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19.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0.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1.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22.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665" r:id="rId2"/>
    <p:sldMasterId id="2147483666" r:id="rId3"/>
    <p:sldMasterId id="2147483746" r:id="rId4"/>
    <p:sldMasterId id="2147483758" r:id="rId5"/>
    <p:sldMasterId id="2147483770" r:id="rId6"/>
    <p:sldMasterId id="2147483782" r:id="rId7"/>
    <p:sldMasterId id="2147483893" r:id="rId8"/>
    <p:sldMasterId id="2147483917" r:id="rId9"/>
    <p:sldMasterId id="2147483929" r:id="rId10"/>
    <p:sldMasterId id="2147483941" r:id="rId11"/>
    <p:sldMasterId id="2147483953" r:id="rId12"/>
    <p:sldMasterId id="2147483965" r:id="rId13"/>
    <p:sldMasterId id="2147483979" r:id="rId14"/>
    <p:sldMasterId id="2147483991" r:id="rId15"/>
    <p:sldMasterId id="2147484003" r:id="rId16"/>
    <p:sldMasterId id="2147484015" r:id="rId17"/>
    <p:sldMasterId id="2147484027" r:id="rId18"/>
    <p:sldMasterId id="2147484040" r:id="rId19"/>
    <p:sldMasterId id="2147484069" r:id="rId20"/>
    <p:sldMasterId id="2147484081" r:id="rId21"/>
    <p:sldMasterId id="2147484110" r:id="rId22"/>
    <p:sldMasterId id="2147484139" r:id="rId23"/>
  </p:sldMasterIdLst>
  <p:notesMasterIdLst>
    <p:notesMasterId r:id="rId222"/>
  </p:notesMasterIdLst>
  <p:handoutMasterIdLst>
    <p:handoutMasterId r:id="rId223"/>
  </p:handoutMasterIdLst>
  <p:sldIdLst>
    <p:sldId id="1865" r:id="rId24"/>
    <p:sldId id="1866" r:id="rId25"/>
    <p:sldId id="1867" r:id="rId26"/>
    <p:sldId id="1868" r:id="rId27"/>
    <p:sldId id="1869" r:id="rId28"/>
    <p:sldId id="1870" r:id="rId29"/>
    <p:sldId id="1871" r:id="rId30"/>
    <p:sldId id="1872" r:id="rId31"/>
    <p:sldId id="1873" r:id="rId32"/>
    <p:sldId id="1874" r:id="rId33"/>
    <p:sldId id="1875" r:id="rId34"/>
    <p:sldId id="1876" r:id="rId35"/>
    <p:sldId id="1877" r:id="rId36"/>
    <p:sldId id="1878" r:id="rId37"/>
    <p:sldId id="1879" r:id="rId38"/>
    <p:sldId id="1880" r:id="rId39"/>
    <p:sldId id="1881" r:id="rId40"/>
    <p:sldId id="1882" r:id="rId41"/>
    <p:sldId id="1883" r:id="rId42"/>
    <p:sldId id="1884" r:id="rId43"/>
    <p:sldId id="1885" r:id="rId44"/>
    <p:sldId id="1886" r:id="rId45"/>
    <p:sldId id="1887" r:id="rId46"/>
    <p:sldId id="1888" r:id="rId47"/>
    <p:sldId id="1003" r:id="rId48"/>
    <p:sldId id="1667" r:id="rId49"/>
    <p:sldId id="1678" r:id="rId50"/>
    <p:sldId id="1668" r:id="rId51"/>
    <p:sldId id="1669" r:id="rId52"/>
    <p:sldId id="1670" r:id="rId53"/>
    <p:sldId id="1679" r:id="rId54"/>
    <p:sldId id="1680" r:id="rId55"/>
    <p:sldId id="1671" r:id="rId56"/>
    <p:sldId id="1672" r:id="rId57"/>
    <p:sldId id="1673" r:id="rId58"/>
    <p:sldId id="1674" r:id="rId59"/>
    <p:sldId id="1681" r:id="rId60"/>
    <p:sldId id="1675" r:id="rId61"/>
    <p:sldId id="1676" r:id="rId62"/>
    <p:sldId id="1644" r:id="rId63"/>
    <p:sldId id="1677" r:id="rId64"/>
    <p:sldId id="1685" r:id="rId65"/>
    <p:sldId id="1686" r:id="rId66"/>
    <p:sldId id="1687" r:id="rId67"/>
    <p:sldId id="1688" r:id="rId68"/>
    <p:sldId id="1689" r:id="rId69"/>
    <p:sldId id="1690" r:id="rId70"/>
    <p:sldId id="1691" r:id="rId71"/>
    <p:sldId id="1692" r:id="rId72"/>
    <p:sldId id="1693" r:id="rId73"/>
    <p:sldId id="1694" r:id="rId74"/>
    <p:sldId id="1695" r:id="rId75"/>
    <p:sldId id="1696" r:id="rId76"/>
    <p:sldId id="1697" r:id="rId77"/>
    <p:sldId id="1698" r:id="rId78"/>
    <p:sldId id="1699" r:id="rId79"/>
    <p:sldId id="1700" r:id="rId80"/>
    <p:sldId id="1701" r:id="rId81"/>
    <p:sldId id="1702" r:id="rId82"/>
    <p:sldId id="1703" r:id="rId83"/>
    <p:sldId id="1704" r:id="rId84"/>
    <p:sldId id="1705" r:id="rId85"/>
    <p:sldId id="1706" r:id="rId86"/>
    <p:sldId id="1707" r:id="rId87"/>
    <p:sldId id="1731" r:id="rId88"/>
    <p:sldId id="1732" r:id="rId89"/>
    <p:sldId id="1733" r:id="rId90"/>
    <p:sldId id="1734" r:id="rId91"/>
    <p:sldId id="1735" r:id="rId92"/>
    <p:sldId id="1736" r:id="rId93"/>
    <p:sldId id="1737" r:id="rId94"/>
    <p:sldId id="1738" r:id="rId95"/>
    <p:sldId id="1739" r:id="rId96"/>
    <p:sldId id="1740" r:id="rId97"/>
    <p:sldId id="1741" r:id="rId98"/>
    <p:sldId id="1742" r:id="rId99"/>
    <p:sldId id="1743" r:id="rId100"/>
    <p:sldId id="1744" r:id="rId101"/>
    <p:sldId id="1745" r:id="rId102"/>
    <p:sldId id="1746" r:id="rId103"/>
    <p:sldId id="1747" r:id="rId104"/>
    <p:sldId id="1748" r:id="rId105"/>
    <p:sldId id="1749" r:id="rId106"/>
    <p:sldId id="1750" r:id="rId107"/>
    <p:sldId id="1751" r:id="rId108"/>
    <p:sldId id="1752" r:id="rId109"/>
    <p:sldId id="1753" r:id="rId110"/>
    <p:sldId id="1754" r:id="rId111"/>
    <p:sldId id="1755" r:id="rId112"/>
    <p:sldId id="1756" r:id="rId113"/>
    <p:sldId id="1757" r:id="rId114"/>
    <p:sldId id="1758" r:id="rId115"/>
    <p:sldId id="1759" r:id="rId116"/>
    <p:sldId id="1760" r:id="rId117"/>
    <p:sldId id="1761" r:id="rId118"/>
    <p:sldId id="1762" r:id="rId119"/>
    <p:sldId id="1763" r:id="rId120"/>
    <p:sldId id="1764" r:id="rId121"/>
    <p:sldId id="1765" r:id="rId122"/>
    <p:sldId id="1766" r:id="rId123"/>
    <p:sldId id="1767" r:id="rId124"/>
    <p:sldId id="1768" r:id="rId125"/>
    <p:sldId id="1769" r:id="rId126"/>
    <p:sldId id="1770" r:id="rId127"/>
    <p:sldId id="1771" r:id="rId128"/>
    <p:sldId id="1772" r:id="rId129"/>
    <p:sldId id="1773" r:id="rId130"/>
    <p:sldId id="1774" r:id="rId131"/>
    <p:sldId id="1775" r:id="rId132"/>
    <p:sldId id="1776" r:id="rId133"/>
    <p:sldId id="1777" r:id="rId134"/>
    <p:sldId id="1778" r:id="rId135"/>
    <p:sldId id="1779" r:id="rId136"/>
    <p:sldId id="1780" r:id="rId137"/>
    <p:sldId id="1781" r:id="rId138"/>
    <p:sldId id="1782" r:id="rId139"/>
    <p:sldId id="1783" r:id="rId140"/>
    <p:sldId id="1784" r:id="rId141"/>
    <p:sldId id="1785" r:id="rId142"/>
    <p:sldId id="1786" r:id="rId143"/>
    <p:sldId id="1787" r:id="rId144"/>
    <p:sldId id="1788" r:id="rId145"/>
    <p:sldId id="1789" r:id="rId146"/>
    <p:sldId id="1790" r:id="rId147"/>
    <p:sldId id="1791" r:id="rId148"/>
    <p:sldId id="1792" r:id="rId149"/>
    <p:sldId id="1793" r:id="rId150"/>
    <p:sldId id="1794" r:id="rId151"/>
    <p:sldId id="1795" r:id="rId152"/>
    <p:sldId id="1796" r:id="rId153"/>
    <p:sldId id="1797" r:id="rId154"/>
    <p:sldId id="1798" r:id="rId155"/>
    <p:sldId id="1799" r:id="rId156"/>
    <p:sldId id="1800" r:id="rId157"/>
    <p:sldId id="1801" r:id="rId158"/>
    <p:sldId id="1802" r:id="rId159"/>
    <p:sldId id="1803" r:id="rId160"/>
    <p:sldId id="1804" r:id="rId161"/>
    <p:sldId id="1805" r:id="rId162"/>
    <p:sldId id="1806" r:id="rId163"/>
    <p:sldId id="1807" r:id="rId164"/>
    <p:sldId id="1808" r:id="rId165"/>
    <p:sldId id="1809" r:id="rId166"/>
    <p:sldId id="1810" r:id="rId167"/>
    <p:sldId id="1811" r:id="rId168"/>
    <p:sldId id="1812" r:id="rId169"/>
    <p:sldId id="1813" r:id="rId170"/>
    <p:sldId id="1814" r:id="rId171"/>
    <p:sldId id="1815" r:id="rId172"/>
    <p:sldId id="1816" r:id="rId173"/>
    <p:sldId id="1817" r:id="rId174"/>
    <p:sldId id="1818" r:id="rId175"/>
    <p:sldId id="1819" r:id="rId176"/>
    <p:sldId id="1820" r:id="rId177"/>
    <p:sldId id="1821" r:id="rId178"/>
    <p:sldId id="1822" r:id="rId179"/>
    <p:sldId id="1823" r:id="rId180"/>
    <p:sldId id="1824" r:id="rId181"/>
    <p:sldId id="1825" r:id="rId182"/>
    <p:sldId id="1826" r:id="rId183"/>
    <p:sldId id="1827" r:id="rId184"/>
    <p:sldId id="1828" r:id="rId185"/>
    <p:sldId id="1829" r:id="rId186"/>
    <p:sldId id="1830" r:id="rId187"/>
    <p:sldId id="1831" r:id="rId188"/>
    <p:sldId id="1832" r:id="rId189"/>
    <p:sldId id="1833" r:id="rId190"/>
    <p:sldId id="1834" r:id="rId191"/>
    <p:sldId id="1835" r:id="rId192"/>
    <p:sldId id="1836" r:id="rId193"/>
    <p:sldId id="1837" r:id="rId194"/>
    <p:sldId id="1838" r:id="rId195"/>
    <p:sldId id="1839" r:id="rId196"/>
    <p:sldId id="1840" r:id="rId197"/>
    <p:sldId id="1841" r:id="rId198"/>
    <p:sldId id="1842" r:id="rId199"/>
    <p:sldId id="1843" r:id="rId200"/>
    <p:sldId id="1844" r:id="rId201"/>
    <p:sldId id="1845" r:id="rId202"/>
    <p:sldId id="1846" r:id="rId203"/>
    <p:sldId id="1847" r:id="rId204"/>
    <p:sldId id="1848" r:id="rId205"/>
    <p:sldId id="1849" r:id="rId206"/>
    <p:sldId id="1850" r:id="rId207"/>
    <p:sldId id="1851" r:id="rId208"/>
    <p:sldId id="1852" r:id="rId209"/>
    <p:sldId id="1853" r:id="rId210"/>
    <p:sldId id="1854" r:id="rId211"/>
    <p:sldId id="1855" r:id="rId212"/>
    <p:sldId id="1856" r:id="rId213"/>
    <p:sldId id="1857" r:id="rId214"/>
    <p:sldId id="1858" r:id="rId215"/>
    <p:sldId id="1859" r:id="rId216"/>
    <p:sldId id="1860" r:id="rId217"/>
    <p:sldId id="1861" r:id="rId218"/>
    <p:sldId id="1862" r:id="rId219"/>
    <p:sldId id="1863" r:id="rId220"/>
    <p:sldId id="1864" r:id="rId221"/>
  </p:sldIdLst>
  <p:sldSz cx="9144000" cy="5143500" type="screen16x9"/>
  <p:notesSz cx="7010400" cy="9296400"/>
  <p:defaultTextStyle>
    <a:defPPr>
      <a:defRPr lang="en-US"/>
    </a:defPPr>
    <a:lvl1pPr algn="l" rtl="0" eaLnBrk="0" fontAlgn="base" hangingPunct="0">
      <a:spcBef>
        <a:spcPct val="0"/>
      </a:spcBef>
      <a:spcAft>
        <a:spcPct val="0"/>
      </a:spcAft>
      <a:defRPr sz="2000" kern="1200" baseline="-25000">
        <a:solidFill>
          <a:schemeClr val="tx1"/>
        </a:solidFill>
        <a:latin typeface="Trebuchet MS" pitchFamily="34" charset="0"/>
        <a:ea typeface="ＭＳ Ｐゴシック" pitchFamily="34" charset="-128"/>
        <a:cs typeface="+mn-cs"/>
      </a:defRPr>
    </a:lvl1pPr>
    <a:lvl2pPr marL="457200" algn="l" rtl="0" eaLnBrk="0" fontAlgn="base" hangingPunct="0">
      <a:spcBef>
        <a:spcPct val="0"/>
      </a:spcBef>
      <a:spcAft>
        <a:spcPct val="0"/>
      </a:spcAft>
      <a:defRPr sz="2000" kern="1200" baseline="-25000">
        <a:solidFill>
          <a:schemeClr val="tx1"/>
        </a:solidFill>
        <a:latin typeface="Trebuchet MS" pitchFamily="34" charset="0"/>
        <a:ea typeface="ＭＳ Ｐゴシック" pitchFamily="34" charset="-128"/>
        <a:cs typeface="+mn-cs"/>
      </a:defRPr>
    </a:lvl2pPr>
    <a:lvl3pPr marL="914400" algn="l" rtl="0" eaLnBrk="0" fontAlgn="base" hangingPunct="0">
      <a:spcBef>
        <a:spcPct val="0"/>
      </a:spcBef>
      <a:spcAft>
        <a:spcPct val="0"/>
      </a:spcAft>
      <a:defRPr sz="2000" kern="1200" baseline="-25000">
        <a:solidFill>
          <a:schemeClr val="tx1"/>
        </a:solidFill>
        <a:latin typeface="Trebuchet MS" pitchFamily="34" charset="0"/>
        <a:ea typeface="ＭＳ Ｐゴシック" pitchFamily="34" charset="-128"/>
        <a:cs typeface="+mn-cs"/>
      </a:defRPr>
    </a:lvl3pPr>
    <a:lvl4pPr marL="1371600" algn="l" rtl="0" eaLnBrk="0" fontAlgn="base" hangingPunct="0">
      <a:spcBef>
        <a:spcPct val="0"/>
      </a:spcBef>
      <a:spcAft>
        <a:spcPct val="0"/>
      </a:spcAft>
      <a:defRPr sz="2000" kern="1200" baseline="-25000">
        <a:solidFill>
          <a:schemeClr val="tx1"/>
        </a:solidFill>
        <a:latin typeface="Trebuchet MS" pitchFamily="34" charset="0"/>
        <a:ea typeface="ＭＳ Ｐゴシック" pitchFamily="34" charset="-128"/>
        <a:cs typeface="+mn-cs"/>
      </a:defRPr>
    </a:lvl4pPr>
    <a:lvl5pPr marL="1828800" algn="l" rtl="0" eaLnBrk="0" fontAlgn="base" hangingPunct="0">
      <a:spcBef>
        <a:spcPct val="0"/>
      </a:spcBef>
      <a:spcAft>
        <a:spcPct val="0"/>
      </a:spcAft>
      <a:defRPr sz="2000" kern="1200" baseline="-25000">
        <a:solidFill>
          <a:schemeClr val="tx1"/>
        </a:solidFill>
        <a:latin typeface="Trebuchet MS" pitchFamily="34" charset="0"/>
        <a:ea typeface="ＭＳ Ｐゴシック" pitchFamily="34" charset="-128"/>
        <a:cs typeface="+mn-cs"/>
      </a:defRPr>
    </a:lvl5pPr>
    <a:lvl6pPr marL="2286000" algn="l" defTabSz="914400" rtl="0" eaLnBrk="1" latinLnBrk="0" hangingPunct="1">
      <a:defRPr sz="2000" kern="1200" baseline="-25000">
        <a:solidFill>
          <a:schemeClr val="tx1"/>
        </a:solidFill>
        <a:latin typeface="Trebuchet MS" pitchFamily="34" charset="0"/>
        <a:ea typeface="ＭＳ Ｐゴシック" pitchFamily="34" charset="-128"/>
        <a:cs typeface="+mn-cs"/>
      </a:defRPr>
    </a:lvl6pPr>
    <a:lvl7pPr marL="2743200" algn="l" defTabSz="914400" rtl="0" eaLnBrk="1" latinLnBrk="0" hangingPunct="1">
      <a:defRPr sz="2000" kern="1200" baseline="-25000">
        <a:solidFill>
          <a:schemeClr val="tx1"/>
        </a:solidFill>
        <a:latin typeface="Trebuchet MS" pitchFamily="34" charset="0"/>
        <a:ea typeface="ＭＳ Ｐゴシック" pitchFamily="34" charset="-128"/>
        <a:cs typeface="+mn-cs"/>
      </a:defRPr>
    </a:lvl7pPr>
    <a:lvl8pPr marL="3200400" algn="l" defTabSz="914400" rtl="0" eaLnBrk="1" latinLnBrk="0" hangingPunct="1">
      <a:defRPr sz="2000" kern="1200" baseline="-25000">
        <a:solidFill>
          <a:schemeClr val="tx1"/>
        </a:solidFill>
        <a:latin typeface="Trebuchet MS" pitchFamily="34" charset="0"/>
        <a:ea typeface="ＭＳ Ｐゴシック" pitchFamily="34" charset="-128"/>
        <a:cs typeface="+mn-cs"/>
      </a:defRPr>
    </a:lvl8pPr>
    <a:lvl9pPr marL="3657600" algn="l" defTabSz="914400" rtl="0" eaLnBrk="1" latinLnBrk="0" hangingPunct="1">
      <a:defRPr sz="2000" kern="1200" baseline="-25000">
        <a:solidFill>
          <a:schemeClr val="tx1"/>
        </a:solidFill>
        <a:latin typeface="Trebuchet MS"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1404">
          <p15:clr>
            <a:srgbClr val="A4A3A4"/>
          </p15:clr>
        </p15:guide>
        <p15:guide id="2" orient="horz" pos="1836">
          <p15:clr>
            <a:srgbClr val="A4A3A4"/>
          </p15:clr>
        </p15:guide>
        <p15:guide id="3" orient="horz" pos="1620">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a:srgbClr val="336699"/>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191" autoAdjust="0"/>
    <p:restoredTop sz="50000" autoAdjust="0"/>
  </p:normalViewPr>
  <p:slideViewPr>
    <p:cSldViewPr>
      <p:cViewPr varScale="1">
        <p:scale>
          <a:sx n="74" d="100"/>
          <a:sy n="74" d="100"/>
        </p:scale>
        <p:origin x="240" y="58"/>
      </p:cViewPr>
      <p:guideLst>
        <p:guide orient="horz" pos="1404"/>
        <p:guide orient="horz" pos="1836"/>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4.xml"/><Relationship Id="rId21" Type="http://schemas.openxmlformats.org/officeDocument/2006/relationships/slideMaster" Target="slideMasters/slideMaster21.xml"/><Relationship Id="rId42" Type="http://schemas.openxmlformats.org/officeDocument/2006/relationships/slide" Target="slides/slide19.xml"/><Relationship Id="rId63" Type="http://schemas.openxmlformats.org/officeDocument/2006/relationships/slide" Target="slides/slide40.xml"/><Relationship Id="rId84" Type="http://schemas.openxmlformats.org/officeDocument/2006/relationships/slide" Target="slides/slide61.xml"/><Relationship Id="rId138" Type="http://schemas.openxmlformats.org/officeDocument/2006/relationships/slide" Target="slides/slide115.xml"/><Relationship Id="rId159" Type="http://schemas.openxmlformats.org/officeDocument/2006/relationships/slide" Target="slides/slide136.xml"/><Relationship Id="rId170" Type="http://schemas.openxmlformats.org/officeDocument/2006/relationships/slide" Target="slides/slide147.xml"/><Relationship Id="rId191" Type="http://schemas.openxmlformats.org/officeDocument/2006/relationships/slide" Target="slides/slide168.xml"/><Relationship Id="rId205" Type="http://schemas.openxmlformats.org/officeDocument/2006/relationships/slide" Target="slides/slide182.xml"/><Relationship Id="rId226" Type="http://schemas.openxmlformats.org/officeDocument/2006/relationships/theme" Target="theme/theme1.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53" Type="http://schemas.openxmlformats.org/officeDocument/2006/relationships/slide" Target="slides/slide30.xml"/><Relationship Id="rId74" Type="http://schemas.openxmlformats.org/officeDocument/2006/relationships/slide" Target="slides/slide51.xml"/><Relationship Id="rId128" Type="http://schemas.openxmlformats.org/officeDocument/2006/relationships/slide" Target="slides/slide105.xml"/><Relationship Id="rId149" Type="http://schemas.openxmlformats.org/officeDocument/2006/relationships/slide" Target="slides/slide126.xml"/><Relationship Id="rId5" Type="http://schemas.openxmlformats.org/officeDocument/2006/relationships/slideMaster" Target="slideMasters/slideMaster5.xml"/><Relationship Id="rId95" Type="http://schemas.openxmlformats.org/officeDocument/2006/relationships/slide" Target="slides/slide72.xml"/><Relationship Id="rId160" Type="http://schemas.openxmlformats.org/officeDocument/2006/relationships/slide" Target="slides/slide137.xml"/><Relationship Id="rId181" Type="http://schemas.openxmlformats.org/officeDocument/2006/relationships/slide" Target="slides/slide158.xml"/><Relationship Id="rId216" Type="http://schemas.openxmlformats.org/officeDocument/2006/relationships/slide" Target="slides/slide193.xml"/><Relationship Id="rId22" Type="http://schemas.openxmlformats.org/officeDocument/2006/relationships/slideMaster" Target="slideMasters/slideMaster22.xml"/><Relationship Id="rId43" Type="http://schemas.openxmlformats.org/officeDocument/2006/relationships/slide" Target="slides/slide20.xml"/><Relationship Id="rId64" Type="http://schemas.openxmlformats.org/officeDocument/2006/relationships/slide" Target="slides/slide41.xml"/><Relationship Id="rId118" Type="http://schemas.openxmlformats.org/officeDocument/2006/relationships/slide" Target="slides/slide95.xml"/><Relationship Id="rId139" Type="http://schemas.openxmlformats.org/officeDocument/2006/relationships/slide" Target="slides/slide116.xml"/><Relationship Id="rId85" Type="http://schemas.openxmlformats.org/officeDocument/2006/relationships/slide" Target="slides/slide62.xml"/><Relationship Id="rId150" Type="http://schemas.openxmlformats.org/officeDocument/2006/relationships/slide" Target="slides/slide127.xml"/><Relationship Id="rId171" Type="http://schemas.openxmlformats.org/officeDocument/2006/relationships/slide" Target="slides/slide148.xml"/><Relationship Id="rId192" Type="http://schemas.openxmlformats.org/officeDocument/2006/relationships/slide" Target="slides/slide169.xml"/><Relationship Id="rId206" Type="http://schemas.openxmlformats.org/officeDocument/2006/relationships/slide" Target="slides/slide183.xml"/><Relationship Id="rId227" Type="http://schemas.openxmlformats.org/officeDocument/2006/relationships/tableStyles" Target="tableStyles.xml"/><Relationship Id="rId12" Type="http://schemas.openxmlformats.org/officeDocument/2006/relationships/slideMaster" Target="slideMasters/slideMaster12.xml"/><Relationship Id="rId33" Type="http://schemas.openxmlformats.org/officeDocument/2006/relationships/slide" Target="slides/slide10.xml"/><Relationship Id="rId108" Type="http://schemas.openxmlformats.org/officeDocument/2006/relationships/slide" Target="slides/slide85.xml"/><Relationship Id="rId129" Type="http://schemas.openxmlformats.org/officeDocument/2006/relationships/slide" Target="slides/slide106.xml"/><Relationship Id="rId54" Type="http://schemas.openxmlformats.org/officeDocument/2006/relationships/slide" Target="slides/slide31.xml"/><Relationship Id="rId75" Type="http://schemas.openxmlformats.org/officeDocument/2006/relationships/slide" Target="slides/slide52.xml"/><Relationship Id="rId96" Type="http://schemas.openxmlformats.org/officeDocument/2006/relationships/slide" Target="slides/slide73.xml"/><Relationship Id="rId140" Type="http://schemas.openxmlformats.org/officeDocument/2006/relationships/slide" Target="slides/slide117.xml"/><Relationship Id="rId161" Type="http://schemas.openxmlformats.org/officeDocument/2006/relationships/slide" Target="slides/slide138.xml"/><Relationship Id="rId182" Type="http://schemas.openxmlformats.org/officeDocument/2006/relationships/slide" Target="slides/slide159.xml"/><Relationship Id="rId217" Type="http://schemas.openxmlformats.org/officeDocument/2006/relationships/slide" Target="slides/slide194.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96.xml"/><Relationship Id="rId44" Type="http://schemas.openxmlformats.org/officeDocument/2006/relationships/slide" Target="slides/slide21.xml"/><Relationship Id="rId65" Type="http://schemas.openxmlformats.org/officeDocument/2006/relationships/slide" Target="slides/slide42.xml"/><Relationship Id="rId86" Type="http://schemas.openxmlformats.org/officeDocument/2006/relationships/slide" Target="slides/slide63.xml"/><Relationship Id="rId130" Type="http://schemas.openxmlformats.org/officeDocument/2006/relationships/slide" Target="slides/slide107.xml"/><Relationship Id="rId151" Type="http://schemas.openxmlformats.org/officeDocument/2006/relationships/slide" Target="slides/slide128.xml"/><Relationship Id="rId172" Type="http://schemas.openxmlformats.org/officeDocument/2006/relationships/slide" Target="slides/slide149.xml"/><Relationship Id="rId193" Type="http://schemas.openxmlformats.org/officeDocument/2006/relationships/slide" Target="slides/slide170.xml"/><Relationship Id="rId207" Type="http://schemas.openxmlformats.org/officeDocument/2006/relationships/slide" Target="slides/slide184.xml"/><Relationship Id="rId13" Type="http://schemas.openxmlformats.org/officeDocument/2006/relationships/slideMaster" Target="slideMasters/slideMaster13.xml"/><Relationship Id="rId109" Type="http://schemas.openxmlformats.org/officeDocument/2006/relationships/slide" Target="slides/slide86.xml"/><Relationship Id="rId34" Type="http://schemas.openxmlformats.org/officeDocument/2006/relationships/slide" Target="slides/slide11.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20" Type="http://schemas.openxmlformats.org/officeDocument/2006/relationships/slide" Target="slides/slide97.xml"/><Relationship Id="rId141" Type="http://schemas.openxmlformats.org/officeDocument/2006/relationships/slide" Target="slides/slide118.xml"/><Relationship Id="rId7" Type="http://schemas.openxmlformats.org/officeDocument/2006/relationships/slideMaster" Target="slideMasters/slideMaster7.xml"/><Relationship Id="rId162" Type="http://schemas.openxmlformats.org/officeDocument/2006/relationships/slide" Target="slides/slide139.xml"/><Relationship Id="rId183" Type="http://schemas.openxmlformats.org/officeDocument/2006/relationships/slide" Target="slides/slide160.xml"/><Relationship Id="rId218" Type="http://schemas.openxmlformats.org/officeDocument/2006/relationships/slide" Target="slides/slide195.xml"/><Relationship Id="rId24" Type="http://schemas.openxmlformats.org/officeDocument/2006/relationships/slide" Target="slides/slide1.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31" Type="http://schemas.openxmlformats.org/officeDocument/2006/relationships/slide" Target="slides/slide108.xml"/><Relationship Id="rId152" Type="http://schemas.openxmlformats.org/officeDocument/2006/relationships/slide" Target="slides/slide129.xml"/><Relationship Id="rId173" Type="http://schemas.openxmlformats.org/officeDocument/2006/relationships/slide" Target="slides/slide150.xml"/><Relationship Id="rId194" Type="http://schemas.openxmlformats.org/officeDocument/2006/relationships/slide" Target="slides/slide171.xml"/><Relationship Id="rId208" Type="http://schemas.openxmlformats.org/officeDocument/2006/relationships/slide" Target="slides/slide185.xml"/><Relationship Id="rId14" Type="http://schemas.openxmlformats.org/officeDocument/2006/relationships/slideMaster" Target="slideMasters/slideMaster14.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8" Type="http://schemas.openxmlformats.org/officeDocument/2006/relationships/slideMaster" Target="slideMasters/slideMaster8.xml"/><Relationship Id="rId98" Type="http://schemas.openxmlformats.org/officeDocument/2006/relationships/slide" Target="slides/slide75.xml"/><Relationship Id="rId121" Type="http://schemas.openxmlformats.org/officeDocument/2006/relationships/slide" Target="slides/slide98.xml"/><Relationship Id="rId142" Type="http://schemas.openxmlformats.org/officeDocument/2006/relationships/slide" Target="slides/slide119.xml"/><Relationship Id="rId163" Type="http://schemas.openxmlformats.org/officeDocument/2006/relationships/slide" Target="slides/slide140.xml"/><Relationship Id="rId184" Type="http://schemas.openxmlformats.org/officeDocument/2006/relationships/slide" Target="slides/slide161.xml"/><Relationship Id="rId219" Type="http://schemas.openxmlformats.org/officeDocument/2006/relationships/slide" Target="slides/slide196.xml"/><Relationship Id="rId3" Type="http://schemas.openxmlformats.org/officeDocument/2006/relationships/slideMaster" Target="slideMasters/slideMaster3.xml"/><Relationship Id="rId214" Type="http://schemas.openxmlformats.org/officeDocument/2006/relationships/slide" Target="slides/slide191.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slide" Target="slides/slide93.xml"/><Relationship Id="rId137" Type="http://schemas.openxmlformats.org/officeDocument/2006/relationships/slide" Target="slides/slide114.xml"/><Relationship Id="rId158" Type="http://schemas.openxmlformats.org/officeDocument/2006/relationships/slide" Target="slides/slide135.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32" Type="http://schemas.openxmlformats.org/officeDocument/2006/relationships/slide" Target="slides/slide109.xml"/><Relationship Id="rId153" Type="http://schemas.openxmlformats.org/officeDocument/2006/relationships/slide" Target="slides/slide130.xml"/><Relationship Id="rId174" Type="http://schemas.openxmlformats.org/officeDocument/2006/relationships/slide" Target="slides/slide151.xml"/><Relationship Id="rId179" Type="http://schemas.openxmlformats.org/officeDocument/2006/relationships/slide" Target="slides/slide156.xml"/><Relationship Id="rId195" Type="http://schemas.openxmlformats.org/officeDocument/2006/relationships/slide" Target="slides/slide172.xml"/><Relationship Id="rId209" Type="http://schemas.openxmlformats.org/officeDocument/2006/relationships/slide" Target="slides/slide186.xml"/><Relationship Id="rId190" Type="http://schemas.openxmlformats.org/officeDocument/2006/relationships/slide" Target="slides/slide167.xml"/><Relationship Id="rId204" Type="http://schemas.openxmlformats.org/officeDocument/2006/relationships/slide" Target="slides/slide181.xml"/><Relationship Id="rId220" Type="http://schemas.openxmlformats.org/officeDocument/2006/relationships/slide" Target="slides/slide197.xml"/><Relationship Id="rId225" Type="http://schemas.openxmlformats.org/officeDocument/2006/relationships/viewProps" Target="viewProps.xml"/><Relationship Id="rId15" Type="http://schemas.openxmlformats.org/officeDocument/2006/relationships/slideMaster" Target="slideMasters/slideMaster15.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slide" Target="slides/slide83.xml"/><Relationship Id="rId127" Type="http://schemas.openxmlformats.org/officeDocument/2006/relationships/slide" Target="slides/slide104.xml"/><Relationship Id="rId10" Type="http://schemas.openxmlformats.org/officeDocument/2006/relationships/slideMaster" Target="slideMasters/slideMaster10.xml"/><Relationship Id="rId31" Type="http://schemas.openxmlformats.org/officeDocument/2006/relationships/slide" Target="slides/slide8.xml"/><Relationship Id="rId52" Type="http://schemas.openxmlformats.org/officeDocument/2006/relationships/slide" Target="slides/slide29.xml"/><Relationship Id="rId73" Type="http://schemas.openxmlformats.org/officeDocument/2006/relationships/slide" Target="slides/slide50.xml"/><Relationship Id="rId78" Type="http://schemas.openxmlformats.org/officeDocument/2006/relationships/slide" Target="slides/slide55.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122" Type="http://schemas.openxmlformats.org/officeDocument/2006/relationships/slide" Target="slides/slide99.xml"/><Relationship Id="rId143" Type="http://schemas.openxmlformats.org/officeDocument/2006/relationships/slide" Target="slides/slide120.xml"/><Relationship Id="rId148" Type="http://schemas.openxmlformats.org/officeDocument/2006/relationships/slide" Target="slides/slide125.xml"/><Relationship Id="rId164" Type="http://schemas.openxmlformats.org/officeDocument/2006/relationships/slide" Target="slides/slide141.xml"/><Relationship Id="rId169" Type="http://schemas.openxmlformats.org/officeDocument/2006/relationships/slide" Target="slides/slide146.xml"/><Relationship Id="rId185" Type="http://schemas.openxmlformats.org/officeDocument/2006/relationships/slide" Target="slides/slide16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7.xml"/><Relationship Id="rId210" Type="http://schemas.openxmlformats.org/officeDocument/2006/relationships/slide" Target="slides/slide187.xml"/><Relationship Id="rId215" Type="http://schemas.openxmlformats.org/officeDocument/2006/relationships/slide" Target="slides/slide192.xml"/><Relationship Id="rId26" Type="http://schemas.openxmlformats.org/officeDocument/2006/relationships/slide" Target="slides/slide3.xml"/><Relationship Id="rId47" Type="http://schemas.openxmlformats.org/officeDocument/2006/relationships/slide" Target="slides/slide24.xml"/><Relationship Id="rId68" Type="http://schemas.openxmlformats.org/officeDocument/2006/relationships/slide" Target="slides/slide45.xml"/><Relationship Id="rId89" Type="http://schemas.openxmlformats.org/officeDocument/2006/relationships/slide" Target="slides/slide66.xml"/><Relationship Id="rId112" Type="http://schemas.openxmlformats.org/officeDocument/2006/relationships/slide" Target="slides/slide89.xml"/><Relationship Id="rId133" Type="http://schemas.openxmlformats.org/officeDocument/2006/relationships/slide" Target="slides/slide110.xml"/><Relationship Id="rId154" Type="http://schemas.openxmlformats.org/officeDocument/2006/relationships/slide" Target="slides/slide131.xml"/><Relationship Id="rId175" Type="http://schemas.openxmlformats.org/officeDocument/2006/relationships/slide" Target="slides/slide152.xml"/><Relationship Id="rId196" Type="http://schemas.openxmlformats.org/officeDocument/2006/relationships/slide" Target="slides/slide173.xml"/><Relationship Id="rId200" Type="http://schemas.openxmlformats.org/officeDocument/2006/relationships/slide" Target="slides/slide177.xml"/><Relationship Id="rId16" Type="http://schemas.openxmlformats.org/officeDocument/2006/relationships/slideMaster" Target="slideMasters/slideMaster16.xml"/><Relationship Id="rId221" Type="http://schemas.openxmlformats.org/officeDocument/2006/relationships/slide" Target="slides/slide198.xml"/><Relationship Id="rId37" Type="http://schemas.openxmlformats.org/officeDocument/2006/relationships/slide" Target="slides/slide14.xml"/><Relationship Id="rId58" Type="http://schemas.openxmlformats.org/officeDocument/2006/relationships/slide" Target="slides/slide35.xml"/><Relationship Id="rId79" Type="http://schemas.openxmlformats.org/officeDocument/2006/relationships/slide" Target="slides/slide56.xml"/><Relationship Id="rId102" Type="http://schemas.openxmlformats.org/officeDocument/2006/relationships/slide" Target="slides/slide79.xml"/><Relationship Id="rId123" Type="http://schemas.openxmlformats.org/officeDocument/2006/relationships/slide" Target="slides/slide100.xml"/><Relationship Id="rId144" Type="http://schemas.openxmlformats.org/officeDocument/2006/relationships/slide" Target="slides/slide121.xml"/><Relationship Id="rId90" Type="http://schemas.openxmlformats.org/officeDocument/2006/relationships/slide" Target="slides/slide67.xml"/><Relationship Id="rId165" Type="http://schemas.openxmlformats.org/officeDocument/2006/relationships/slide" Target="slides/slide142.xml"/><Relationship Id="rId186" Type="http://schemas.openxmlformats.org/officeDocument/2006/relationships/slide" Target="slides/slide163.xml"/><Relationship Id="rId211" Type="http://schemas.openxmlformats.org/officeDocument/2006/relationships/slide" Target="slides/slide188.xml"/><Relationship Id="rId27" Type="http://schemas.openxmlformats.org/officeDocument/2006/relationships/slide" Target="slides/slide4.xml"/><Relationship Id="rId48" Type="http://schemas.openxmlformats.org/officeDocument/2006/relationships/slide" Target="slides/slide25.xml"/><Relationship Id="rId69" Type="http://schemas.openxmlformats.org/officeDocument/2006/relationships/slide" Target="slides/slide46.xml"/><Relationship Id="rId113" Type="http://schemas.openxmlformats.org/officeDocument/2006/relationships/slide" Target="slides/slide90.xml"/><Relationship Id="rId134" Type="http://schemas.openxmlformats.org/officeDocument/2006/relationships/slide" Target="slides/slide111.xml"/><Relationship Id="rId80" Type="http://schemas.openxmlformats.org/officeDocument/2006/relationships/slide" Target="slides/slide57.xml"/><Relationship Id="rId155" Type="http://schemas.openxmlformats.org/officeDocument/2006/relationships/slide" Target="slides/slide132.xml"/><Relationship Id="rId176" Type="http://schemas.openxmlformats.org/officeDocument/2006/relationships/slide" Target="slides/slide153.xml"/><Relationship Id="rId197" Type="http://schemas.openxmlformats.org/officeDocument/2006/relationships/slide" Target="slides/slide174.xml"/><Relationship Id="rId201" Type="http://schemas.openxmlformats.org/officeDocument/2006/relationships/slide" Target="slides/slide178.xml"/><Relationship Id="rId222" Type="http://schemas.openxmlformats.org/officeDocument/2006/relationships/notesMaster" Target="notesMasters/notesMaster1.xml"/><Relationship Id="rId17" Type="http://schemas.openxmlformats.org/officeDocument/2006/relationships/slideMaster" Target="slideMasters/slideMaster17.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24" Type="http://schemas.openxmlformats.org/officeDocument/2006/relationships/slide" Target="slides/slide101.xml"/><Relationship Id="rId70" Type="http://schemas.openxmlformats.org/officeDocument/2006/relationships/slide" Target="slides/slide47.xml"/><Relationship Id="rId91" Type="http://schemas.openxmlformats.org/officeDocument/2006/relationships/slide" Target="slides/slide68.xml"/><Relationship Id="rId145" Type="http://schemas.openxmlformats.org/officeDocument/2006/relationships/slide" Target="slides/slide122.xml"/><Relationship Id="rId166" Type="http://schemas.openxmlformats.org/officeDocument/2006/relationships/slide" Target="slides/slide143.xml"/><Relationship Id="rId187" Type="http://schemas.openxmlformats.org/officeDocument/2006/relationships/slide" Target="slides/slide164.xml"/><Relationship Id="rId1" Type="http://schemas.openxmlformats.org/officeDocument/2006/relationships/slideMaster" Target="slideMasters/slideMaster1.xml"/><Relationship Id="rId212" Type="http://schemas.openxmlformats.org/officeDocument/2006/relationships/slide" Target="slides/slide189.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slide" Target="slides/slide91.xml"/><Relationship Id="rId60" Type="http://schemas.openxmlformats.org/officeDocument/2006/relationships/slide" Target="slides/slide37.xml"/><Relationship Id="rId81" Type="http://schemas.openxmlformats.org/officeDocument/2006/relationships/slide" Target="slides/slide58.xml"/><Relationship Id="rId135" Type="http://schemas.openxmlformats.org/officeDocument/2006/relationships/slide" Target="slides/slide112.xml"/><Relationship Id="rId156" Type="http://schemas.openxmlformats.org/officeDocument/2006/relationships/slide" Target="slides/slide133.xml"/><Relationship Id="rId177" Type="http://schemas.openxmlformats.org/officeDocument/2006/relationships/slide" Target="slides/slide154.xml"/><Relationship Id="rId198" Type="http://schemas.openxmlformats.org/officeDocument/2006/relationships/slide" Target="slides/slide175.xml"/><Relationship Id="rId202" Type="http://schemas.openxmlformats.org/officeDocument/2006/relationships/slide" Target="slides/slide179.xml"/><Relationship Id="rId223" Type="http://schemas.openxmlformats.org/officeDocument/2006/relationships/handoutMaster" Target="handoutMasters/handoutMaster1.xml"/><Relationship Id="rId18" Type="http://schemas.openxmlformats.org/officeDocument/2006/relationships/slideMaster" Target="slideMasters/slideMaster18.xml"/><Relationship Id="rId39" Type="http://schemas.openxmlformats.org/officeDocument/2006/relationships/slide" Target="slides/slide16.xml"/><Relationship Id="rId50" Type="http://schemas.openxmlformats.org/officeDocument/2006/relationships/slide" Target="slides/slide27.xml"/><Relationship Id="rId104" Type="http://schemas.openxmlformats.org/officeDocument/2006/relationships/slide" Target="slides/slide81.xml"/><Relationship Id="rId125" Type="http://schemas.openxmlformats.org/officeDocument/2006/relationships/slide" Target="slides/slide102.xml"/><Relationship Id="rId146" Type="http://schemas.openxmlformats.org/officeDocument/2006/relationships/slide" Target="slides/slide123.xml"/><Relationship Id="rId167" Type="http://schemas.openxmlformats.org/officeDocument/2006/relationships/slide" Target="slides/slide144.xml"/><Relationship Id="rId188" Type="http://schemas.openxmlformats.org/officeDocument/2006/relationships/slide" Target="slides/slide165.xml"/><Relationship Id="rId71" Type="http://schemas.openxmlformats.org/officeDocument/2006/relationships/slide" Target="slides/slide48.xml"/><Relationship Id="rId92" Type="http://schemas.openxmlformats.org/officeDocument/2006/relationships/slide" Target="slides/slide69.xml"/><Relationship Id="rId213" Type="http://schemas.openxmlformats.org/officeDocument/2006/relationships/slide" Target="slides/slide190.xml"/><Relationship Id="rId2" Type="http://schemas.openxmlformats.org/officeDocument/2006/relationships/slideMaster" Target="slideMasters/slideMaster2.xml"/><Relationship Id="rId29" Type="http://schemas.openxmlformats.org/officeDocument/2006/relationships/slide" Target="slides/slide6.xml"/><Relationship Id="rId40" Type="http://schemas.openxmlformats.org/officeDocument/2006/relationships/slide" Target="slides/slide17.xml"/><Relationship Id="rId115" Type="http://schemas.openxmlformats.org/officeDocument/2006/relationships/slide" Target="slides/slide92.xml"/><Relationship Id="rId136" Type="http://schemas.openxmlformats.org/officeDocument/2006/relationships/slide" Target="slides/slide113.xml"/><Relationship Id="rId157" Type="http://schemas.openxmlformats.org/officeDocument/2006/relationships/slide" Target="slides/slide134.xml"/><Relationship Id="rId178" Type="http://schemas.openxmlformats.org/officeDocument/2006/relationships/slide" Target="slides/slide155.xml"/><Relationship Id="rId61" Type="http://schemas.openxmlformats.org/officeDocument/2006/relationships/slide" Target="slides/slide38.xml"/><Relationship Id="rId82" Type="http://schemas.openxmlformats.org/officeDocument/2006/relationships/slide" Target="slides/slide59.xml"/><Relationship Id="rId199" Type="http://schemas.openxmlformats.org/officeDocument/2006/relationships/slide" Target="slides/slide176.xml"/><Relationship Id="rId203" Type="http://schemas.openxmlformats.org/officeDocument/2006/relationships/slide" Target="slides/slide180.xml"/><Relationship Id="rId19" Type="http://schemas.openxmlformats.org/officeDocument/2006/relationships/slideMaster" Target="slideMasters/slideMaster19.xml"/><Relationship Id="rId224" Type="http://schemas.openxmlformats.org/officeDocument/2006/relationships/presProps" Target="presProps.xml"/><Relationship Id="rId30" Type="http://schemas.openxmlformats.org/officeDocument/2006/relationships/slide" Target="slides/slide7.xml"/><Relationship Id="rId105" Type="http://schemas.openxmlformats.org/officeDocument/2006/relationships/slide" Target="slides/slide82.xml"/><Relationship Id="rId126" Type="http://schemas.openxmlformats.org/officeDocument/2006/relationships/slide" Target="slides/slide103.xml"/><Relationship Id="rId147" Type="http://schemas.openxmlformats.org/officeDocument/2006/relationships/slide" Target="slides/slide124.xml"/><Relationship Id="rId168" Type="http://schemas.openxmlformats.org/officeDocument/2006/relationships/slide" Target="slides/slide145.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189" Type="http://schemas.openxmlformats.org/officeDocument/2006/relationships/slide" Target="slides/slide166.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62301E-F919-4BCB-9F06-F215018B71D8}" type="doc">
      <dgm:prSet loTypeId="urn:microsoft.com/office/officeart/2008/layout/VerticalCurvedList" loCatId="list" qsTypeId="urn:microsoft.com/office/officeart/2005/8/quickstyle/3d2" qsCatId="3D" csTypeId="urn:microsoft.com/office/officeart/2005/8/colors/colorful4" csCatId="colorful" phldr="1"/>
      <dgm:spPr/>
      <dgm:t>
        <a:bodyPr/>
        <a:lstStyle/>
        <a:p>
          <a:endParaRPr lang="en-US"/>
        </a:p>
      </dgm:t>
    </dgm:pt>
    <dgm:pt modelId="{88C1AC6C-93F1-4B4D-B866-BF95AB821181}">
      <dgm:prSet phldrT="[Text]"/>
      <dgm:spPr/>
      <dgm:t>
        <a:bodyPr/>
        <a:lstStyle/>
        <a:p>
          <a:r>
            <a:rPr lang="en-US" dirty="0" smtClean="0"/>
            <a:t>500 Million Devices Connected to the Internet</a:t>
          </a:r>
          <a:endParaRPr lang="en-US" dirty="0"/>
        </a:p>
      </dgm:t>
    </dgm:pt>
    <dgm:pt modelId="{E2EF7259-860E-47AB-AAA4-6FCA32BD56EB}" type="parTrans" cxnId="{C2FB3E36-1DF3-4116-80D2-70276281B7C6}">
      <dgm:prSet/>
      <dgm:spPr/>
      <dgm:t>
        <a:bodyPr/>
        <a:lstStyle/>
        <a:p>
          <a:endParaRPr lang="en-US"/>
        </a:p>
      </dgm:t>
    </dgm:pt>
    <dgm:pt modelId="{2B68BF01-97A7-4D4B-B7DA-651C47D2AA1F}" type="sibTrans" cxnId="{C2FB3E36-1DF3-4116-80D2-70276281B7C6}">
      <dgm:prSet/>
      <dgm:spPr/>
      <dgm:t>
        <a:bodyPr/>
        <a:lstStyle/>
        <a:p>
          <a:endParaRPr lang="en-US"/>
        </a:p>
      </dgm:t>
    </dgm:pt>
    <dgm:pt modelId="{265E09CE-2F8C-4FB5-8625-DD7187FA8D18}">
      <dgm:prSet phldrT="[Text]"/>
      <dgm:spPr/>
      <dgm:t>
        <a:bodyPr/>
        <a:lstStyle/>
        <a:p>
          <a:r>
            <a:rPr lang="en-US" dirty="0" smtClean="0"/>
            <a:t>35 Billion Devices Connected to the Internet</a:t>
          </a:r>
          <a:endParaRPr lang="en-US" dirty="0"/>
        </a:p>
      </dgm:t>
    </dgm:pt>
    <dgm:pt modelId="{D2520765-1B45-497E-AABE-08C70DBE6B4D}" type="parTrans" cxnId="{4A184237-2713-4429-9CBA-E90D92E3D8B3}">
      <dgm:prSet/>
      <dgm:spPr/>
      <dgm:t>
        <a:bodyPr/>
        <a:lstStyle/>
        <a:p>
          <a:endParaRPr lang="en-US"/>
        </a:p>
      </dgm:t>
    </dgm:pt>
    <dgm:pt modelId="{CFAED896-10F4-4671-B863-18F79C1BADFA}" type="sibTrans" cxnId="{4A184237-2713-4429-9CBA-E90D92E3D8B3}">
      <dgm:prSet/>
      <dgm:spPr/>
      <dgm:t>
        <a:bodyPr/>
        <a:lstStyle/>
        <a:p>
          <a:endParaRPr lang="en-US"/>
        </a:p>
      </dgm:t>
    </dgm:pt>
    <dgm:pt modelId="{064048B3-83A1-4518-BA5F-3CB7BB3E7324}">
      <dgm:prSet phldrT="[Text]"/>
      <dgm:spPr/>
      <dgm:t>
        <a:bodyPr/>
        <a:lstStyle/>
        <a:p>
          <a:r>
            <a:rPr lang="en-US" dirty="0" smtClean="0"/>
            <a:t>50 Billion Devices Connected to the Internet</a:t>
          </a:r>
          <a:endParaRPr lang="en-US" dirty="0"/>
        </a:p>
      </dgm:t>
    </dgm:pt>
    <dgm:pt modelId="{DCF2F387-A461-4E3F-B338-D40BBD68C5E8}" type="parTrans" cxnId="{CCA713B1-4257-4B62-BB9A-0BD3BB72FABA}">
      <dgm:prSet/>
      <dgm:spPr/>
      <dgm:t>
        <a:bodyPr/>
        <a:lstStyle/>
        <a:p>
          <a:endParaRPr lang="en-US"/>
        </a:p>
      </dgm:t>
    </dgm:pt>
    <dgm:pt modelId="{A527E80F-EA18-4C77-843D-B0049902DDE9}" type="sibTrans" cxnId="{CCA713B1-4257-4B62-BB9A-0BD3BB72FABA}">
      <dgm:prSet/>
      <dgm:spPr/>
      <dgm:t>
        <a:bodyPr/>
        <a:lstStyle/>
        <a:p>
          <a:endParaRPr lang="en-US"/>
        </a:p>
      </dgm:t>
    </dgm:pt>
    <dgm:pt modelId="{6F927A3F-20DC-4B1D-BA07-A1DD167F3744}">
      <dgm:prSet/>
      <dgm:spPr/>
      <dgm:t>
        <a:bodyPr/>
        <a:lstStyle/>
        <a:p>
          <a:r>
            <a:rPr lang="en-US" dirty="0" smtClean="0"/>
            <a:t>1 Trillion Devices Will Connect to the Internet</a:t>
          </a:r>
          <a:endParaRPr lang="en-US" dirty="0"/>
        </a:p>
      </dgm:t>
    </dgm:pt>
    <dgm:pt modelId="{06EF2688-5477-4914-8578-1950781C9350}" type="parTrans" cxnId="{ADF83729-3934-4E06-8B5E-1F9A6102C362}">
      <dgm:prSet/>
      <dgm:spPr/>
      <dgm:t>
        <a:bodyPr/>
        <a:lstStyle/>
        <a:p>
          <a:endParaRPr lang="en-US"/>
        </a:p>
      </dgm:t>
    </dgm:pt>
    <dgm:pt modelId="{691C7770-ADC5-4A88-8C25-16087B5AC7A0}" type="sibTrans" cxnId="{ADF83729-3934-4E06-8B5E-1F9A6102C362}">
      <dgm:prSet/>
      <dgm:spPr/>
      <dgm:t>
        <a:bodyPr/>
        <a:lstStyle/>
        <a:p>
          <a:endParaRPr lang="en-US"/>
        </a:p>
      </dgm:t>
    </dgm:pt>
    <dgm:pt modelId="{414ACD51-2BA2-4C1D-BCA1-DA9B2FBBAC13}" type="pres">
      <dgm:prSet presAssocID="{0662301E-F919-4BCB-9F06-F215018B71D8}" presName="Name0" presStyleCnt="0">
        <dgm:presLayoutVars>
          <dgm:chMax val="7"/>
          <dgm:chPref val="7"/>
          <dgm:dir/>
        </dgm:presLayoutVars>
      </dgm:prSet>
      <dgm:spPr/>
      <dgm:t>
        <a:bodyPr/>
        <a:lstStyle/>
        <a:p>
          <a:endParaRPr lang="en-US"/>
        </a:p>
      </dgm:t>
    </dgm:pt>
    <dgm:pt modelId="{1061D281-7777-429D-ACA0-20EA53D273B6}" type="pres">
      <dgm:prSet presAssocID="{0662301E-F919-4BCB-9F06-F215018B71D8}" presName="Name1" presStyleCnt="0"/>
      <dgm:spPr/>
    </dgm:pt>
    <dgm:pt modelId="{D33CF550-0FC4-4FB8-A0FF-4314347B915E}" type="pres">
      <dgm:prSet presAssocID="{0662301E-F919-4BCB-9F06-F215018B71D8}" presName="cycle" presStyleCnt="0"/>
      <dgm:spPr/>
    </dgm:pt>
    <dgm:pt modelId="{A271B68C-90C4-40FF-9FC6-42958B3F9107}" type="pres">
      <dgm:prSet presAssocID="{0662301E-F919-4BCB-9F06-F215018B71D8}" presName="srcNode" presStyleLbl="node1" presStyleIdx="0" presStyleCnt="4"/>
      <dgm:spPr/>
    </dgm:pt>
    <dgm:pt modelId="{1BA47426-FC1A-43E6-8497-8A5BAF2CF10E}" type="pres">
      <dgm:prSet presAssocID="{0662301E-F919-4BCB-9F06-F215018B71D8}" presName="conn" presStyleLbl="parChTrans1D2" presStyleIdx="0" presStyleCnt="1"/>
      <dgm:spPr/>
      <dgm:t>
        <a:bodyPr/>
        <a:lstStyle/>
        <a:p>
          <a:endParaRPr lang="en-US"/>
        </a:p>
      </dgm:t>
    </dgm:pt>
    <dgm:pt modelId="{E4F2746D-3903-4274-BC33-5F1CE5A5DE00}" type="pres">
      <dgm:prSet presAssocID="{0662301E-F919-4BCB-9F06-F215018B71D8}" presName="extraNode" presStyleLbl="node1" presStyleIdx="0" presStyleCnt="4"/>
      <dgm:spPr/>
    </dgm:pt>
    <dgm:pt modelId="{010D41F4-03E8-4AF2-B65A-9EE000C61CE4}" type="pres">
      <dgm:prSet presAssocID="{0662301E-F919-4BCB-9F06-F215018B71D8}" presName="dstNode" presStyleLbl="node1" presStyleIdx="0" presStyleCnt="4"/>
      <dgm:spPr/>
    </dgm:pt>
    <dgm:pt modelId="{E1F38AC5-F6C9-4885-81E0-064569959B05}" type="pres">
      <dgm:prSet presAssocID="{88C1AC6C-93F1-4B4D-B866-BF95AB821181}" presName="text_1" presStyleLbl="node1" presStyleIdx="0" presStyleCnt="4">
        <dgm:presLayoutVars>
          <dgm:bulletEnabled val="1"/>
        </dgm:presLayoutVars>
      </dgm:prSet>
      <dgm:spPr/>
      <dgm:t>
        <a:bodyPr/>
        <a:lstStyle/>
        <a:p>
          <a:endParaRPr lang="en-US"/>
        </a:p>
      </dgm:t>
    </dgm:pt>
    <dgm:pt modelId="{4F1D3FD2-B557-4200-95FE-E46ED4628D23}" type="pres">
      <dgm:prSet presAssocID="{88C1AC6C-93F1-4B4D-B866-BF95AB821181}" presName="accent_1" presStyleCnt="0"/>
      <dgm:spPr/>
    </dgm:pt>
    <dgm:pt modelId="{2339A338-2D48-4C33-9E30-5D50BECE4EB1}" type="pres">
      <dgm:prSet presAssocID="{88C1AC6C-93F1-4B4D-B866-BF95AB821181}" presName="accentRepeatNode" presStyleLbl="solidFgAcc1" presStyleIdx="0" presStyleCnt="4"/>
      <dgm:spPr/>
    </dgm:pt>
    <dgm:pt modelId="{635FAE22-BE81-4076-87D6-D7D0BAD1C922}" type="pres">
      <dgm:prSet presAssocID="{265E09CE-2F8C-4FB5-8625-DD7187FA8D18}" presName="text_2" presStyleLbl="node1" presStyleIdx="1" presStyleCnt="4">
        <dgm:presLayoutVars>
          <dgm:bulletEnabled val="1"/>
        </dgm:presLayoutVars>
      </dgm:prSet>
      <dgm:spPr/>
      <dgm:t>
        <a:bodyPr/>
        <a:lstStyle/>
        <a:p>
          <a:endParaRPr lang="en-US"/>
        </a:p>
      </dgm:t>
    </dgm:pt>
    <dgm:pt modelId="{2FC74407-67C4-4F6E-B5CC-243BD34C321D}" type="pres">
      <dgm:prSet presAssocID="{265E09CE-2F8C-4FB5-8625-DD7187FA8D18}" presName="accent_2" presStyleCnt="0"/>
      <dgm:spPr/>
    </dgm:pt>
    <dgm:pt modelId="{D35E363A-135F-4EBA-B33C-24E19AB655A7}" type="pres">
      <dgm:prSet presAssocID="{265E09CE-2F8C-4FB5-8625-DD7187FA8D18}" presName="accentRepeatNode" presStyleLbl="solidFgAcc1" presStyleIdx="1" presStyleCnt="4"/>
      <dgm:spPr/>
    </dgm:pt>
    <dgm:pt modelId="{5233ED5B-28D6-43E8-A347-AB584288D2AF}" type="pres">
      <dgm:prSet presAssocID="{064048B3-83A1-4518-BA5F-3CB7BB3E7324}" presName="text_3" presStyleLbl="node1" presStyleIdx="2" presStyleCnt="4">
        <dgm:presLayoutVars>
          <dgm:bulletEnabled val="1"/>
        </dgm:presLayoutVars>
      </dgm:prSet>
      <dgm:spPr/>
      <dgm:t>
        <a:bodyPr/>
        <a:lstStyle/>
        <a:p>
          <a:endParaRPr lang="en-US"/>
        </a:p>
      </dgm:t>
    </dgm:pt>
    <dgm:pt modelId="{2AB0729A-C089-4874-A273-D43A111F6731}" type="pres">
      <dgm:prSet presAssocID="{064048B3-83A1-4518-BA5F-3CB7BB3E7324}" presName="accent_3" presStyleCnt="0"/>
      <dgm:spPr/>
    </dgm:pt>
    <dgm:pt modelId="{BB6BD6A8-BFD1-44EB-A37A-37F838359823}" type="pres">
      <dgm:prSet presAssocID="{064048B3-83A1-4518-BA5F-3CB7BB3E7324}" presName="accentRepeatNode" presStyleLbl="solidFgAcc1" presStyleIdx="2" presStyleCnt="4"/>
      <dgm:spPr/>
    </dgm:pt>
    <dgm:pt modelId="{B2323E14-7708-4A28-AC58-9D0A004B3B13}" type="pres">
      <dgm:prSet presAssocID="{6F927A3F-20DC-4B1D-BA07-A1DD167F3744}" presName="text_4" presStyleLbl="node1" presStyleIdx="3" presStyleCnt="4">
        <dgm:presLayoutVars>
          <dgm:bulletEnabled val="1"/>
        </dgm:presLayoutVars>
      </dgm:prSet>
      <dgm:spPr/>
      <dgm:t>
        <a:bodyPr/>
        <a:lstStyle/>
        <a:p>
          <a:endParaRPr lang="en-US"/>
        </a:p>
      </dgm:t>
    </dgm:pt>
    <dgm:pt modelId="{80F24CF9-861B-4DB6-A52D-1A702C10F792}" type="pres">
      <dgm:prSet presAssocID="{6F927A3F-20DC-4B1D-BA07-A1DD167F3744}" presName="accent_4" presStyleCnt="0"/>
      <dgm:spPr/>
    </dgm:pt>
    <dgm:pt modelId="{CBCD5254-1755-47E3-8296-0D6E2950810C}" type="pres">
      <dgm:prSet presAssocID="{6F927A3F-20DC-4B1D-BA07-A1DD167F3744}" presName="accentRepeatNode" presStyleLbl="solidFgAcc1" presStyleIdx="3" presStyleCnt="4"/>
      <dgm:spPr/>
    </dgm:pt>
  </dgm:ptLst>
  <dgm:cxnLst>
    <dgm:cxn modelId="{883CD571-A3CD-42D6-BEFF-3302A6E3C12C}" type="presOf" srcId="{2B68BF01-97A7-4D4B-B7DA-651C47D2AA1F}" destId="{1BA47426-FC1A-43E6-8497-8A5BAF2CF10E}" srcOrd="0" destOrd="0" presId="urn:microsoft.com/office/officeart/2008/layout/VerticalCurvedList"/>
    <dgm:cxn modelId="{CC19CF39-E1FA-496B-91E7-4282E31E6D65}" type="presOf" srcId="{265E09CE-2F8C-4FB5-8625-DD7187FA8D18}" destId="{635FAE22-BE81-4076-87D6-D7D0BAD1C922}" srcOrd="0" destOrd="0" presId="urn:microsoft.com/office/officeart/2008/layout/VerticalCurvedList"/>
    <dgm:cxn modelId="{ADF83729-3934-4E06-8B5E-1F9A6102C362}" srcId="{0662301E-F919-4BCB-9F06-F215018B71D8}" destId="{6F927A3F-20DC-4B1D-BA07-A1DD167F3744}" srcOrd="3" destOrd="0" parTransId="{06EF2688-5477-4914-8578-1950781C9350}" sibTransId="{691C7770-ADC5-4A88-8C25-16087B5AC7A0}"/>
    <dgm:cxn modelId="{4520BB7C-C8D7-4F89-956C-BC7C7B25B02C}" type="presOf" srcId="{064048B3-83A1-4518-BA5F-3CB7BB3E7324}" destId="{5233ED5B-28D6-43E8-A347-AB584288D2AF}" srcOrd="0" destOrd="0" presId="urn:microsoft.com/office/officeart/2008/layout/VerticalCurvedList"/>
    <dgm:cxn modelId="{09338F83-88D4-4549-9951-399A8356D82B}" type="presOf" srcId="{88C1AC6C-93F1-4B4D-B866-BF95AB821181}" destId="{E1F38AC5-F6C9-4885-81E0-064569959B05}" srcOrd="0" destOrd="0" presId="urn:microsoft.com/office/officeart/2008/layout/VerticalCurvedList"/>
    <dgm:cxn modelId="{A6FEBC6D-653D-46A6-B55D-384CB396B995}" type="presOf" srcId="{0662301E-F919-4BCB-9F06-F215018B71D8}" destId="{414ACD51-2BA2-4C1D-BCA1-DA9B2FBBAC13}" srcOrd="0" destOrd="0" presId="urn:microsoft.com/office/officeart/2008/layout/VerticalCurvedList"/>
    <dgm:cxn modelId="{F323D9F1-16D3-4B2F-9361-F5BDD0EDB577}" type="presOf" srcId="{6F927A3F-20DC-4B1D-BA07-A1DD167F3744}" destId="{B2323E14-7708-4A28-AC58-9D0A004B3B13}" srcOrd="0" destOrd="0" presId="urn:microsoft.com/office/officeart/2008/layout/VerticalCurvedList"/>
    <dgm:cxn modelId="{C2FB3E36-1DF3-4116-80D2-70276281B7C6}" srcId="{0662301E-F919-4BCB-9F06-F215018B71D8}" destId="{88C1AC6C-93F1-4B4D-B866-BF95AB821181}" srcOrd="0" destOrd="0" parTransId="{E2EF7259-860E-47AB-AAA4-6FCA32BD56EB}" sibTransId="{2B68BF01-97A7-4D4B-B7DA-651C47D2AA1F}"/>
    <dgm:cxn modelId="{4A184237-2713-4429-9CBA-E90D92E3D8B3}" srcId="{0662301E-F919-4BCB-9F06-F215018B71D8}" destId="{265E09CE-2F8C-4FB5-8625-DD7187FA8D18}" srcOrd="1" destOrd="0" parTransId="{D2520765-1B45-497E-AABE-08C70DBE6B4D}" sibTransId="{CFAED896-10F4-4671-B863-18F79C1BADFA}"/>
    <dgm:cxn modelId="{CCA713B1-4257-4B62-BB9A-0BD3BB72FABA}" srcId="{0662301E-F919-4BCB-9F06-F215018B71D8}" destId="{064048B3-83A1-4518-BA5F-3CB7BB3E7324}" srcOrd="2" destOrd="0" parTransId="{DCF2F387-A461-4E3F-B338-D40BBD68C5E8}" sibTransId="{A527E80F-EA18-4C77-843D-B0049902DDE9}"/>
    <dgm:cxn modelId="{36DC52F8-B078-4009-A99C-A557C6E6C2D9}" type="presParOf" srcId="{414ACD51-2BA2-4C1D-BCA1-DA9B2FBBAC13}" destId="{1061D281-7777-429D-ACA0-20EA53D273B6}" srcOrd="0" destOrd="0" presId="urn:microsoft.com/office/officeart/2008/layout/VerticalCurvedList"/>
    <dgm:cxn modelId="{ACBB3F12-AE00-4D18-96A1-56ED367ADDB6}" type="presParOf" srcId="{1061D281-7777-429D-ACA0-20EA53D273B6}" destId="{D33CF550-0FC4-4FB8-A0FF-4314347B915E}" srcOrd="0" destOrd="0" presId="urn:microsoft.com/office/officeart/2008/layout/VerticalCurvedList"/>
    <dgm:cxn modelId="{E59D9E0F-A356-4264-9972-8261A69D8513}" type="presParOf" srcId="{D33CF550-0FC4-4FB8-A0FF-4314347B915E}" destId="{A271B68C-90C4-40FF-9FC6-42958B3F9107}" srcOrd="0" destOrd="0" presId="urn:microsoft.com/office/officeart/2008/layout/VerticalCurvedList"/>
    <dgm:cxn modelId="{0DC6F02C-EB16-48B2-AD74-B27291DDBA38}" type="presParOf" srcId="{D33CF550-0FC4-4FB8-A0FF-4314347B915E}" destId="{1BA47426-FC1A-43E6-8497-8A5BAF2CF10E}" srcOrd="1" destOrd="0" presId="urn:microsoft.com/office/officeart/2008/layout/VerticalCurvedList"/>
    <dgm:cxn modelId="{A5EF4700-985C-4C12-9694-AABBCF5AA7A1}" type="presParOf" srcId="{D33CF550-0FC4-4FB8-A0FF-4314347B915E}" destId="{E4F2746D-3903-4274-BC33-5F1CE5A5DE00}" srcOrd="2" destOrd="0" presId="urn:microsoft.com/office/officeart/2008/layout/VerticalCurvedList"/>
    <dgm:cxn modelId="{71B7CDB6-FB9F-4804-832C-64B1F3123104}" type="presParOf" srcId="{D33CF550-0FC4-4FB8-A0FF-4314347B915E}" destId="{010D41F4-03E8-4AF2-B65A-9EE000C61CE4}" srcOrd="3" destOrd="0" presId="urn:microsoft.com/office/officeart/2008/layout/VerticalCurvedList"/>
    <dgm:cxn modelId="{4AAB6BB8-06FD-49E9-A5B4-DB89F201FD2D}" type="presParOf" srcId="{1061D281-7777-429D-ACA0-20EA53D273B6}" destId="{E1F38AC5-F6C9-4885-81E0-064569959B05}" srcOrd="1" destOrd="0" presId="urn:microsoft.com/office/officeart/2008/layout/VerticalCurvedList"/>
    <dgm:cxn modelId="{EC4F2339-8FA1-4C99-A96D-07E00CB0F9DB}" type="presParOf" srcId="{1061D281-7777-429D-ACA0-20EA53D273B6}" destId="{4F1D3FD2-B557-4200-95FE-E46ED4628D23}" srcOrd="2" destOrd="0" presId="urn:microsoft.com/office/officeart/2008/layout/VerticalCurvedList"/>
    <dgm:cxn modelId="{61DDF046-4597-4E66-92A9-C9964886A3CB}" type="presParOf" srcId="{4F1D3FD2-B557-4200-95FE-E46ED4628D23}" destId="{2339A338-2D48-4C33-9E30-5D50BECE4EB1}" srcOrd="0" destOrd="0" presId="urn:microsoft.com/office/officeart/2008/layout/VerticalCurvedList"/>
    <dgm:cxn modelId="{7A4F9C79-1B6D-460E-AB4A-F5F07CBAB3AE}" type="presParOf" srcId="{1061D281-7777-429D-ACA0-20EA53D273B6}" destId="{635FAE22-BE81-4076-87D6-D7D0BAD1C922}" srcOrd="3" destOrd="0" presId="urn:microsoft.com/office/officeart/2008/layout/VerticalCurvedList"/>
    <dgm:cxn modelId="{92DC21C2-FFC5-46D6-9B13-8D0998A0CAD4}" type="presParOf" srcId="{1061D281-7777-429D-ACA0-20EA53D273B6}" destId="{2FC74407-67C4-4F6E-B5CC-243BD34C321D}" srcOrd="4" destOrd="0" presId="urn:microsoft.com/office/officeart/2008/layout/VerticalCurvedList"/>
    <dgm:cxn modelId="{3D1D9CE6-1E68-4C85-96F6-8FA3028C107C}" type="presParOf" srcId="{2FC74407-67C4-4F6E-B5CC-243BD34C321D}" destId="{D35E363A-135F-4EBA-B33C-24E19AB655A7}" srcOrd="0" destOrd="0" presId="urn:microsoft.com/office/officeart/2008/layout/VerticalCurvedList"/>
    <dgm:cxn modelId="{A0433C98-F414-418B-8A90-239B936B1523}" type="presParOf" srcId="{1061D281-7777-429D-ACA0-20EA53D273B6}" destId="{5233ED5B-28D6-43E8-A347-AB584288D2AF}" srcOrd="5" destOrd="0" presId="urn:microsoft.com/office/officeart/2008/layout/VerticalCurvedList"/>
    <dgm:cxn modelId="{65E6A2FD-D25D-475A-9F4D-7D1E0F849034}" type="presParOf" srcId="{1061D281-7777-429D-ACA0-20EA53D273B6}" destId="{2AB0729A-C089-4874-A273-D43A111F6731}" srcOrd="6" destOrd="0" presId="urn:microsoft.com/office/officeart/2008/layout/VerticalCurvedList"/>
    <dgm:cxn modelId="{5A2BC9B0-B3F3-46E7-A60A-9A3D273B25A3}" type="presParOf" srcId="{2AB0729A-C089-4874-A273-D43A111F6731}" destId="{BB6BD6A8-BFD1-44EB-A37A-37F838359823}" srcOrd="0" destOrd="0" presId="urn:microsoft.com/office/officeart/2008/layout/VerticalCurvedList"/>
    <dgm:cxn modelId="{0DF1BEA2-3F02-481C-822D-1D37FA4DC10E}" type="presParOf" srcId="{1061D281-7777-429D-ACA0-20EA53D273B6}" destId="{B2323E14-7708-4A28-AC58-9D0A004B3B13}" srcOrd="7" destOrd="0" presId="urn:microsoft.com/office/officeart/2008/layout/VerticalCurvedList"/>
    <dgm:cxn modelId="{7E24DA0A-9DCA-4A33-8A87-093588891413}" type="presParOf" srcId="{1061D281-7777-429D-ACA0-20EA53D273B6}" destId="{80F24CF9-861B-4DB6-A52D-1A702C10F792}" srcOrd="8" destOrd="0" presId="urn:microsoft.com/office/officeart/2008/layout/VerticalCurvedList"/>
    <dgm:cxn modelId="{364B87EE-AF57-482D-B3AE-C06B0C14D659}" type="presParOf" srcId="{80F24CF9-861B-4DB6-A52D-1A702C10F792}" destId="{CBCD5254-1755-47E3-8296-0D6E2950810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A47426-FC1A-43E6-8497-8A5BAF2CF10E}">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1F38AC5-F6C9-4885-81E0-064569959B05}">
      <dsp:nvSpPr>
        <dsp:cNvPr id="0" name=""/>
        <dsp:cNvSpPr/>
      </dsp:nvSpPr>
      <dsp:spPr>
        <a:xfrm>
          <a:off x="460128" y="312440"/>
          <a:ext cx="5580684" cy="625205"/>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6257"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t>500 Million Devices Connected to the Internet</a:t>
          </a:r>
          <a:endParaRPr lang="en-US" sz="2000" kern="1200" dirty="0"/>
        </a:p>
      </dsp:txBody>
      <dsp:txXfrm>
        <a:off x="460128" y="312440"/>
        <a:ext cx="5580684" cy="625205"/>
      </dsp:txXfrm>
    </dsp:sp>
    <dsp:sp modelId="{2339A338-2D48-4C33-9E30-5D50BECE4EB1}">
      <dsp:nvSpPr>
        <dsp:cNvPr id="0" name=""/>
        <dsp:cNvSpPr/>
      </dsp:nvSpPr>
      <dsp:spPr>
        <a:xfrm>
          <a:off x="69375" y="234289"/>
          <a:ext cx="781507" cy="781507"/>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635FAE22-BE81-4076-87D6-D7D0BAD1C922}">
      <dsp:nvSpPr>
        <dsp:cNvPr id="0" name=""/>
        <dsp:cNvSpPr/>
      </dsp:nvSpPr>
      <dsp:spPr>
        <a:xfrm>
          <a:off x="818573" y="1250411"/>
          <a:ext cx="5222240" cy="625205"/>
        </a:xfrm>
        <a:prstGeom prst="rect">
          <a:avLst/>
        </a:prstGeom>
        <a:gradFill rotWithShape="0">
          <a:gsLst>
            <a:gs pos="0">
              <a:schemeClr val="accent4">
                <a:hueOff val="-1488257"/>
                <a:satOff val="8966"/>
                <a:lumOff val="719"/>
                <a:alphaOff val="0"/>
                <a:shade val="51000"/>
                <a:satMod val="130000"/>
              </a:schemeClr>
            </a:gs>
            <a:gs pos="80000">
              <a:schemeClr val="accent4">
                <a:hueOff val="-1488257"/>
                <a:satOff val="8966"/>
                <a:lumOff val="719"/>
                <a:alphaOff val="0"/>
                <a:shade val="93000"/>
                <a:satMod val="130000"/>
              </a:schemeClr>
            </a:gs>
            <a:gs pos="100000">
              <a:schemeClr val="accent4">
                <a:hueOff val="-1488257"/>
                <a:satOff val="8966"/>
                <a:lumOff val="719"/>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6257"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t>35 Billion Devices Connected to the Internet</a:t>
          </a:r>
          <a:endParaRPr lang="en-US" sz="2000" kern="1200" dirty="0"/>
        </a:p>
      </dsp:txBody>
      <dsp:txXfrm>
        <a:off x="818573" y="1250411"/>
        <a:ext cx="5222240" cy="625205"/>
      </dsp:txXfrm>
    </dsp:sp>
    <dsp:sp modelId="{D35E363A-135F-4EBA-B33C-24E19AB655A7}">
      <dsp:nvSpPr>
        <dsp:cNvPr id="0" name=""/>
        <dsp:cNvSpPr/>
      </dsp:nvSpPr>
      <dsp:spPr>
        <a:xfrm>
          <a:off x="427819" y="1172260"/>
          <a:ext cx="781507" cy="781507"/>
        </a:xfrm>
        <a:prstGeom prst="ellipse">
          <a:avLst/>
        </a:prstGeom>
        <a:solidFill>
          <a:schemeClr val="lt1">
            <a:hueOff val="0"/>
            <a:satOff val="0"/>
            <a:lumOff val="0"/>
            <a:alphaOff val="0"/>
          </a:schemeClr>
        </a:solidFill>
        <a:ln w="9525" cap="flat" cmpd="sng" algn="ctr">
          <a:solidFill>
            <a:schemeClr val="accent4">
              <a:hueOff val="-1488257"/>
              <a:satOff val="8966"/>
              <a:lumOff val="719"/>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5233ED5B-28D6-43E8-A347-AB584288D2AF}">
      <dsp:nvSpPr>
        <dsp:cNvPr id="0" name=""/>
        <dsp:cNvSpPr/>
      </dsp:nvSpPr>
      <dsp:spPr>
        <a:xfrm>
          <a:off x="818573" y="2188382"/>
          <a:ext cx="5222240" cy="625205"/>
        </a:xfrm>
        <a:prstGeom prst="rect">
          <a:avLst/>
        </a:prstGeom>
        <a:gradFill rotWithShape="0">
          <a:gsLst>
            <a:gs pos="0">
              <a:schemeClr val="accent4">
                <a:hueOff val="-2976513"/>
                <a:satOff val="17933"/>
                <a:lumOff val="1437"/>
                <a:alphaOff val="0"/>
                <a:shade val="51000"/>
                <a:satMod val="130000"/>
              </a:schemeClr>
            </a:gs>
            <a:gs pos="80000">
              <a:schemeClr val="accent4">
                <a:hueOff val="-2976513"/>
                <a:satOff val="17933"/>
                <a:lumOff val="1437"/>
                <a:alphaOff val="0"/>
                <a:shade val="93000"/>
                <a:satMod val="130000"/>
              </a:schemeClr>
            </a:gs>
            <a:gs pos="100000">
              <a:schemeClr val="accent4">
                <a:hueOff val="-2976513"/>
                <a:satOff val="17933"/>
                <a:lumOff val="143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6257"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t>50 Billion Devices Connected to the Internet</a:t>
          </a:r>
          <a:endParaRPr lang="en-US" sz="2000" kern="1200" dirty="0"/>
        </a:p>
      </dsp:txBody>
      <dsp:txXfrm>
        <a:off x="818573" y="2188382"/>
        <a:ext cx="5222240" cy="625205"/>
      </dsp:txXfrm>
    </dsp:sp>
    <dsp:sp modelId="{BB6BD6A8-BFD1-44EB-A37A-37F838359823}">
      <dsp:nvSpPr>
        <dsp:cNvPr id="0" name=""/>
        <dsp:cNvSpPr/>
      </dsp:nvSpPr>
      <dsp:spPr>
        <a:xfrm>
          <a:off x="427819" y="2110232"/>
          <a:ext cx="781507" cy="781507"/>
        </a:xfrm>
        <a:prstGeom prst="ellipse">
          <a:avLst/>
        </a:prstGeom>
        <a:solidFill>
          <a:schemeClr val="lt1">
            <a:hueOff val="0"/>
            <a:satOff val="0"/>
            <a:lumOff val="0"/>
            <a:alphaOff val="0"/>
          </a:schemeClr>
        </a:solidFill>
        <a:ln w="9525" cap="flat" cmpd="sng" algn="ctr">
          <a:solidFill>
            <a:schemeClr val="accent4">
              <a:hueOff val="-2976513"/>
              <a:satOff val="17933"/>
              <a:lumOff val="1437"/>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B2323E14-7708-4A28-AC58-9D0A004B3B13}">
      <dsp:nvSpPr>
        <dsp:cNvPr id="0" name=""/>
        <dsp:cNvSpPr/>
      </dsp:nvSpPr>
      <dsp:spPr>
        <a:xfrm>
          <a:off x="460128" y="3126353"/>
          <a:ext cx="5580684" cy="625205"/>
        </a:xfrm>
        <a:prstGeom prst="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96257" tIns="50800" rIns="50800" bIns="50800" numCol="1" spcCol="1270" anchor="ctr" anchorCtr="0">
          <a:noAutofit/>
        </a:bodyPr>
        <a:lstStyle/>
        <a:p>
          <a:pPr lvl="0" algn="l" defTabSz="889000">
            <a:lnSpc>
              <a:spcPct val="90000"/>
            </a:lnSpc>
            <a:spcBef>
              <a:spcPct val="0"/>
            </a:spcBef>
            <a:spcAft>
              <a:spcPct val="35000"/>
            </a:spcAft>
          </a:pPr>
          <a:r>
            <a:rPr lang="en-US" sz="2000" kern="1200" dirty="0" smtClean="0"/>
            <a:t>1 Trillion Devices Will Connect to the Internet</a:t>
          </a:r>
          <a:endParaRPr lang="en-US" sz="2000" kern="1200" dirty="0"/>
        </a:p>
      </dsp:txBody>
      <dsp:txXfrm>
        <a:off x="460128" y="3126353"/>
        <a:ext cx="5580684" cy="625205"/>
      </dsp:txXfrm>
    </dsp:sp>
    <dsp:sp modelId="{CBCD5254-1755-47E3-8296-0D6E2950810C}">
      <dsp:nvSpPr>
        <dsp:cNvPr id="0" name=""/>
        <dsp:cNvSpPr/>
      </dsp:nvSpPr>
      <dsp:spPr>
        <a:xfrm>
          <a:off x="69375" y="3048203"/>
          <a:ext cx="781507" cy="781507"/>
        </a:xfrm>
        <a:prstGeom prst="ellipse">
          <a:avLst/>
        </a:prstGeom>
        <a:solidFill>
          <a:schemeClr val="lt1">
            <a:hueOff val="0"/>
            <a:satOff val="0"/>
            <a:lumOff val="0"/>
            <a:alphaOff val="0"/>
          </a:schemeClr>
        </a:solidFill>
        <a:ln w="9525" cap="flat" cmpd="sng" algn="ctr">
          <a:solidFill>
            <a:schemeClr val="accent4">
              <a:hueOff val="-4464770"/>
              <a:satOff val="26899"/>
              <a:lumOff val="215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682" name="Rectangle 2">
            <a:extLst>
              <a:ext uri="{FF2B5EF4-FFF2-40B4-BE49-F238E27FC236}">
                <a16:creationId xmlns:a16="http://schemas.microsoft.com/office/drawing/2014/main" id="{70FE1C42-1623-DD4A-AA92-4A5B65DFC01A}"/>
              </a:ext>
            </a:extLst>
          </p:cNvPr>
          <p:cNvSpPr>
            <a:spLocks noGrp="1" noChangeArrowheads="1"/>
          </p:cNvSpPr>
          <p:nvPr>
            <p:ph type="hdr" sz="quarter"/>
          </p:nvPr>
        </p:nvSpPr>
        <p:spPr bwMode="auto">
          <a:xfrm>
            <a:off x="0" y="0"/>
            <a:ext cx="303784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endParaRPr lang="en-US" altLang="en-US" dirty="0">
              <a:latin typeface="Calibri" panose="020F0502020204030204" pitchFamily="34" charset="0"/>
            </a:endParaRPr>
          </a:p>
        </p:txBody>
      </p:sp>
      <p:sp>
        <p:nvSpPr>
          <p:cNvPr id="1863683" name="Rectangle 3">
            <a:extLst>
              <a:ext uri="{FF2B5EF4-FFF2-40B4-BE49-F238E27FC236}">
                <a16:creationId xmlns:a16="http://schemas.microsoft.com/office/drawing/2014/main" id="{DBCF9C91-35CD-7B46-AFBC-10CE2877CD48}"/>
              </a:ext>
            </a:extLst>
          </p:cNvPr>
          <p:cNvSpPr>
            <a:spLocks noGrp="1" noChangeArrowheads="1"/>
          </p:cNvSpPr>
          <p:nvPr>
            <p:ph type="dt" sz="quarter" idx="1"/>
          </p:nvPr>
        </p:nvSpPr>
        <p:spPr bwMode="auto">
          <a:xfrm>
            <a:off x="3972560" y="0"/>
            <a:ext cx="303784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endParaRPr lang="en-US" altLang="en-US" dirty="0">
              <a:latin typeface="Calibri" panose="020F0502020204030204" pitchFamily="34" charset="0"/>
            </a:endParaRPr>
          </a:p>
        </p:txBody>
      </p:sp>
      <p:sp>
        <p:nvSpPr>
          <p:cNvPr id="1863684" name="Rectangle 4">
            <a:extLst>
              <a:ext uri="{FF2B5EF4-FFF2-40B4-BE49-F238E27FC236}">
                <a16:creationId xmlns:a16="http://schemas.microsoft.com/office/drawing/2014/main" id="{697050E1-AEC3-EE43-86DA-1CA84B21AF9A}"/>
              </a:ext>
            </a:extLst>
          </p:cNvPr>
          <p:cNvSpPr>
            <a:spLocks noGrp="1" noChangeArrowheads="1"/>
          </p:cNvSpPr>
          <p:nvPr>
            <p:ph type="ftr" sz="quarter" idx="2"/>
          </p:nvPr>
        </p:nvSpPr>
        <p:spPr bwMode="auto">
          <a:xfrm>
            <a:off x="0" y="8831264"/>
            <a:ext cx="303784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dirty="0">
              <a:latin typeface="Calibri" panose="020F0502020204030204" pitchFamily="34" charset="0"/>
            </a:endParaRPr>
          </a:p>
        </p:txBody>
      </p:sp>
      <p:sp>
        <p:nvSpPr>
          <p:cNvPr id="1863685" name="Rectangle 5">
            <a:extLst>
              <a:ext uri="{FF2B5EF4-FFF2-40B4-BE49-F238E27FC236}">
                <a16:creationId xmlns:a16="http://schemas.microsoft.com/office/drawing/2014/main" id="{F7FBA151-0109-1745-B6D9-7F8AED2D0DB7}"/>
              </a:ext>
            </a:extLst>
          </p:cNvPr>
          <p:cNvSpPr>
            <a:spLocks noGrp="1" noChangeArrowheads="1"/>
          </p:cNvSpPr>
          <p:nvPr>
            <p:ph type="sldNum" sz="quarter" idx="3"/>
          </p:nvPr>
        </p:nvSpPr>
        <p:spPr bwMode="auto">
          <a:xfrm>
            <a:off x="3972560" y="8831264"/>
            <a:ext cx="303784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0FE127A9-F477-4B28-A240-4556C2074956}" type="slidenum">
              <a:rPr lang="en-US" altLang="en-US">
                <a:latin typeface="Calibri" panose="020F0502020204030204" pitchFamily="34" charset="0"/>
              </a:rPr>
              <a:pPr/>
              <a:t>‹#›</a:t>
            </a:fld>
            <a:endParaRPr lang="en-US" altLang="en-US" dirty="0">
              <a:latin typeface="Calibri" panose="020F0502020204030204" pitchFamily="34" charset="0"/>
            </a:endParaRPr>
          </a:p>
        </p:txBody>
      </p:sp>
    </p:spTree>
    <p:extLst>
      <p:ext uri="{BB962C8B-B14F-4D97-AF65-F5344CB8AC3E}">
        <p14:creationId xmlns:p14="http://schemas.microsoft.com/office/powerpoint/2010/main" val="1521105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4130" name="Rectangle 2">
            <a:extLst>
              <a:ext uri="{FF2B5EF4-FFF2-40B4-BE49-F238E27FC236}">
                <a16:creationId xmlns:a16="http://schemas.microsoft.com/office/drawing/2014/main" id="{2ECBEFCA-F2B1-C346-9D1C-2C8880271A3F}"/>
              </a:ext>
            </a:extLst>
          </p:cNvPr>
          <p:cNvSpPr>
            <a:spLocks noGrp="1" noChangeArrowheads="1"/>
          </p:cNvSpPr>
          <p:nvPr>
            <p:ph type="hdr" sz="quarter"/>
          </p:nvPr>
        </p:nvSpPr>
        <p:spPr bwMode="auto">
          <a:xfrm>
            <a:off x="0" y="0"/>
            <a:ext cx="303784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aseline="0">
                <a:latin typeface="Calibri" panose="020F0502020204030204" pitchFamily="34" charset="0"/>
              </a:defRPr>
            </a:lvl1pPr>
          </a:lstStyle>
          <a:p>
            <a:endParaRPr lang="en-US" altLang="en-US" dirty="0"/>
          </a:p>
        </p:txBody>
      </p:sp>
      <p:sp>
        <p:nvSpPr>
          <p:cNvPr id="944131" name="Rectangle 3">
            <a:extLst>
              <a:ext uri="{FF2B5EF4-FFF2-40B4-BE49-F238E27FC236}">
                <a16:creationId xmlns:a16="http://schemas.microsoft.com/office/drawing/2014/main" id="{98914D8D-7DB6-6644-9467-E1531A7DF3E6}"/>
              </a:ext>
            </a:extLst>
          </p:cNvPr>
          <p:cNvSpPr>
            <a:spLocks noGrp="1" noChangeArrowheads="1"/>
          </p:cNvSpPr>
          <p:nvPr>
            <p:ph type="dt" idx="1"/>
          </p:nvPr>
        </p:nvSpPr>
        <p:spPr bwMode="auto">
          <a:xfrm>
            <a:off x="3972560" y="0"/>
            <a:ext cx="303784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aseline="0">
                <a:latin typeface="Calibri" panose="020F0502020204030204" pitchFamily="34" charset="0"/>
              </a:defRPr>
            </a:lvl1pPr>
          </a:lstStyle>
          <a:p>
            <a:endParaRPr lang="en-US" altLang="en-US" dirty="0"/>
          </a:p>
        </p:txBody>
      </p:sp>
      <p:sp>
        <p:nvSpPr>
          <p:cNvPr id="38916" name="Rectangle 4"/>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4133" name="Rectangle 5">
            <a:extLst>
              <a:ext uri="{FF2B5EF4-FFF2-40B4-BE49-F238E27FC236}">
                <a16:creationId xmlns:a16="http://schemas.microsoft.com/office/drawing/2014/main" id="{B7EF64D9-DC72-EC4C-B267-B3F0EAC07A46}"/>
              </a:ext>
            </a:extLst>
          </p:cNvPr>
          <p:cNvSpPr>
            <a:spLocks noGrp="1" noChangeArrowheads="1"/>
          </p:cNvSpPr>
          <p:nvPr>
            <p:ph type="body" sz="quarter" idx="3"/>
          </p:nvPr>
        </p:nvSpPr>
        <p:spPr bwMode="auto">
          <a:xfrm>
            <a:off x="934720" y="4416426"/>
            <a:ext cx="514096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944134" name="Rectangle 6">
            <a:extLst>
              <a:ext uri="{FF2B5EF4-FFF2-40B4-BE49-F238E27FC236}">
                <a16:creationId xmlns:a16="http://schemas.microsoft.com/office/drawing/2014/main" id="{72CA9B4D-DAC3-4746-AA2A-623F80F051CF}"/>
              </a:ext>
            </a:extLst>
          </p:cNvPr>
          <p:cNvSpPr>
            <a:spLocks noGrp="1" noChangeArrowheads="1"/>
          </p:cNvSpPr>
          <p:nvPr>
            <p:ph type="ftr" sz="quarter" idx="4"/>
          </p:nvPr>
        </p:nvSpPr>
        <p:spPr bwMode="auto">
          <a:xfrm>
            <a:off x="0" y="8831264"/>
            <a:ext cx="303784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aseline="0">
                <a:latin typeface="Calibri" panose="020F0502020204030204" pitchFamily="34" charset="0"/>
              </a:defRPr>
            </a:lvl1pPr>
          </a:lstStyle>
          <a:p>
            <a:endParaRPr lang="en-US" altLang="en-US" dirty="0"/>
          </a:p>
        </p:txBody>
      </p:sp>
      <p:sp>
        <p:nvSpPr>
          <p:cNvPr id="944135" name="Rectangle 7">
            <a:extLst>
              <a:ext uri="{FF2B5EF4-FFF2-40B4-BE49-F238E27FC236}">
                <a16:creationId xmlns:a16="http://schemas.microsoft.com/office/drawing/2014/main" id="{D45E1823-AEFC-3749-8FC2-95CED1E7A829}"/>
              </a:ext>
            </a:extLst>
          </p:cNvPr>
          <p:cNvSpPr>
            <a:spLocks noGrp="1" noChangeArrowheads="1"/>
          </p:cNvSpPr>
          <p:nvPr>
            <p:ph type="sldNum" sz="quarter" idx="5"/>
          </p:nvPr>
        </p:nvSpPr>
        <p:spPr bwMode="auto">
          <a:xfrm>
            <a:off x="3972560" y="8831264"/>
            <a:ext cx="303784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aseline="0">
                <a:latin typeface="Calibri" panose="020F0502020204030204" pitchFamily="34" charset="0"/>
              </a:defRPr>
            </a:lvl1pPr>
          </a:lstStyle>
          <a:p>
            <a:fld id="{615CA314-8034-4CAD-A9EB-DDCC40C579BE}" type="slidenum">
              <a:rPr lang="en-US" altLang="en-US" smtClean="0"/>
              <a:pPr/>
              <a:t>‹#›</a:t>
            </a:fld>
            <a:endParaRPr lang="en-US" altLang="en-US" dirty="0"/>
          </a:p>
        </p:txBody>
      </p:sp>
    </p:spTree>
    <p:extLst>
      <p:ext uri="{BB962C8B-B14F-4D97-AF65-F5344CB8AC3E}">
        <p14:creationId xmlns:p14="http://schemas.microsoft.com/office/powerpoint/2010/main" val="23336421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d-ID" altLang="en-US" dirty="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Light" pitchFamily="34" charset="0"/>
              </a:defRPr>
            </a:lvl1pPr>
            <a:lvl2pPr marL="754243" indent="-290093">
              <a:defRPr>
                <a:solidFill>
                  <a:schemeClr val="tx1"/>
                </a:solidFill>
                <a:latin typeface="Open Sans Light" pitchFamily="34" charset="0"/>
              </a:defRPr>
            </a:lvl2pPr>
            <a:lvl3pPr marL="1160374" indent="-232075">
              <a:defRPr>
                <a:solidFill>
                  <a:schemeClr val="tx1"/>
                </a:solidFill>
                <a:latin typeface="Open Sans Light" pitchFamily="34" charset="0"/>
              </a:defRPr>
            </a:lvl3pPr>
            <a:lvl4pPr marL="1624523" indent="-232075">
              <a:defRPr>
                <a:solidFill>
                  <a:schemeClr val="tx1"/>
                </a:solidFill>
                <a:latin typeface="Open Sans Light" pitchFamily="34" charset="0"/>
              </a:defRPr>
            </a:lvl4pPr>
            <a:lvl5pPr marL="2088672" indent="-232075">
              <a:defRPr>
                <a:solidFill>
                  <a:schemeClr val="tx1"/>
                </a:solidFill>
                <a:latin typeface="Open Sans Light" pitchFamily="34" charset="0"/>
              </a:defRPr>
            </a:lvl5pPr>
            <a:lvl6pPr marL="2552822" indent="-232075" defTabSz="926688" eaLnBrk="0" fontAlgn="base" hangingPunct="0">
              <a:spcBef>
                <a:spcPct val="0"/>
              </a:spcBef>
              <a:spcAft>
                <a:spcPct val="0"/>
              </a:spcAft>
              <a:defRPr>
                <a:solidFill>
                  <a:schemeClr val="tx1"/>
                </a:solidFill>
                <a:latin typeface="Open Sans Light" pitchFamily="34" charset="0"/>
              </a:defRPr>
            </a:lvl6pPr>
            <a:lvl7pPr marL="3016971" indent="-232075" defTabSz="926688" eaLnBrk="0" fontAlgn="base" hangingPunct="0">
              <a:spcBef>
                <a:spcPct val="0"/>
              </a:spcBef>
              <a:spcAft>
                <a:spcPct val="0"/>
              </a:spcAft>
              <a:defRPr>
                <a:solidFill>
                  <a:schemeClr val="tx1"/>
                </a:solidFill>
                <a:latin typeface="Open Sans Light" pitchFamily="34" charset="0"/>
              </a:defRPr>
            </a:lvl7pPr>
            <a:lvl8pPr marL="3481121" indent="-232075" defTabSz="926688" eaLnBrk="0" fontAlgn="base" hangingPunct="0">
              <a:spcBef>
                <a:spcPct val="0"/>
              </a:spcBef>
              <a:spcAft>
                <a:spcPct val="0"/>
              </a:spcAft>
              <a:defRPr>
                <a:solidFill>
                  <a:schemeClr val="tx1"/>
                </a:solidFill>
                <a:latin typeface="Open Sans Light" pitchFamily="34" charset="0"/>
              </a:defRPr>
            </a:lvl8pPr>
            <a:lvl9pPr marL="3945270" indent="-232075" defTabSz="926688" eaLnBrk="0" fontAlgn="base" hangingPunct="0">
              <a:spcBef>
                <a:spcPct val="0"/>
              </a:spcBef>
              <a:spcAft>
                <a:spcPct val="0"/>
              </a:spcAft>
              <a:defRPr>
                <a:solidFill>
                  <a:schemeClr val="tx1"/>
                </a:solidFill>
                <a:latin typeface="Open Sans Light" pitchFamily="34" charset="0"/>
              </a:defRPr>
            </a:lvl9pPr>
          </a:lstStyle>
          <a:p>
            <a:pPr marL="0" marR="0" lvl="0" indent="0" algn="r" defTabSz="914333" rtl="0" eaLnBrk="1" fontAlgn="auto" latinLnBrk="0" hangingPunct="1">
              <a:lnSpc>
                <a:spcPct val="100000"/>
              </a:lnSpc>
              <a:spcBef>
                <a:spcPts val="0"/>
              </a:spcBef>
              <a:spcAft>
                <a:spcPts val="0"/>
              </a:spcAft>
              <a:buClrTx/>
              <a:buSzTx/>
              <a:buFontTx/>
              <a:buNone/>
              <a:tabLst/>
              <a:defRPr/>
            </a:pPr>
            <a:fld id="{983868A1-6E94-44B8-876B-54F467240320}" type="slidenum">
              <a:rPr kumimoji="0" lang="id-ID"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914333" rtl="0" eaLnBrk="1" fontAlgn="auto" latinLnBrk="0" hangingPunct="1">
                <a:lnSpc>
                  <a:spcPct val="100000"/>
                </a:lnSpc>
                <a:spcBef>
                  <a:spcPts val="0"/>
                </a:spcBef>
                <a:spcAft>
                  <a:spcPts val="0"/>
                </a:spcAft>
                <a:buClrTx/>
                <a:buSzTx/>
                <a:buFontTx/>
                <a:buNone/>
                <a:tabLst/>
                <a:defRPr/>
              </a:pPr>
              <a:t>2</a:t>
            </a:fld>
            <a:endParaRPr kumimoji="0" lang="id-ID"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422257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Slide Image Placeholder 1"/>
          <p:cNvSpPr>
            <a:spLocks noGrp="1" noRot="1" noChangeAspect="1" noTextEdit="1"/>
          </p:cNvSpPr>
          <p:nvPr>
            <p:ph type="sldImg"/>
          </p:nvPr>
        </p:nvSpPr>
        <p:spPr>
          <a:xfrm>
            <a:off x="90488" y="744538"/>
            <a:ext cx="6616700" cy="3722687"/>
          </a:xfrm>
          <a:ln/>
        </p:spPr>
      </p:sp>
      <p:sp>
        <p:nvSpPr>
          <p:cNvPr id="452611" name="Notes Placeholder 2"/>
          <p:cNvSpPr>
            <a:spLocks noGrp="1"/>
          </p:cNvSpPr>
          <p:nvPr>
            <p:ph type="body" idx="1"/>
          </p:nvPr>
        </p:nvSpPr>
        <p:spPr>
          <a:noFill/>
          <a:ln/>
        </p:spPr>
        <p:txBody>
          <a:bodyPr/>
          <a:lstStyle/>
          <a:p>
            <a:endParaRPr lang="es-ES_tradnl" dirty="0"/>
          </a:p>
        </p:txBody>
      </p:sp>
      <p:sp>
        <p:nvSpPr>
          <p:cNvPr id="452612" name="Slide Number Placeholder 3"/>
          <p:cNvSpPr>
            <a:spLocks noGrp="1"/>
          </p:cNvSpPr>
          <p:nvPr>
            <p:ph type="sldNum" sz="quarter" idx="5"/>
          </p:nvPr>
        </p:nvSpPr>
        <p:spPr>
          <a:noFill/>
        </p:spPr>
        <p:txBody>
          <a:bodyPr/>
          <a:lstStyle/>
          <a:p>
            <a:pPr marL="0" marR="0" lvl="0" indent="0" algn="r" defTabSz="914333" rtl="0" eaLnBrk="1" fontAlgn="auto" latinLnBrk="0" hangingPunct="1">
              <a:lnSpc>
                <a:spcPct val="100000"/>
              </a:lnSpc>
              <a:spcBef>
                <a:spcPts val="0"/>
              </a:spcBef>
              <a:spcAft>
                <a:spcPts val="0"/>
              </a:spcAft>
              <a:buClrTx/>
              <a:buSzTx/>
              <a:buFontTx/>
              <a:buNone/>
              <a:tabLst/>
              <a:defRPr/>
            </a:pPr>
            <a:fld id="{3AE88D3C-1187-43AB-AED4-1C38401C2A7B}" type="slidenum">
              <a:rPr kumimoji="0" lang="en-US" sz="1200" b="0" i="0" u="none" strike="noStrike" kern="1200" cap="none" spc="0" normalizeH="0" baseline="0" noProof="0">
                <a:ln>
                  <a:noFill/>
                </a:ln>
                <a:solidFill>
                  <a:prstClr val="black"/>
                </a:solidFill>
                <a:effectLst/>
                <a:uLnTx/>
                <a:uFillTx/>
                <a:latin typeface="Calibri"/>
                <a:ea typeface="ＭＳ Ｐゴシック" pitchFamily="34" charset="-128"/>
                <a:cs typeface="+mn-cs"/>
              </a:rPr>
              <a:pPr marL="0" marR="0" lvl="0" indent="0" algn="r" defTabSz="914333"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spTree>
    <p:extLst>
      <p:ext uri="{BB962C8B-B14F-4D97-AF65-F5344CB8AC3E}">
        <p14:creationId xmlns:p14="http://schemas.microsoft.com/office/powerpoint/2010/main" val="852025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pPr marL="0" marR="0" lvl="0" indent="0" algn="r" defTabSz="914333" rtl="0" eaLnBrk="1" fontAlgn="auto" latinLnBrk="0" hangingPunct="1">
              <a:lnSpc>
                <a:spcPct val="100000"/>
              </a:lnSpc>
              <a:spcBef>
                <a:spcPts val="0"/>
              </a:spcBef>
              <a:spcAft>
                <a:spcPts val="0"/>
              </a:spcAft>
              <a:buClrTx/>
              <a:buSzTx/>
              <a:buFontTx/>
              <a:buNone/>
              <a:tabLst/>
              <a:defRPr/>
            </a:pPr>
            <a:fld id="{8247237E-5ACE-4D62-901B-6F710234B797}" type="slidenum">
              <a:rPr kumimoji="0" lang="en-US" sz="1200" b="0" i="0" u="none" strike="noStrike" kern="1200" cap="none" spc="0" normalizeH="0" baseline="0" noProof="0">
                <a:ln>
                  <a:noFill/>
                </a:ln>
                <a:solidFill>
                  <a:prstClr val="black"/>
                </a:solidFill>
                <a:effectLst/>
                <a:uLnTx/>
                <a:uFillTx/>
                <a:latin typeface="Calibri"/>
                <a:ea typeface="ＭＳ Ｐゴシック" pitchFamily="34" charset="-128"/>
                <a:cs typeface="+mn-cs"/>
              </a:rPr>
              <a:pPr marL="0" marR="0" lvl="0" indent="0" algn="r" defTabSz="914333"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sp>
        <p:nvSpPr>
          <p:cNvPr id="260099" name="Rectangle 7"/>
          <p:cNvSpPr txBox="1">
            <a:spLocks noGrp="1" noChangeArrowheads="1"/>
          </p:cNvSpPr>
          <p:nvPr/>
        </p:nvSpPr>
        <p:spPr bwMode="auto">
          <a:xfrm>
            <a:off x="3851402" y="9429969"/>
            <a:ext cx="2946275" cy="496671"/>
          </a:xfrm>
          <a:prstGeom prst="rect">
            <a:avLst/>
          </a:prstGeom>
          <a:noFill/>
          <a:ln w="9525">
            <a:noFill/>
            <a:miter lim="800000"/>
            <a:headEnd/>
            <a:tailEnd/>
          </a:ln>
        </p:spPr>
        <p:txBody>
          <a:bodyPr lIns="92683" tIns="46342" rIns="92683" bIns="46342" anchor="b"/>
          <a:lstStyle/>
          <a:p>
            <a:pPr marL="0" marR="0" lvl="0" indent="0" algn="r" defTabSz="925174" rtl="0" eaLnBrk="1" fontAlgn="base" latinLnBrk="0" hangingPunct="1">
              <a:lnSpc>
                <a:spcPct val="100000"/>
              </a:lnSpc>
              <a:spcBef>
                <a:spcPct val="0"/>
              </a:spcBef>
              <a:spcAft>
                <a:spcPct val="0"/>
              </a:spcAft>
              <a:buClrTx/>
              <a:buSzTx/>
              <a:buFontTx/>
              <a:buNone/>
              <a:tabLst/>
              <a:defRPr/>
            </a:pPr>
            <a:fld id="{E385E024-672C-462B-941B-14FFD1E4F736}" type="slidenum">
              <a:rPr kumimoji="0" lang="en-US"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rPr>
              <a:pPr marL="0" marR="0" lvl="0" indent="0" algn="r" defTabSz="925174"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endParaRPr>
          </a:p>
        </p:txBody>
      </p:sp>
      <p:sp>
        <p:nvSpPr>
          <p:cNvPr id="260100" name="Rectangle 7"/>
          <p:cNvSpPr txBox="1">
            <a:spLocks noGrp="1" noChangeArrowheads="1"/>
          </p:cNvSpPr>
          <p:nvPr/>
        </p:nvSpPr>
        <p:spPr bwMode="auto">
          <a:xfrm>
            <a:off x="3849863" y="9428272"/>
            <a:ext cx="2946275" cy="496672"/>
          </a:xfrm>
          <a:prstGeom prst="rect">
            <a:avLst/>
          </a:prstGeom>
          <a:noFill/>
          <a:ln w="9525">
            <a:noFill/>
            <a:miter lim="800000"/>
            <a:headEnd/>
            <a:tailEnd/>
          </a:ln>
        </p:spPr>
        <p:txBody>
          <a:bodyPr lIns="92825" tIns="46413" rIns="92825" bIns="46413" anchor="b"/>
          <a:lstStyle/>
          <a:p>
            <a:pPr marL="0" marR="0" lvl="0" indent="0" algn="r" defTabSz="928336" rtl="0" eaLnBrk="1" fontAlgn="base" latinLnBrk="0" hangingPunct="1">
              <a:lnSpc>
                <a:spcPct val="100000"/>
              </a:lnSpc>
              <a:spcBef>
                <a:spcPct val="0"/>
              </a:spcBef>
              <a:spcAft>
                <a:spcPct val="0"/>
              </a:spcAft>
              <a:buClrTx/>
              <a:buSzTx/>
              <a:buFontTx/>
              <a:buNone/>
              <a:tabLst/>
              <a:defRPr/>
            </a:pPr>
            <a:fld id="{B97E83F4-D1A9-479C-80B3-95CFA5F847A9}" type="slidenum">
              <a:rPr kumimoji="0" lang="en-US" sz="1200" b="0" i="0" u="none" strike="noStrike" kern="1200" cap="none" spc="0" normalizeH="0" baseline="0" noProof="0">
                <a:ln>
                  <a:noFill/>
                </a:ln>
                <a:solidFill>
                  <a:prstClr val="black"/>
                </a:solidFill>
                <a:effectLst/>
                <a:uLnTx/>
                <a:uFillTx/>
                <a:latin typeface="Calibri"/>
                <a:ea typeface="ＭＳ Ｐゴシック" pitchFamily="34" charset="-128"/>
                <a:cs typeface="+mn-cs"/>
              </a:rPr>
              <a:pPr marL="0" marR="0" lvl="0" indent="0" algn="r" defTabSz="928336"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sp>
        <p:nvSpPr>
          <p:cNvPr id="260101" name="Rectangle 7"/>
          <p:cNvSpPr txBox="1">
            <a:spLocks noGrp="1" noChangeArrowheads="1"/>
          </p:cNvSpPr>
          <p:nvPr/>
        </p:nvSpPr>
        <p:spPr bwMode="auto">
          <a:xfrm>
            <a:off x="3851402" y="9429969"/>
            <a:ext cx="2946275" cy="496671"/>
          </a:xfrm>
          <a:prstGeom prst="rect">
            <a:avLst/>
          </a:prstGeom>
          <a:noFill/>
          <a:ln w="9525">
            <a:noFill/>
            <a:miter lim="800000"/>
            <a:headEnd/>
            <a:tailEnd/>
          </a:ln>
        </p:spPr>
        <p:txBody>
          <a:bodyPr lIns="96286" tIns="48143" rIns="96286" bIns="48143" anchor="b"/>
          <a:lstStyle/>
          <a:p>
            <a:pPr marL="0" marR="0" lvl="0" indent="0" algn="r" defTabSz="959966" rtl="0" eaLnBrk="1" fontAlgn="base" latinLnBrk="0" hangingPunct="1">
              <a:lnSpc>
                <a:spcPct val="100000"/>
              </a:lnSpc>
              <a:spcBef>
                <a:spcPct val="0"/>
              </a:spcBef>
              <a:spcAft>
                <a:spcPct val="0"/>
              </a:spcAft>
              <a:buClrTx/>
              <a:buSzTx/>
              <a:buFontTx/>
              <a:buNone/>
              <a:tabLst/>
              <a:defRPr/>
            </a:pPr>
            <a:fld id="{B5297A63-C41F-408D-AE78-FB056DFEBF7A}" type="slidenum">
              <a:rPr kumimoji="0" lang="en-US"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rPr>
              <a:pPr marL="0" marR="0" lvl="0" indent="0" algn="r" defTabSz="959966"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endParaRPr>
          </a:p>
        </p:txBody>
      </p:sp>
      <p:sp>
        <p:nvSpPr>
          <p:cNvPr id="260102" name="Rectangle 2"/>
          <p:cNvSpPr>
            <a:spLocks noGrp="1" noRot="1" noChangeAspect="1" noChangeArrowheads="1" noTextEdit="1"/>
          </p:cNvSpPr>
          <p:nvPr>
            <p:ph type="sldImg"/>
          </p:nvPr>
        </p:nvSpPr>
        <p:spPr>
          <a:xfrm>
            <a:off x="90488" y="744538"/>
            <a:ext cx="6616700" cy="3722687"/>
          </a:xfrm>
          <a:ln/>
        </p:spPr>
      </p:sp>
      <p:sp>
        <p:nvSpPr>
          <p:cNvPr id="260103" name="Rectangle 3"/>
          <p:cNvSpPr>
            <a:spLocks noGrp="1" noChangeArrowheads="1"/>
          </p:cNvSpPr>
          <p:nvPr>
            <p:ph type="body" idx="1"/>
          </p:nvPr>
        </p:nvSpPr>
        <p:spPr>
          <a:xfrm>
            <a:off x="680383" y="4717528"/>
            <a:ext cx="5436909" cy="4464953"/>
          </a:xfrm>
          <a:noFill/>
          <a:ln/>
        </p:spPr>
        <p:txBody>
          <a:bodyPr lIns="96286" tIns="48143" rIns="96286" bIns="48143"/>
          <a:lstStyle/>
          <a:p>
            <a:pPr eaLnBrk="1" hangingPunct="1"/>
            <a:endParaRPr lang="es-ES_tradnl" dirty="0"/>
          </a:p>
        </p:txBody>
      </p:sp>
    </p:spTree>
    <p:extLst>
      <p:ext uri="{BB962C8B-B14F-4D97-AF65-F5344CB8AC3E}">
        <p14:creationId xmlns:p14="http://schemas.microsoft.com/office/powerpoint/2010/main" val="1972693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pPr marL="0" marR="0" lvl="0" indent="0" algn="r" defTabSz="914333" rtl="0" eaLnBrk="1" fontAlgn="auto" latinLnBrk="0" hangingPunct="1">
              <a:lnSpc>
                <a:spcPct val="100000"/>
              </a:lnSpc>
              <a:spcBef>
                <a:spcPts val="0"/>
              </a:spcBef>
              <a:spcAft>
                <a:spcPts val="0"/>
              </a:spcAft>
              <a:buClrTx/>
              <a:buSzTx/>
              <a:buFontTx/>
              <a:buNone/>
              <a:tabLst/>
              <a:defRPr/>
            </a:pPr>
            <a:fld id="{8247237E-5ACE-4D62-901B-6F710234B797}" type="slidenum">
              <a:rPr kumimoji="0" lang="en-US" sz="1200" b="0" i="0" u="none" strike="noStrike" kern="1200" cap="none" spc="0" normalizeH="0" baseline="0" noProof="0">
                <a:ln>
                  <a:noFill/>
                </a:ln>
                <a:solidFill>
                  <a:prstClr val="black"/>
                </a:solidFill>
                <a:effectLst/>
                <a:uLnTx/>
                <a:uFillTx/>
                <a:latin typeface="Calibri"/>
                <a:ea typeface="ＭＳ Ｐゴシック" pitchFamily="34" charset="-128"/>
                <a:cs typeface="+mn-cs"/>
              </a:rPr>
              <a:pPr marL="0" marR="0" lvl="0" indent="0" algn="r" defTabSz="914333"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sp>
        <p:nvSpPr>
          <p:cNvPr id="260099" name="Rectangle 7"/>
          <p:cNvSpPr txBox="1">
            <a:spLocks noGrp="1" noChangeArrowheads="1"/>
          </p:cNvSpPr>
          <p:nvPr/>
        </p:nvSpPr>
        <p:spPr bwMode="auto">
          <a:xfrm>
            <a:off x="3851402" y="9429969"/>
            <a:ext cx="2946275" cy="496671"/>
          </a:xfrm>
          <a:prstGeom prst="rect">
            <a:avLst/>
          </a:prstGeom>
          <a:noFill/>
          <a:ln w="9525">
            <a:noFill/>
            <a:miter lim="800000"/>
            <a:headEnd/>
            <a:tailEnd/>
          </a:ln>
        </p:spPr>
        <p:txBody>
          <a:bodyPr lIns="92683" tIns="46342" rIns="92683" bIns="46342" anchor="b"/>
          <a:lstStyle/>
          <a:p>
            <a:pPr marL="0" marR="0" lvl="0" indent="0" algn="r" defTabSz="925174" rtl="0" eaLnBrk="1" fontAlgn="base" latinLnBrk="0" hangingPunct="1">
              <a:lnSpc>
                <a:spcPct val="100000"/>
              </a:lnSpc>
              <a:spcBef>
                <a:spcPct val="0"/>
              </a:spcBef>
              <a:spcAft>
                <a:spcPct val="0"/>
              </a:spcAft>
              <a:buClrTx/>
              <a:buSzTx/>
              <a:buFontTx/>
              <a:buNone/>
              <a:tabLst/>
              <a:defRPr/>
            </a:pPr>
            <a:fld id="{E385E024-672C-462B-941B-14FFD1E4F736}" type="slidenum">
              <a:rPr kumimoji="0" lang="en-US"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rPr>
              <a:pPr marL="0" marR="0" lvl="0" indent="0" algn="r" defTabSz="925174"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endParaRPr>
          </a:p>
        </p:txBody>
      </p:sp>
      <p:sp>
        <p:nvSpPr>
          <p:cNvPr id="260100" name="Rectangle 7"/>
          <p:cNvSpPr txBox="1">
            <a:spLocks noGrp="1" noChangeArrowheads="1"/>
          </p:cNvSpPr>
          <p:nvPr/>
        </p:nvSpPr>
        <p:spPr bwMode="auto">
          <a:xfrm>
            <a:off x="3849863" y="9428272"/>
            <a:ext cx="2946275" cy="496672"/>
          </a:xfrm>
          <a:prstGeom prst="rect">
            <a:avLst/>
          </a:prstGeom>
          <a:noFill/>
          <a:ln w="9525">
            <a:noFill/>
            <a:miter lim="800000"/>
            <a:headEnd/>
            <a:tailEnd/>
          </a:ln>
        </p:spPr>
        <p:txBody>
          <a:bodyPr lIns="92825" tIns="46413" rIns="92825" bIns="46413" anchor="b"/>
          <a:lstStyle/>
          <a:p>
            <a:pPr marL="0" marR="0" lvl="0" indent="0" algn="r" defTabSz="928336" rtl="0" eaLnBrk="1" fontAlgn="base" latinLnBrk="0" hangingPunct="1">
              <a:lnSpc>
                <a:spcPct val="100000"/>
              </a:lnSpc>
              <a:spcBef>
                <a:spcPct val="0"/>
              </a:spcBef>
              <a:spcAft>
                <a:spcPct val="0"/>
              </a:spcAft>
              <a:buClrTx/>
              <a:buSzTx/>
              <a:buFontTx/>
              <a:buNone/>
              <a:tabLst/>
              <a:defRPr/>
            </a:pPr>
            <a:fld id="{B97E83F4-D1A9-479C-80B3-95CFA5F847A9}" type="slidenum">
              <a:rPr kumimoji="0" lang="en-US" sz="1200" b="0" i="0" u="none" strike="noStrike" kern="1200" cap="none" spc="0" normalizeH="0" baseline="0" noProof="0">
                <a:ln>
                  <a:noFill/>
                </a:ln>
                <a:solidFill>
                  <a:prstClr val="black"/>
                </a:solidFill>
                <a:effectLst/>
                <a:uLnTx/>
                <a:uFillTx/>
                <a:latin typeface="Calibri"/>
                <a:ea typeface="ＭＳ Ｐゴシック" pitchFamily="34" charset="-128"/>
                <a:cs typeface="+mn-cs"/>
              </a:rPr>
              <a:pPr marL="0" marR="0" lvl="0" indent="0" algn="r" defTabSz="928336"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sp>
        <p:nvSpPr>
          <p:cNvPr id="260101" name="Rectangle 7"/>
          <p:cNvSpPr txBox="1">
            <a:spLocks noGrp="1" noChangeArrowheads="1"/>
          </p:cNvSpPr>
          <p:nvPr/>
        </p:nvSpPr>
        <p:spPr bwMode="auto">
          <a:xfrm>
            <a:off x="3851402" y="9429969"/>
            <a:ext cx="2946275" cy="496671"/>
          </a:xfrm>
          <a:prstGeom prst="rect">
            <a:avLst/>
          </a:prstGeom>
          <a:noFill/>
          <a:ln w="9525">
            <a:noFill/>
            <a:miter lim="800000"/>
            <a:headEnd/>
            <a:tailEnd/>
          </a:ln>
        </p:spPr>
        <p:txBody>
          <a:bodyPr lIns="96286" tIns="48143" rIns="96286" bIns="48143" anchor="b"/>
          <a:lstStyle/>
          <a:p>
            <a:pPr marL="0" marR="0" lvl="0" indent="0" algn="r" defTabSz="959966" rtl="0" eaLnBrk="1" fontAlgn="base" latinLnBrk="0" hangingPunct="1">
              <a:lnSpc>
                <a:spcPct val="100000"/>
              </a:lnSpc>
              <a:spcBef>
                <a:spcPct val="0"/>
              </a:spcBef>
              <a:spcAft>
                <a:spcPct val="0"/>
              </a:spcAft>
              <a:buClrTx/>
              <a:buSzTx/>
              <a:buFontTx/>
              <a:buNone/>
              <a:tabLst/>
              <a:defRPr/>
            </a:pPr>
            <a:fld id="{B5297A63-C41F-408D-AE78-FB056DFEBF7A}" type="slidenum">
              <a:rPr kumimoji="0" lang="en-US"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rPr>
              <a:pPr marL="0" marR="0" lvl="0" indent="0" algn="r" defTabSz="959966"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endParaRPr>
          </a:p>
        </p:txBody>
      </p:sp>
      <p:sp>
        <p:nvSpPr>
          <p:cNvPr id="260102" name="Rectangle 2"/>
          <p:cNvSpPr>
            <a:spLocks noGrp="1" noRot="1" noChangeAspect="1" noChangeArrowheads="1" noTextEdit="1"/>
          </p:cNvSpPr>
          <p:nvPr>
            <p:ph type="sldImg"/>
          </p:nvPr>
        </p:nvSpPr>
        <p:spPr>
          <a:xfrm>
            <a:off x="90488" y="744538"/>
            <a:ext cx="6616700" cy="3722687"/>
          </a:xfrm>
          <a:ln/>
        </p:spPr>
      </p:sp>
      <p:sp>
        <p:nvSpPr>
          <p:cNvPr id="260103" name="Rectangle 3"/>
          <p:cNvSpPr>
            <a:spLocks noGrp="1" noChangeArrowheads="1"/>
          </p:cNvSpPr>
          <p:nvPr>
            <p:ph type="body" idx="1"/>
          </p:nvPr>
        </p:nvSpPr>
        <p:spPr>
          <a:xfrm>
            <a:off x="680383" y="4717528"/>
            <a:ext cx="5436909" cy="4464953"/>
          </a:xfrm>
          <a:noFill/>
          <a:ln/>
        </p:spPr>
        <p:txBody>
          <a:bodyPr lIns="96286" tIns="48143" rIns="96286" bIns="48143"/>
          <a:lstStyle/>
          <a:p>
            <a:pPr eaLnBrk="1" hangingPunct="1"/>
            <a:endParaRPr lang="es-ES_tradnl" dirty="0"/>
          </a:p>
        </p:txBody>
      </p:sp>
    </p:spTree>
    <p:extLst>
      <p:ext uri="{BB962C8B-B14F-4D97-AF65-F5344CB8AC3E}">
        <p14:creationId xmlns:p14="http://schemas.microsoft.com/office/powerpoint/2010/main" val="471213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90488" y="744538"/>
            <a:ext cx="661670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d-ID" altLang="en-US" dirty="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Open Sans Light" pitchFamily="34" charset="0"/>
              </a:defRPr>
            </a:lvl1pPr>
            <a:lvl2pPr marL="754243" indent="-290093">
              <a:defRPr>
                <a:solidFill>
                  <a:schemeClr val="tx1"/>
                </a:solidFill>
                <a:latin typeface="Open Sans Light" pitchFamily="34" charset="0"/>
              </a:defRPr>
            </a:lvl2pPr>
            <a:lvl3pPr marL="1160374" indent="-232075">
              <a:defRPr>
                <a:solidFill>
                  <a:schemeClr val="tx1"/>
                </a:solidFill>
                <a:latin typeface="Open Sans Light" pitchFamily="34" charset="0"/>
              </a:defRPr>
            </a:lvl3pPr>
            <a:lvl4pPr marL="1624523" indent="-232075">
              <a:defRPr>
                <a:solidFill>
                  <a:schemeClr val="tx1"/>
                </a:solidFill>
                <a:latin typeface="Open Sans Light" pitchFamily="34" charset="0"/>
              </a:defRPr>
            </a:lvl4pPr>
            <a:lvl5pPr marL="2088672" indent="-232075">
              <a:defRPr>
                <a:solidFill>
                  <a:schemeClr val="tx1"/>
                </a:solidFill>
                <a:latin typeface="Open Sans Light" pitchFamily="34" charset="0"/>
              </a:defRPr>
            </a:lvl5pPr>
            <a:lvl6pPr marL="2552822" indent="-232075" defTabSz="926688" eaLnBrk="0" fontAlgn="base" hangingPunct="0">
              <a:spcBef>
                <a:spcPct val="0"/>
              </a:spcBef>
              <a:spcAft>
                <a:spcPct val="0"/>
              </a:spcAft>
              <a:defRPr>
                <a:solidFill>
                  <a:schemeClr val="tx1"/>
                </a:solidFill>
                <a:latin typeface="Open Sans Light" pitchFamily="34" charset="0"/>
              </a:defRPr>
            </a:lvl6pPr>
            <a:lvl7pPr marL="3016971" indent="-232075" defTabSz="926688" eaLnBrk="0" fontAlgn="base" hangingPunct="0">
              <a:spcBef>
                <a:spcPct val="0"/>
              </a:spcBef>
              <a:spcAft>
                <a:spcPct val="0"/>
              </a:spcAft>
              <a:defRPr>
                <a:solidFill>
                  <a:schemeClr val="tx1"/>
                </a:solidFill>
                <a:latin typeface="Open Sans Light" pitchFamily="34" charset="0"/>
              </a:defRPr>
            </a:lvl7pPr>
            <a:lvl8pPr marL="3481121" indent="-232075" defTabSz="926688" eaLnBrk="0" fontAlgn="base" hangingPunct="0">
              <a:spcBef>
                <a:spcPct val="0"/>
              </a:spcBef>
              <a:spcAft>
                <a:spcPct val="0"/>
              </a:spcAft>
              <a:defRPr>
                <a:solidFill>
                  <a:schemeClr val="tx1"/>
                </a:solidFill>
                <a:latin typeface="Open Sans Light" pitchFamily="34" charset="0"/>
              </a:defRPr>
            </a:lvl8pPr>
            <a:lvl9pPr marL="3945270" indent="-232075" defTabSz="926688" eaLnBrk="0" fontAlgn="base" hangingPunct="0">
              <a:spcBef>
                <a:spcPct val="0"/>
              </a:spcBef>
              <a:spcAft>
                <a:spcPct val="0"/>
              </a:spcAft>
              <a:defRPr>
                <a:solidFill>
                  <a:schemeClr val="tx1"/>
                </a:solidFill>
                <a:latin typeface="Open Sans Light" pitchFamily="34" charset="0"/>
              </a:defRPr>
            </a:lvl9pPr>
          </a:lstStyle>
          <a:p>
            <a:pPr marL="0" marR="0" lvl="0" indent="0" algn="r" defTabSz="914333" rtl="0" eaLnBrk="1" fontAlgn="auto" latinLnBrk="0" hangingPunct="1">
              <a:lnSpc>
                <a:spcPct val="100000"/>
              </a:lnSpc>
              <a:spcBef>
                <a:spcPts val="0"/>
              </a:spcBef>
              <a:spcAft>
                <a:spcPts val="0"/>
              </a:spcAft>
              <a:buClrTx/>
              <a:buSzTx/>
              <a:buFontTx/>
              <a:buNone/>
              <a:tabLst/>
              <a:defRPr/>
            </a:pPr>
            <a:fld id="{983868A1-6E94-44B8-876B-54F467240320}" type="slidenum">
              <a:rPr kumimoji="0" lang="id-ID"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914333" rtl="0" eaLnBrk="1" fontAlgn="auto" latinLnBrk="0" hangingPunct="1">
                <a:lnSpc>
                  <a:spcPct val="100000"/>
                </a:lnSpc>
                <a:spcBef>
                  <a:spcPts val="0"/>
                </a:spcBef>
                <a:spcAft>
                  <a:spcPts val="0"/>
                </a:spcAft>
                <a:buClrTx/>
                <a:buSzTx/>
                <a:buFontTx/>
                <a:buNone/>
                <a:tabLst/>
                <a:defRPr/>
              </a:pPr>
              <a:t>24</a:t>
            </a:fld>
            <a:endParaRPr kumimoji="0" lang="id-ID" altLang="en-US" sz="12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7934435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rebuchet MS" pitchFamily="34" charset="0"/>
              </a:defRPr>
            </a:lvl1pPr>
            <a:lvl2pPr marL="742950" indent="-285750">
              <a:spcBef>
                <a:spcPct val="30000"/>
              </a:spcBef>
              <a:defRPr sz="1200">
                <a:solidFill>
                  <a:schemeClr val="tx1"/>
                </a:solidFill>
                <a:latin typeface="Trebuchet MS" pitchFamily="34" charset="0"/>
              </a:defRPr>
            </a:lvl2pPr>
            <a:lvl3pPr marL="1143000" indent="-228600">
              <a:spcBef>
                <a:spcPct val="30000"/>
              </a:spcBef>
              <a:defRPr sz="1200">
                <a:solidFill>
                  <a:schemeClr val="tx1"/>
                </a:solidFill>
                <a:latin typeface="Trebuchet MS" pitchFamily="34" charset="0"/>
              </a:defRPr>
            </a:lvl3pPr>
            <a:lvl4pPr marL="1600200" indent="-228600">
              <a:spcBef>
                <a:spcPct val="30000"/>
              </a:spcBef>
              <a:defRPr sz="1200">
                <a:solidFill>
                  <a:schemeClr val="tx1"/>
                </a:solidFill>
                <a:latin typeface="Trebuchet MS" pitchFamily="34" charset="0"/>
              </a:defRPr>
            </a:lvl4pPr>
            <a:lvl5pPr marL="2057400" indent="-228600">
              <a:spcBef>
                <a:spcPct val="30000"/>
              </a:spcBef>
              <a:defRPr sz="1200">
                <a:solidFill>
                  <a:schemeClr val="tx1"/>
                </a:solidFill>
                <a:latin typeface="Trebuchet MS" pitchFamily="34" charset="0"/>
              </a:defRPr>
            </a:lvl5pPr>
            <a:lvl6pPr marL="2514600" indent="-228600" eaLnBrk="0" fontAlgn="base" hangingPunct="0">
              <a:spcBef>
                <a:spcPct val="30000"/>
              </a:spcBef>
              <a:spcAft>
                <a:spcPct val="0"/>
              </a:spcAft>
              <a:defRPr sz="1200">
                <a:solidFill>
                  <a:schemeClr val="tx1"/>
                </a:solidFill>
                <a:latin typeface="Trebuchet MS" pitchFamily="34" charset="0"/>
              </a:defRPr>
            </a:lvl6pPr>
            <a:lvl7pPr marL="2971800" indent="-228600" eaLnBrk="0" fontAlgn="base" hangingPunct="0">
              <a:spcBef>
                <a:spcPct val="30000"/>
              </a:spcBef>
              <a:spcAft>
                <a:spcPct val="0"/>
              </a:spcAft>
              <a:defRPr sz="1200">
                <a:solidFill>
                  <a:schemeClr val="tx1"/>
                </a:solidFill>
                <a:latin typeface="Trebuchet MS" pitchFamily="34" charset="0"/>
              </a:defRPr>
            </a:lvl7pPr>
            <a:lvl8pPr marL="3429000" indent="-228600" eaLnBrk="0" fontAlgn="base" hangingPunct="0">
              <a:spcBef>
                <a:spcPct val="30000"/>
              </a:spcBef>
              <a:spcAft>
                <a:spcPct val="0"/>
              </a:spcAft>
              <a:defRPr sz="1200">
                <a:solidFill>
                  <a:schemeClr val="tx1"/>
                </a:solidFill>
                <a:latin typeface="Trebuchet MS" pitchFamily="34" charset="0"/>
              </a:defRPr>
            </a:lvl8pPr>
            <a:lvl9pPr marL="3886200" indent="-228600" eaLnBrk="0" fontAlgn="base" hangingPunct="0">
              <a:spcBef>
                <a:spcPct val="30000"/>
              </a:spcBef>
              <a:spcAft>
                <a:spcPct val="0"/>
              </a:spcAft>
              <a:defRPr sz="1200">
                <a:solidFill>
                  <a:schemeClr val="tx1"/>
                </a:solidFill>
                <a:latin typeface="Trebuchet MS" pitchFamily="34" charset="0"/>
              </a:defRPr>
            </a:lvl9pPr>
          </a:lstStyle>
          <a:p>
            <a:pPr>
              <a:spcBef>
                <a:spcPct val="0"/>
              </a:spcBef>
            </a:pPr>
            <a:fld id="{6376EC06-90CC-4E23-B162-61AB92D926B9}" type="slidenum">
              <a:rPr lang="en-US" altLang="en-US">
                <a:latin typeface="Calibri" panose="020F0502020204030204" pitchFamily="34" charset="0"/>
              </a:rPr>
              <a:pPr>
                <a:spcBef>
                  <a:spcPct val="0"/>
                </a:spcBef>
              </a:pPr>
              <a:t>25</a:t>
            </a:fld>
            <a:endParaRPr lang="en-US" altLang="en-US" dirty="0">
              <a:latin typeface="Calibri" panose="020F0502020204030204" pitchFamily="34" charset="0"/>
            </a:endParaRPr>
          </a:p>
        </p:txBody>
      </p:sp>
      <p:sp>
        <p:nvSpPr>
          <p:cNvPr id="41986" name="Rectangle 2"/>
          <p:cNvSpPr>
            <a:spLocks noGrp="1" noRot="1" noChangeAspect="1" noChangeArrowheads="1" noTextEdit="1"/>
          </p:cNvSpPr>
          <p:nvPr>
            <p:ph type="sldImg"/>
          </p:nvPr>
        </p:nvSpPr>
        <p:spPr>
          <a:xfrm>
            <a:off x="406400" y="696913"/>
            <a:ext cx="6197600" cy="3486150"/>
          </a:xfrm>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txBox="1">
            <a:spLocks noGrp="1" noChangeArrowheads="1"/>
          </p:cNvSpPr>
          <p:nvPr/>
        </p:nvSpPr>
        <p:spPr bwMode="auto">
          <a:xfrm>
            <a:off x="3972560" y="8831264"/>
            <a:ext cx="3037840"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rebuchet MS" pitchFamily="34" charset="0"/>
              </a:defRPr>
            </a:lvl1pPr>
            <a:lvl2pPr marL="742950" indent="-285750">
              <a:spcBef>
                <a:spcPct val="30000"/>
              </a:spcBef>
              <a:defRPr sz="1200">
                <a:solidFill>
                  <a:schemeClr val="tx1"/>
                </a:solidFill>
                <a:latin typeface="Trebuchet MS" pitchFamily="34" charset="0"/>
              </a:defRPr>
            </a:lvl2pPr>
            <a:lvl3pPr marL="1143000" indent="-228600">
              <a:spcBef>
                <a:spcPct val="30000"/>
              </a:spcBef>
              <a:defRPr sz="1200">
                <a:solidFill>
                  <a:schemeClr val="tx1"/>
                </a:solidFill>
                <a:latin typeface="Trebuchet MS" pitchFamily="34" charset="0"/>
              </a:defRPr>
            </a:lvl3pPr>
            <a:lvl4pPr marL="1600200" indent="-228600">
              <a:spcBef>
                <a:spcPct val="30000"/>
              </a:spcBef>
              <a:defRPr sz="1200">
                <a:solidFill>
                  <a:schemeClr val="tx1"/>
                </a:solidFill>
                <a:latin typeface="Trebuchet MS" pitchFamily="34" charset="0"/>
              </a:defRPr>
            </a:lvl4pPr>
            <a:lvl5pPr marL="2057400" indent="-228600">
              <a:spcBef>
                <a:spcPct val="30000"/>
              </a:spcBef>
              <a:defRPr sz="1200">
                <a:solidFill>
                  <a:schemeClr val="tx1"/>
                </a:solidFill>
                <a:latin typeface="Trebuchet MS" pitchFamily="34" charset="0"/>
              </a:defRPr>
            </a:lvl5pPr>
            <a:lvl6pPr marL="2514600" indent="-228600" eaLnBrk="0" fontAlgn="base" hangingPunct="0">
              <a:spcBef>
                <a:spcPct val="30000"/>
              </a:spcBef>
              <a:spcAft>
                <a:spcPct val="0"/>
              </a:spcAft>
              <a:defRPr sz="1200">
                <a:solidFill>
                  <a:schemeClr val="tx1"/>
                </a:solidFill>
                <a:latin typeface="Trebuchet MS" pitchFamily="34" charset="0"/>
              </a:defRPr>
            </a:lvl6pPr>
            <a:lvl7pPr marL="2971800" indent="-228600" eaLnBrk="0" fontAlgn="base" hangingPunct="0">
              <a:spcBef>
                <a:spcPct val="30000"/>
              </a:spcBef>
              <a:spcAft>
                <a:spcPct val="0"/>
              </a:spcAft>
              <a:defRPr sz="1200">
                <a:solidFill>
                  <a:schemeClr val="tx1"/>
                </a:solidFill>
                <a:latin typeface="Trebuchet MS" pitchFamily="34" charset="0"/>
              </a:defRPr>
            </a:lvl7pPr>
            <a:lvl8pPr marL="3429000" indent="-228600" eaLnBrk="0" fontAlgn="base" hangingPunct="0">
              <a:spcBef>
                <a:spcPct val="30000"/>
              </a:spcBef>
              <a:spcAft>
                <a:spcPct val="0"/>
              </a:spcAft>
              <a:defRPr sz="1200">
                <a:solidFill>
                  <a:schemeClr val="tx1"/>
                </a:solidFill>
                <a:latin typeface="Trebuchet MS" pitchFamily="34" charset="0"/>
              </a:defRPr>
            </a:lvl8pPr>
            <a:lvl9pPr marL="3886200" indent="-228600" eaLnBrk="0" fontAlgn="base" hangingPunct="0">
              <a:spcBef>
                <a:spcPct val="30000"/>
              </a:spcBef>
              <a:spcAft>
                <a:spcPct val="0"/>
              </a:spcAft>
              <a:defRPr sz="1200">
                <a:solidFill>
                  <a:schemeClr val="tx1"/>
                </a:solidFill>
                <a:latin typeface="Trebuchet MS" pitchFamily="34" charset="0"/>
              </a:defRPr>
            </a:lvl9pPr>
          </a:lstStyle>
          <a:p>
            <a:pPr algn="r" eaLnBrk="1" hangingPunct="1">
              <a:spcBef>
                <a:spcPct val="0"/>
              </a:spcBef>
            </a:pPr>
            <a:fld id="{B3653FE8-F512-4516-88A3-2518E1B8A080}" type="slidenum">
              <a:rPr lang="en-US" altLang="en-US" baseline="0">
                <a:latin typeface="Calibri" panose="020F0502020204030204" pitchFamily="34" charset="0"/>
              </a:rPr>
              <a:pPr algn="r" eaLnBrk="1" hangingPunct="1">
                <a:spcBef>
                  <a:spcPct val="0"/>
                </a:spcBef>
              </a:pPr>
              <a:t>40</a:t>
            </a:fld>
            <a:endParaRPr lang="en-US" altLang="en-US" baseline="0" dirty="0">
              <a:latin typeface="Calibri" panose="020F0502020204030204" pitchFamily="34" charset="0"/>
            </a:endParaRPr>
          </a:p>
        </p:txBody>
      </p:sp>
      <p:sp>
        <p:nvSpPr>
          <p:cNvPr id="74754" name="Rectangle 2"/>
          <p:cNvSpPr>
            <a:spLocks noGrp="1" noRot="1" noChangeAspect="1" noChangeArrowheads="1" noTextEdit="1"/>
          </p:cNvSpPr>
          <p:nvPr>
            <p:ph type="sldImg"/>
          </p:nvPr>
        </p:nvSpPr>
        <p:spPr>
          <a:xfrm>
            <a:off x="406400" y="696913"/>
            <a:ext cx="6197600" cy="3486150"/>
          </a:xfrm>
          <a:ln/>
        </p:spPr>
      </p:sp>
      <p:sp>
        <p:nvSpPr>
          <p:cNvPr id="747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smtClean="0"/>
              <a:t>Beat the Dream</a:t>
            </a:r>
            <a:r>
              <a:rPr lang="en-US" dirty="0" smtClean="0"/>
              <a:t> “Build</a:t>
            </a:r>
            <a:r>
              <a:rPr lang="en-US" b="1" dirty="0" smtClean="0"/>
              <a:t> the following</a:t>
            </a:r>
            <a:r>
              <a:rPr lang="en-US" dirty="0" smtClean="0"/>
              <a:t>”</a:t>
            </a:r>
          </a:p>
          <a:p>
            <a:r>
              <a:rPr lang="en-US" dirty="0" smtClean="0"/>
              <a:t> </a:t>
            </a:r>
          </a:p>
          <a:p>
            <a:r>
              <a:rPr lang="en-US" dirty="0" smtClean="0"/>
              <a:t>-Raise the Team’s level of Awareness</a:t>
            </a:r>
          </a:p>
          <a:p>
            <a:r>
              <a:rPr lang="en-US" dirty="0" smtClean="0"/>
              <a:t>    Average people are making it to the million dollar club and so can you..</a:t>
            </a:r>
          </a:p>
          <a:p>
            <a:r>
              <a:rPr lang="en-US" dirty="0" smtClean="0"/>
              <a:t>-Recognize them</a:t>
            </a:r>
          </a:p>
          <a:p>
            <a:r>
              <a:rPr lang="en-US" dirty="0" smtClean="0"/>
              <a:t> </a:t>
            </a:r>
          </a:p>
          <a:p>
            <a:r>
              <a:rPr lang="en-US" dirty="0" smtClean="0"/>
              <a:t>-Inspire Them</a:t>
            </a:r>
          </a:p>
          <a:p>
            <a:r>
              <a:rPr lang="en-US" dirty="0" smtClean="0"/>
              <a:t>Our Stand: “It stops today, and it begins today</a:t>
            </a:r>
          </a:p>
          <a:p>
            <a:r>
              <a:rPr lang="en-US" dirty="0" smtClean="0"/>
              <a:t>  Break Status Quo, Create Residual Income, have </a:t>
            </a:r>
          </a:p>
          <a:p>
            <a:r>
              <a:rPr lang="en-US" dirty="0" smtClean="0"/>
              <a:t>         Time Freedom and convert spending into earning!</a:t>
            </a:r>
          </a:p>
          <a:p>
            <a:r>
              <a:rPr lang="en-US" dirty="0" smtClean="0"/>
              <a:t> </a:t>
            </a:r>
          </a:p>
          <a:p>
            <a:r>
              <a:rPr lang="en-US" dirty="0" smtClean="0"/>
              <a:t>-Challenge them …Become a Master UFO</a:t>
            </a:r>
          </a:p>
          <a:p>
            <a:r>
              <a:rPr lang="en-US" dirty="0" smtClean="0"/>
              <a:t> </a:t>
            </a:r>
          </a:p>
          <a:p>
            <a:r>
              <a:rPr lang="en-US" dirty="0" smtClean="0"/>
              <a:t>-Believe in them…You have the Ability, so much more than you know</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8A6040-FDFC-40CF-B301-0AB0AC635C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0152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smtClean="0"/>
              <a:t>Be the Guru…</a:t>
            </a:r>
            <a:endParaRPr lang="en-US" dirty="0" smtClean="0"/>
          </a:p>
          <a:p>
            <a:r>
              <a:rPr lang="en-US" b="1" dirty="0" smtClean="0"/>
              <a:t>            What are you selling?  You!</a:t>
            </a:r>
            <a:endParaRPr lang="en-US" dirty="0" smtClean="0"/>
          </a:p>
          <a:p>
            <a:r>
              <a:rPr lang="en-US" b="1" dirty="0" smtClean="0"/>
              <a:t>    </a:t>
            </a:r>
            <a:r>
              <a:rPr lang="en-US" dirty="0" smtClean="0"/>
              <a:t>Humans connect to Humans… Put a face to your business.</a:t>
            </a:r>
          </a:p>
          <a:p>
            <a:r>
              <a:rPr lang="en-US" dirty="0" smtClean="0"/>
              <a:t>      People buy into the community…The </a:t>
            </a:r>
            <a:r>
              <a:rPr lang="en-US" dirty="0" err="1" smtClean="0"/>
              <a:t>GMTSS</a:t>
            </a:r>
            <a:r>
              <a:rPr lang="en-US" dirty="0" smtClean="0"/>
              <a:t> represents our community</a:t>
            </a:r>
          </a:p>
          <a:p>
            <a:r>
              <a:rPr lang="en-US" dirty="0" smtClean="0"/>
              <a:t>      You are an authority, and will be a most trusted adviser to your team</a:t>
            </a:r>
          </a:p>
          <a:p>
            <a:r>
              <a:rPr lang="en-US" dirty="0" smtClean="0"/>
              <a:t>      Know people want clarity, simplicity and certainty. You understand that and have the solutions.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8A6040-FDFC-40CF-B301-0AB0AC635C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0620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smtClean="0"/>
              <a:t>Create a Lovefest</a:t>
            </a:r>
            <a:endParaRPr lang="en-US" dirty="0" smtClean="0"/>
          </a:p>
          <a:p>
            <a:r>
              <a:rPr lang="en-US" b="1" dirty="0" smtClean="0"/>
              <a:t> </a:t>
            </a:r>
            <a:endParaRPr lang="en-US" dirty="0" smtClean="0"/>
          </a:p>
          <a:p>
            <a:r>
              <a:rPr lang="en-US" dirty="0" smtClean="0"/>
              <a:t>“Love Bombing” …   new members get more love. </a:t>
            </a:r>
          </a:p>
          <a:p>
            <a:r>
              <a:rPr lang="en-US" dirty="0" smtClean="0"/>
              <a:t>( find a face book page that welcomes a new UFO to the team. Should be on my team paragon </a:t>
            </a:r>
            <a:r>
              <a:rPr lang="en-US" dirty="0" err="1" smtClean="0"/>
              <a:t>facebook</a:t>
            </a:r>
            <a:r>
              <a:rPr lang="en-US" dirty="0" smtClean="0"/>
              <a:t> page)</a:t>
            </a:r>
          </a:p>
          <a:p>
            <a:r>
              <a:rPr lang="en-US" dirty="0" smtClean="0"/>
              <a:t> </a:t>
            </a:r>
          </a:p>
          <a:p>
            <a:r>
              <a:rPr lang="en-US" dirty="0" smtClean="0"/>
              <a:t> Make people feel special and the transition into the team Ideology and belief will happen</a:t>
            </a:r>
          </a:p>
          <a:p>
            <a:r>
              <a:rPr lang="en-US" dirty="0" smtClean="0"/>
              <a:t> </a:t>
            </a:r>
          </a:p>
          <a:p>
            <a:r>
              <a:rPr lang="en-US" dirty="0" smtClean="0"/>
              <a:t>Essential human needs include</a:t>
            </a:r>
          </a:p>
          <a:p>
            <a:pPr lvl="0"/>
            <a:r>
              <a:rPr lang="en-US" dirty="0" smtClean="0"/>
              <a:t>Belonging only second to food and shelter</a:t>
            </a:r>
          </a:p>
          <a:p>
            <a:pPr lvl="0"/>
            <a:r>
              <a:rPr lang="en-US" dirty="0" smtClean="0"/>
              <a:t>Have meaning, a purpose or significance</a:t>
            </a:r>
          </a:p>
          <a:p>
            <a:pPr lvl="0"/>
            <a:r>
              <a:rPr lang="en-US" dirty="0" smtClean="0"/>
              <a:t>Feel secure</a:t>
            </a:r>
          </a:p>
          <a:p>
            <a:pPr lvl="0"/>
            <a:r>
              <a:rPr lang="en-US" dirty="0" smtClean="0"/>
              <a:t>Structure, or rules, certainty, “an order to the chaos”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8A6040-FDFC-40CF-B301-0AB0AC635C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4749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232A4A9B-EB85-A145-B390-6E012FDBC358}"/>
              </a:ext>
            </a:extLst>
          </p:cNvPr>
          <p:cNvSpPr>
            <a:spLocks noGrp="1" noChangeArrowheads="1"/>
          </p:cNvSpPr>
          <p:nvPr>
            <p:ph type="sldNum" sz="quarter" idx="5"/>
          </p:nvPr>
        </p:nvSpPr>
        <p:spPr/>
        <p:txBody>
          <a:bodyPr/>
          <a:lstStyle>
            <a:lvl1pPr defTabSz="928688">
              <a:defRPr sz="4000" u="sng">
                <a:solidFill>
                  <a:schemeClr val="tx1"/>
                </a:solidFill>
                <a:latin typeface="Arial" panose="020B0604020202020204" pitchFamily="34" charset="0"/>
              </a:defRPr>
            </a:lvl1pPr>
            <a:lvl2pPr marL="742950" indent="-285750" defTabSz="928688">
              <a:defRPr sz="4000" u="sng">
                <a:solidFill>
                  <a:schemeClr val="tx1"/>
                </a:solidFill>
                <a:latin typeface="Arial" panose="020B0604020202020204" pitchFamily="34" charset="0"/>
              </a:defRPr>
            </a:lvl2pPr>
            <a:lvl3pPr marL="1143000" indent="-228600" defTabSz="928688">
              <a:defRPr sz="4000" u="sng">
                <a:solidFill>
                  <a:schemeClr val="tx1"/>
                </a:solidFill>
                <a:latin typeface="Arial" panose="020B0604020202020204" pitchFamily="34" charset="0"/>
              </a:defRPr>
            </a:lvl3pPr>
            <a:lvl4pPr marL="1600200" indent="-228600" defTabSz="928688">
              <a:defRPr sz="4000" u="sng">
                <a:solidFill>
                  <a:schemeClr val="tx1"/>
                </a:solidFill>
                <a:latin typeface="Arial" panose="020B0604020202020204" pitchFamily="34" charset="0"/>
              </a:defRPr>
            </a:lvl4pPr>
            <a:lvl5pPr marL="2057400" indent="-228600" defTabSz="928688">
              <a:defRPr sz="4000" u="sng">
                <a:solidFill>
                  <a:schemeClr val="tx1"/>
                </a:solidFill>
                <a:latin typeface="Arial" panose="020B0604020202020204" pitchFamily="34" charset="0"/>
              </a:defRPr>
            </a:lvl5pPr>
            <a:lvl6pPr marL="2514600" indent="-228600" defTabSz="928688" eaLnBrk="0" fontAlgn="base" hangingPunct="0">
              <a:spcBef>
                <a:spcPct val="0"/>
              </a:spcBef>
              <a:spcAft>
                <a:spcPct val="0"/>
              </a:spcAft>
              <a:defRPr sz="4000" u="sng">
                <a:solidFill>
                  <a:schemeClr val="tx1"/>
                </a:solidFill>
                <a:latin typeface="Arial" panose="020B0604020202020204" pitchFamily="34" charset="0"/>
              </a:defRPr>
            </a:lvl6pPr>
            <a:lvl7pPr marL="2971800" indent="-228600" defTabSz="928688" eaLnBrk="0" fontAlgn="base" hangingPunct="0">
              <a:spcBef>
                <a:spcPct val="0"/>
              </a:spcBef>
              <a:spcAft>
                <a:spcPct val="0"/>
              </a:spcAft>
              <a:defRPr sz="4000" u="sng">
                <a:solidFill>
                  <a:schemeClr val="tx1"/>
                </a:solidFill>
                <a:latin typeface="Arial" panose="020B0604020202020204" pitchFamily="34" charset="0"/>
              </a:defRPr>
            </a:lvl7pPr>
            <a:lvl8pPr marL="3429000" indent="-228600" defTabSz="928688" eaLnBrk="0" fontAlgn="base" hangingPunct="0">
              <a:spcBef>
                <a:spcPct val="0"/>
              </a:spcBef>
              <a:spcAft>
                <a:spcPct val="0"/>
              </a:spcAft>
              <a:defRPr sz="4000" u="sng">
                <a:solidFill>
                  <a:schemeClr val="tx1"/>
                </a:solidFill>
                <a:latin typeface="Arial" panose="020B0604020202020204" pitchFamily="34" charset="0"/>
              </a:defRPr>
            </a:lvl8pPr>
            <a:lvl9pPr marL="3886200" indent="-228600" defTabSz="928688" eaLnBrk="0" fontAlgn="base" hangingPunct="0">
              <a:spcBef>
                <a:spcPct val="0"/>
              </a:spcBef>
              <a:spcAft>
                <a:spcPct val="0"/>
              </a:spcAft>
              <a:defRPr sz="4000" u="sng">
                <a:solidFill>
                  <a:schemeClr val="tx1"/>
                </a:solidFill>
                <a:latin typeface="Arial" panose="020B0604020202020204" pitchFamily="34" charset="0"/>
              </a:defRPr>
            </a:lvl9pPr>
          </a:lstStyle>
          <a:p>
            <a:pPr marL="0" marR="0" lvl="0" indent="0" algn="r" defTabSz="928688" rtl="0" eaLnBrk="1" fontAlgn="base" latinLnBrk="0" hangingPunct="1">
              <a:lnSpc>
                <a:spcPct val="100000"/>
              </a:lnSpc>
              <a:spcBef>
                <a:spcPct val="0"/>
              </a:spcBef>
              <a:spcAft>
                <a:spcPct val="0"/>
              </a:spcAft>
              <a:buClrTx/>
              <a:buSzTx/>
              <a:buFontTx/>
              <a:buNone/>
              <a:tabLst/>
              <a:defRPr/>
            </a:pPr>
            <a:fld id="{F155848A-F2AD-4F1E-8FD3-1027E316713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35843" name="Rectangle 7"/>
          <p:cNvSpPr txBox="1">
            <a:spLocks noGrp="1" noChangeArrowheads="1"/>
          </p:cNvSpPr>
          <p:nvPr/>
        </p:nvSpPr>
        <p:spPr bwMode="auto">
          <a:xfrm>
            <a:off x="3963988" y="8732838"/>
            <a:ext cx="3032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3E7221-94F7-4B58-906B-2D99F02AD33B}" type="slidenum">
              <a:rPr kumimoji="0" lang="en-US" altLang="en-US" sz="1200" b="0" i="0" u="none" strike="noStrike" kern="1200" cap="none" spc="0" normalizeH="0" baseline="0" noProof="0" smtClean="0">
                <a:ln>
                  <a:noFill/>
                </a:ln>
                <a:solidFill>
                  <a:srgbClr val="000000"/>
                </a:solidFill>
                <a:effectLst/>
                <a:uLnTx/>
                <a:uFillTx/>
                <a:latin typeface="Trebuchet MS" panose="020B0603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smtClean="0">
              <a:ln>
                <a:noFill/>
              </a:ln>
              <a:solidFill>
                <a:srgbClr val="000000"/>
              </a:solidFill>
              <a:effectLst/>
              <a:uLnTx/>
              <a:uFillTx/>
              <a:latin typeface="Trebuchet MS" panose="020B0603020202020204" pitchFamily="34" charset="0"/>
              <a:ea typeface="+mn-ea"/>
              <a:cs typeface="+mn-cs"/>
            </a:endParaRPr>
          </a:p>
        </p:txBody>
      </p:sp>
      <p:sp>
        <p:nvSpPr>
          <p:cNvPr id="6714371" name="Rectangle 2">
            <a:extLst>
              <a:ext uri="{FF2B5EF4-FFF2-40B4-BE49-F238E27FC236}">
                <a16:creationId xmlns:a16="http://schemas.microsoft.com/office/drawing/2014/main" id="{1C44D9FF-0B12-8E44-81B2-0235ADC3AB13}"/>
              </a:ext>
            </a:extLst>
          </p:cNvPr>
          <p:cNvSpPr>
            <a:spLocks noGrp="1" noRot="1" noChangeAspect="1" noChangeArrowheads="1" noTextEdit="1"/>
          </p:cNvSpPr>
          <p:nvPr>
            <p:ph type="sldImg"/>
          </p:nvPr>
        </p:nvSpPr>
        <p:spPr>
          <a:xfrm>
            <a:off x="434975" y="688975"/>
            <a:ext cx="6127750" cy="3448050"/>
          </a:xfrm>
          <a:ln/>
        </p:spPr>
      </p:sp>
      <p:sp>
        <p:nvSpPr>
          <p:cNvPr id="6714372" name="Rectangle 3">
            <a:extLst>
              <a:ext uri="{FF2B5EF4-FFF2-40B4-BE49-F238E27FC236}">
                <a16:creationId xmlns:a16="http://schemas.microsoft.com/office/drawing/2014/main" id="{57FC8A3C-315E-9047-9060-ED2A7552796B}"/>
              </a:ext>
            </a:extLst>
          </p:cNvPr>
          <p:cNvSpPr>
            <a:spLocks noGrp="1" noChangeArrowheads="1"/>
          </p:cNvSpPr>
          <p:nvPr>
            <p:ph type="body" idx="1"/>
          </p:nvPr>
        </p:nvSpPr>
        <p:spPr>
          <a:xfrm>
            <a:off x="700088" y="4368800"/>
            <a:ext cx="5597525" cy="4137025"/>
          </a:xfrm>
        </p:spPr>
        <p:txBody>
          <a:bodyPr lIns="91440" tIns="45720" rIns="91440" bIns="45720"/>
          <a:lstStyle/>
          <a:p>
            <a:pPr eaLnBrk="1" hangingPunct="1">
              <a:defRPr/>
            </a:pPr>
            <a:endParaRPr lang="en-US" altLang="en-US" dirty="0">
              <a:latin typeface="Times New Roman" pitchFamily="18" charset="0"/>
            </a:endParaRPr>
          </a:p>
        </p:txBody>
      </p:sp>
    </p:spTree>
    <p:extLst>
      <p:ext uri="{BB962C8B-B14F-4D97-AF65-F5344CB8AC3E}">
        <p14:creationId xmlns:p14="http://schemas.microsoft.com/office/powerpoint/2010/main" val="2762296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pPr marL="0" marR="0" lvl="0" indent="0" algn="r" defTabSz="914333" rtl="0" eaLnBrk="1" fontAlgn="auto" latinLnBrk="0" hangingPunct="1">
              <a:lnSpc>
                <a:spcPct val="100000"/>
              </a:lnSpc>
              <a:spcBef>
                <a:spcPts val="0"/>
              </a:spcBef>
              <a:spcAft>
                <a:spcPts val="0"/>
              </a:spcAft>
              <a:buClrTx/>
              <a:buSzTx/>
              <a:buFontTx/>
              <a:buNone/>
              <a:tabLst/>
              <a:defRPr/>
            </a:pPr>
            <a:fld id="{8247237E-5ACE-4D62-901B-6F710234B797}" type="slidenum">
              <a:rPr kumimoji="0" lang="en-US" sz="1200" b="0" i="0" u="none" strike="noStrike" kern="1200" cap="none" spc="0" normalizeH="0" baseline="0" noProof="0">
                <a:ln>
                  <a:noFill/>
                </a:ln>
                <a:solidFill>
                  <a:prstClr val="black"/>
                </a:solidFill>
                <a:effectLst/>
                <a:uLnTx/>
                <a:uFillTx/>
                <a:latin typeface="Calibri"/>
                <a:ea typeface="ＭＳ Ｐゴシック" pitchFamily="34" charset="-128"/>
                <a:cs typeface="+mn-cs"/>
              </a:rPr>
              <a:pPr marL="0" marR="0" lvl="0" indent="0" algn="r" defTabSz="914333"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sp>
        <p:nvSpPr>
          <p:cNvPr id="260099" name="Rectangle 7"/>
          <p:cNvSpPr txBox="1">
            <a:spLocks noGrp="1" noChangeArrowheads="1"/>
          </p:cNvSpPr>
          <p:nvPr/>
        </p:nvSpPr>
        <p:spPr bwMode="auto">
          <a:xfrm>
            <a:off x="3851402" y="9429969"/>
            <a:ext cx="2946275" cy="496671"/>
          </a:xfrm>
          <a:prstGeom prst="rect">
            <a:avLst/>
          </a:prstGeom>
          <a:noFill/>
          <a:ln w="9525">
            <a:noFill/>
            <a:miter lim="800000"/>
            <a:headEnd/>
            <a:tailEnd/>
          </a:ln>
        </p:spPr>
        <p:txBody>
          <a:bodyPr lIns="92683" tIns="46342" rIns="92683" bIns="46342" anchor="b"/>
          <a:lstStyle/>
          <a:p>
            <a:pPr marL="0" marR="0" lvl="0" indent="0" algn="r" defTabSz="925174" rtl="0" eaLnBrk="1" fontAlgn="base" latinLnBrk="0" hangingPunct="1">
              <a:lnSpc>
                <a:spcPct val="100000"/>
              </a:lnSpc>
              <a:spcBef>
                <a:spcPct val="0"/>
              </a:spcBef>
              <a:spcAft>
                <a:spcPct val="0"/>
              </a:spcAft>
              <a:buClrTx/>
              <a:buSzTx/>
              <a:buFontTx/>
              <a:buNone/>
              <a:tabLst/>
              <a:defRPr/>
            </a:pPr>
            <a:fld id="{E385E024-672C-462B-941B-14FFD1E4F736}" type="slidenum">
              <a:rPr kumimoji="0" lang="en-US"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rPr>
              <a:pPr marL="0" marR="0" lvl="0" indent="0" algn="r" defTabSz="925174"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endParaRPr>
          </a:p>
        </p:txBody>
      </p:sp>
      <p:sp>
        <p:nvSpPr>
          <p:cNvPr id="260100" name="Rectangle 7"/>
          <p:cNvSpPr txBox="1">
            <a:spLocks noGrp="1" noChangeArrowheads="1"/>
          </p:cNvSpPr>
          <p:nvPr/>
        </p:nvSpPr>
        <p:spPr bwMode="auto">
          <a:xfrm>
            <a:off x="3849863" y="9428272"/>
            <a:ext cx="2946275" cy="496672"/>
          </a:xfrm>
          <a:prstGeom prst="rect">
            <a:avLst/>
          </a:prstGeom>
          <a:noFill/>
          <a:ln w="9525">
            <a:noFill/>
            <a:miter lim="800000"/>
            <a:headEnd/>
            <a:tailEnd/>
          </a:ln>
        </p:spPr>
        <p:txBody>
          <a:bodyPr lIns="92825" tIns="46413" rIns="92825" bIns="46413" anchor="b"/>
          <a:lstStyle/>
          <a:p>
            <a:pPr marL="0" marR="0" lvl="0" indent="0" algn="r" defTabSz="928336" rtl="0" eaLnBrk="1" fontAlgn="base" latinLnBrk="0" hangingPunct="1">
              <a:lnSpc>
                <a:spcPct val="100000"/>
              </a:lnSpc>
              <a:spcBef>
                <a:spcPct val="0"/>
              </a:spcBef>
              <a:spcAft>
                <a:spcPct val="0"/>
              </a:spcAft>
              <a:buClrTx/>
              <a:buSzTx/>
              <a:buFontTx/>
              <a:buNone/>
              <a:tabLst/>
              <a:defRPr/>
            </a:pPr>
            <a:fld id="{B97E83F4-D1A9-479C-80B3-95CFA5F847A9}" type="slidenum">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ＭＳ Ｐゴシック" pitchFamily="34" charset="-128"/>
                <a:cs typeface="+mn-cs"/>
              </a:rPr>
              <a:pPr marL="0" marR="0" lvl="0" indent="0" algn="r" defTabSz="928336"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itchFamily="34" charset="-128"/>
              <a:cs typeface="+mn-cs"/>
            </a:endParaRPr>
          </a:p>
        </p:txBody>
      </p:sp>
      <p:sp>
        <p:nvSpPr>
          <p:cNvPr id="260101" name="Rectangle 7"/>
          <p:cNvSpPr txBox="1">
            <a:spLocks noGrp="1" noChangeArrowheads="1"/>
          </p:cNvSpPr>
          <p:nvPr/>
        </p:nvSpPr>
        <p:spPr bwMode="auto">
          <a:xfrm>
            <a:off x="3851402" y="9429969"/>
            <a:ext cx="2946275" cy="496671"/>
          </a:xfrm>
          <a:prstGeom prst="rect">
            <a:avLst/>
          </a:prstGeom>
          <a:noFill/>
          <a:ln w="9525">
            <a:noFill/>
            <a:miter lim="800000"/>
            <a:headEnd/>
            <a:tailEnd/>
          </a:ln>
        </p:spPr>
        <p:txBody>
          <a:bodyPr lIns="96286" tIns="48143" rIns="96286" bIns="48143" anchor="b"/>
          <a:lstStyle/>
          <a:p>
            <a:pPr marL="0" marR="0" lvl="0" indent="0" algn="r" defTabSz="959966" rtl="0" eaLnBrk="1" fontAlgn="base" latinLnBrk="0" hangingPunct="1">
              <a:lnSpc>
                <a:spcPct val="100000"/>
              </a:lnSpc>
              <a:spcBef>
                <a:spcPct val="0"/>
              </a:spcBef>
              <a:spcAft>
                <a:spcPct val="0"/>
              </a:spcAft>
              <a:buClrTx/>
              <a:buSzTx/>
              <a:buFontTx/>
              <a:buNone/>
              <a:tabLst/>
              <a:defRPr/>
            </a:pPr>
            <a:fld id="{B5297A63-C41F-408D-AE78-FB056DFEBF7A}" type="slidenum">
              <a:rPr kumimoji="0" lang="en-US"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rPr>
              <a:pPr marL="0" marR="0" lvl="0" indent="0" algn="r" defTabSz="959966"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endParaRPr>
          </a:p>
        </p:txBody>
      </p:sp>
      <p:sp>
        <p:nvSpPr>
          <p:cNvPr id="260102" name="Rectangle 2"/>
          <p:cNvSpPr>
            <a:spLocks noGrp="1" noRot="1" noChangeAspect="1" noChangeArrowheads="1" noTextEdit="1"/>
          </p:cNvSpPr>
          <p:nvPr>
            <p:ph type="sldImg"/>
          </p:nvPr>
        </p:nvSpPr>
        <p:spPr>
          <a:xfrm>
            <a:off x="90488" y="744538"/>
            <a:ext cx="6616700" cy="3722687"/>
          </a:xfrm>
          <a:ln/>
        </p:spPr>
      </p:sp>
      <p:sp>
        <p:nvSpPr>
          <p:cNvPr id="260103" name="Rectangle 3"/>
          <p:cNvSpPr>
            <a:spLocks noGrp="1" noChangeArrowheads="1"/>
          </p:cNvSpPr>
          <p:nvPr>
            <p:ph type="body" idx="1"/>
          </p:nvPr>
        </p:nvSpPr>
        <p:spPr>
          <a:xfrm>
            <a:off x="680383" y="4717528"/>
            <a:ext cx="5436909" cy="4464953"/>
          </a:xfrm>
          <a:noFill/>
          <a:ln/>
        </p:spPr>
        <p:txBody>
          <a:bodyPr lIns="96286" tIns="48143" rIns="96286" bIns="48143"/>
          <a:lstStyle/>
          <a:p>
            <a:pPr eaLnBrk="1" hangingPunct="1"/>
            <a:endParaRPr lang="es-ES_tradnl" dirty="0"/>
          </a:p>
        </p:txBody>
      </p:sp>
    </p:spTree>
    <p:extLst>
      <p:ext uri="{BB962C8B-B14F-4D97-AF65-F5344CB8AC3E}">
        <p14:creationId xmlns:p14="http://schemas.microsoft.com/office/powerpoint/2010/main" val="808245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3A8250-0972-4146-BC9E-02639F76A2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F3FA8A-99FF-1547-B3E0-54C010D9D8B4}"/>
              </a:ext>
            </a:extLst>
          </p:cNvPr>
          <p:cNvSpPr>
            <a:spLocks noGrp="1"/>
          </p:cNvSpPr>
          <p:nvPr>
            <p:ph type="body" idx="1"/>
          </p:nvPr>
        </p:nvSpPr>
        <p:spPr/>
        <p:txBody>
          <a:bodyPr/>
          <a:lstStyle/>
          <a:p>
            <a:pPr>
              <a:defRPr/>
            </a:pPr>
            <a:endParaRPr lang="en-US" altLang="zh-TW" smtClean="0">
              <a:latin typeface="Times New Roman" panose="02020603050405020304" pitchFamily="18" charset="0"/>
            </a:endParaRPr>
          </a:p>
        </p:txBody>
      </p:sp>
      <p:sp>
        <p:nvSpPr>
          <p:cNvPr id="4" name="Slide Number Placeholder 3">
            <a:extLst>
              <a:ext uri="{FF2B5EF4-FFF2-40B4-BE49-F238E27FC236}">
                <a16:creationId xmlns:a16="http://schemas.microsoft.com/office/drawing/2014/main" id="{F4B95B17-A882-A94A-85D9-3C4023B46F53}"/>
              </a:ext>
            </a:extLst>
          </p:cNvPr>
          <p:cNvSpPr>
            <a:spLocks noGrp="1"/>
          </p:cNvSpPr>
          <p:nvPr>
            <p:ph type="sldNum" sz="quarter" idx="5"/>
          </p:nvPr>
        </p:nvSpPr>
        <p:spPr/>
        <p:txBody>
          <a:bodyPr/>
          <a:lstStyle>
            <a:lvl1pPr defTabSz="928688">
              <a:defRPr sz="4000" u="sng">
                <a:solidFill>
                  <a:schemeClr val="tx1"/>
                </a:solidFill>
                <a:latin typeface="Arial" panose="020B0604020202020204" pitchFamily="34" charset="0"/>
              </a:defRPr>
            </a:lvl1pPr>
            <a:lvl2pPr defTabSz="928688">
              <a:defRPr sz="4000" u="sng">
                <a:solidFill>
                  <a:schemeClr val="tx1"/>
                </a:solidFill>
                <a:latin typeface="Arial" panose="020B0604020202020204" pitchFamily="34" charset="0"/>
              </a:defRPr>
            </a:lvl2pPr>
            <a:lvl3pPr defTabSz="928688">
              <a:defRPr sz="4000" u="sng">
                <a:solidFill>
                  <a:schemeClr val="tx1"/>
                </a:solidFill>
                <a:latin typeface="Arial" panose="020B0604020202020204" pitchFamily="34" charset="0"/>
              </a:defRPr>
            </a:lvl3pPr>
            <a:lvl4pPr defTabSz="928688">
              <a:defRPr sz="4000" u="sng">
                <a:solidFill>
                  <a:schemeClr val="tx1"/>
                </a:solidFill>
                <a:latin typeface="Arial" panose="020B0604020202020204" pitchFamily="34" charset="0"/>
              </a:defRPr>
            </a:lvl4pPr>
            <a:lvl5pPr defTabSz="928688">
              <a:defRPr sz="4000" u="sng">
                <a:solidFill>
                  <a:schemeClr val="tx1"/>
                </a:solidFill>
                <a:latin typeface="Arial" panose="020B0604020202020204" pitchFamily="34" charset="0"/>
              </a:defRPr>
            </a:lvl5pPr>
            <a:lvl6pPr marL="2284413" indent="1588" defTabSz="928688" eaLnBrk="0" fontAlgn="base" hangingPunct="0">
              <a:spcBef>
                <a:spcPct val="0"/>
              </a:spcBef>
              <a:spcAft>
                <a:spcPct val="0"/>
              </a:spcAft>
              <a:defRPr sz="4000" u="sng">
                <a:solidFill>
                  <a:schemeClr val="tx1"/>
                </a:solidFill>
                <a:latin typeface="Arial" panose="020B0604020202020204" pitchFamily="34" charset="0"/>
              </a:defRPr>
            </a:lvl6pPr>
            <a:lvl7pPr marL="2741613" indent="1588" defTabSz="928688" eaLnBrk="0" fontAlgn="base" hangingPunct="0">
              <a:spcBef>
                <a:spcPct val="0"/>
              </a:spcBef>
              <a:spcAft>
                <a:spcPct val="0"/>
              </a:spcAft>
              <a:defRPr sz="4000" u="sng">
                <a:solidFill>
                  <a:schemeClr val="tx1"/>
                </a:solidFill>
                <a:latin typeface="Arial" panose="020B0604020202020204" pitchFamily="34" charset="0"/>
              </a:defRPr>
            </a:lvl7pPr>
            <a:lvl8pPr marL="3198813" indent="1588" defTabSz="928688" eaLnBrk="0" fontAlgn="base" hangingPunct="0">
              <a:spcBef>
                <a:spcPct val="0"/>
              </a:spcBef>
              <a:spcAft>
                <a:spcPct val="0"/>
              </a:spcAft>
              <a:defRPr sz="4000" u="sng">
                <a:solidFill>
                  <a:schemeClr val="tx1"/>
                </a:solidFill>
                <a:latin typeface="Arial" panose="020B0604020202020204" pitchFamily="34" charset="0"/>
              </a:defRPr>
            </a:lvl8pPr>
            <a:lvl9pPr marL="3656013" indent="1588" defTabSz="928688" eaLnBrk="0" fontAlgn="base" hangingPunct="0">
              <a:spcBef>
                <a:spcPct val="0"/>
              </a:spcBef>
              <a:spcAft>
                <a:spcPct val="0"/>
              </a:spcAft>
              <a:defRPr sz="4000" u="sng">
                <a:solidFill>
                  <a:schemeClr val="tx1"/>
                </a:solidFill>
                <a:latin typeface="Arial" panose="020B0604020202020204" pitchFamily="34" charset="0"/>
              </a:defRPr>
            </a:lvl9pPr>
          </a:lstStyle>
          <a:p>
            <a:pPr marL="0" marR="0" lvl="0" indent="0" algn="r" defTabSz="928688" rtl="0" eaLnBrk="1" fontAlgn="base" latinLnBrk="0" hangingPunct="1">
              <a:lnSpc>
                <a:spcPct val="100000"/>
              </a:lnSpc>
              <a:spcBef>
                <a:spcPct val="0"/>
              </a:spcBef>
              <a:spcAft>
                <a:spcPct val="0"/>
              </a:spcAft>
              <a:buClrTx/>
              <a:buSzTx/>
              <a:buFontTx/>
              <a:buNone/>
              <a:tabLst/>
              <a:defRPr/>
            </a:pPr>
            <a:fld id="{5F552AF0-8DC1-416E-A08B-988C9D93F7B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28388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8B51F5-F447-7E44-98AE-92879EB41A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05F2CC-2436-8847-BCAA-2DB6DC5EAD3D}"/>
              </a:ext>
            </a:extLst>
          </p:cNvPr>
          <p:cNvSpPr>
            <a:spLocks noGrp="1"/>
          </p:cNvSpPr>
          <p:nvPr>
            <p:ph type="body" idx="1"/>
          </p:nvPr>
        </p:nvSpPr>
        <p:spPr/>
        <p:txBody>
          <a:bodyPr/>
          <a:lstStyle/>
          <a:p>
            <a:pPr>
              <a:defRPr/>
            </a:pPr>
            <a:endParaRPr lang="en-US" altLang="zh-TW" smtClean="0">
              <a:latin typeface="Times New Roman" panose="02020603050405020304" pitchFamily="18" charset="0"/>
            </a:endParaRPr>
          </a:p>
        </p:txBody>
      </p:sp>
      <p:sp>
        <p:nvSpPr>
          <p:cNvPr id="4" name="Slide Number Placeholder 3">
            <a:extLst>
              <a:ext uri="{FF2B5EF4-FFF2-40B4-BE49-F238E27FC236}">
                <a16:creationId xmlns:a16="http://schemas.microsoft.com/office/drawing/2014/main" id="{B5122D7A-7E72-5446-AFB0-7B1DBB4E02A4}"/>
              </a:ext>
            </a:extLst>
          </p:cNvPr>
          <p:cNvSpPr>
            <a:spLocks noGrp="1"/>
          </p:cNvSpPr>
          <p:nvPr>
            <p:ph type="sldNum" sz="quarter" idx="5"/>
          </p:nvPr>
        </p:nvSpPr>
        <p:spPr/>
        <p:txBody>
          <a:bodyPr/>
          <a:lstStyle>
            <a:lvl1pPr defTabSz="928688">
              <a:defRPr sz="4000" u="sng">
                <a:solidFill>
                  <a:schemeClr val="tx1"/>
                </a:solidFill>
                <a:latin typeface="Arial" panose="020B0604020202020204" pitchFamily="34" charset="0"/>
              </a:defRPr>
            </a:lvl1pPr>
            <a:lvl2pPr defTabSz="928688">
              <a:defRPr sz="4000" u="sng">
                <a:solidFill>
                  <a:schemeClr val="tx1"/>
                </a:solidFill>
                <a:latin typeface="Arial" panose="020B0604020202020204" pitchFamily="34" charset="0"/>
              </a:defRPr>
            </a:lvl2pPr>
            <a:lvl3pPr defTabSz="928688">
              <a:defRPr sz="4000" u="sng">
                <a:solidFill>
                  <a:schemeClr val="tx1"/>
                </a:solidFill>
                <a:latin typeface="Arial" panose="020B0604020202020204" pitchFamily="34" charset="0"/>
              </a:defRPr>
            </a:lvl3pPr>
            <a:lvl4pPr defTabSz="928688">
              <a:defRPr sz="4000" u="sng">
                <a:solidFill>
                  <a:schemeClr val="tx1"/>
                </a:solidFill>
                <a:latin typeface="Arial" panose="020B0604020202020204" pitchFamily="34" charset="0"/>
              </a:defRPr>
            </a:lvl4pPr>
            <a:lvl5pPr defTabSz="928688">
              <a:defRPr sz="4000" u="sng">
                <a:solidFill>
                  <a:schemeClr val="tx1"/>
                </a:solidFill>
                <a:latin typeface="Arial" panose="020B0604020202020204" pitchFamily="34" charset="0"/>
              </a:defRPr>
            </a:lvl5pPr>
            <a:lvl6pPr marL="2284413" indent="1588" defTabSz="928688" eaLnBrk="0" fontAlgn="base" hangingPunct="0">
              <a:spcBef>
                <a:spcPct val="0"/>
              </a:spcBef>
              <a:spcAft>
                <a:spcPct val="0"/>
              </a:spcAft>
              <a:defRPr sz="4000" u="sng">
                <a:solidFill>
                  <a:schemeClr val="tx1"/>
                </a:solidFill>
                <a:latin typeface="Arial" panose="020B0604020202020204" pitchFamily="34" charset="0"/>
              </a:defRPr>
            </a:lvl6pPr>
            <a:lvl7pPr marL="2741613" indent="1588" defTabSz="928688" eaLnBrk="0" fontAlgn="base" hangingPunct="0">
              <a:spcBef>
                <a:spcPct val="0"/>
              </a:spcBef>
              <a:spcAft>
                <a:spcPct val="0"/>
              </a:spcAft>
              <a:defRPr sz="4000" u="sng">
                <a:solidFill>
                  <a:schemeClr val="tx1"/>
                </a:solidFill>
                <a:latin typeface="Arial" panose="020B0604020202020204" pitchFamily="34" charset="0"/>
              </a:defRPr>
            </a:lvl7pPr>
            <a:lvl8pPr marL="3198813" indent="1588" defTabSz="928688" eaLnBrk="0" fontAlgn="base" hangingPunct="0">
              <a:spcBef>
                <a:spcPct val="0"/>
              </a:spcBef>
              <a:spcAft>
                <a:spcPct val="0"/>
              </a:spcAft>
              <a:defRPr sz="4000" u="sng">
                <a:solidFill>
                  <a:schemeClr val="tx1"/>
                </a:solidFill>
                <a:latin typeface="Arial" panose="020B0604020202020204" pitchFamily="34" charset="0"/>
              </a:defRPr>
            </a:lvl8pPr>
            <a:lvl9pPr marL="3656013" indent="1588" defTabSz="928688" eaLnBrk="0" fontAlgn="base" hangingPunct="0">
              <a:spcBef>
                <a:spcPct val="0"/>
              </a:spcBef>
              <a:spcAft>
                <a:spcPct val="0"/>
              </a:spcAft>
              <a:defRPr sz="4000" u="sng">
                <a:solidFill>
                  <a:schemeClr val="tx1"/>
                </a:solidFill>
                <a:latin typeface="Arial" panose="020B0604020202020204" pitchFamily="34" charset="0"/>
              </a:defRPr>
            </a:lvl9pPr>
          </a:lstStyle>
          <a:p>
            <a:pPr marL="0" marR="0" lvl="0" indent="0" algn="r" defTabSz="928688" rtl="0" eaLnBrk="1" fontAlgn="base" latinLnBrk="0" hangingPunct="1">
              <a:lnSpc>
                <a:spcPct val="100000"/>
              </a:lnSpc>
              <a:spcBef>
                <a:spcPct val="0"/>
              </a:spcBef>
              <a:spcAft>
                <a:spcPct val="0"/>
              </a:spcAft>
              <a:buClrTx/>
              <a:buSzTx/>
              <a:buFontTx/>
              <a:buNone/>
              <a:tabLst/>
              <a:defRPr/>
            </a:pPr>
            <a:fld id="{1ADA54D4-F2A3-4DF0-904F-11847A28EF4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112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911937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232A4A9B-EB85-A145-B390-6E012FDBC358}"/>
              </a:ext>
            </a:extLst>
          </p:cNvPr>
          <p:cNvSpPr>
            <a:spLocks noGrp="1" noChangeArrowheads="1"/>
          </p:cNvSpPr>
          <p:nvPr>
            <p:ph type="sldNum" sz="quarter" idx="5"/>
          </p:nvPr>
        </p:nvSpPr>
        <p:spPr/>
        <p:txBody>
          <a:bodyPr/>
          <a:lstStyle>
            <a:lvl1pPr defTabSz="928688">
              <a:defRPr sz="4000" u="sng">
                <a:solidFill>
                  <a:schemeClr val="tx1"/>
                </a:solidFill>
                <a:latin typeface="Arial" panose="020B0604020202020204" pitchFamily="34" charset="0"/>
              </a:defRPr>
            </a:lvl1pPr>
            <a:lvl2pPr marL="742950" indent="-285750" defTabSz="928688">
              <a:defRPr sz="4000" u="sng">
                <a:solidFill>
                  <a:schemeClr val="tx1"/>
                </a:solidFill>
                <a:latin typeface="Arial" panose="020B0604020202020204" pitchFamily="34" charset="0"/>
              </a:defRPr>
            </a:lvl2pPr>
            <a:lvl3pPr marL="1143000" indent="-228600" defTabSz="928688">
              <a:defRPr sz="4000" u="sng">
                <a:solidFill>
                  <a:schemeClr val="tx1"/>
                </a:solidFill>
                <a:latin typeface="Arial" panose="020B0604020202020204" pitchFamily="34" charset="0"/>
              </a:defRPr>
            </a:lvl3pPr>
            <a:lvl4pPr marL="1600200" indent="-228600" defTabSz="928688">
              <a:defRPr sz="4000" u="sng">
                <a:solidFill>
                  <a:schemeClr val="tx1"/>
                </a:solidFill>
                <a:latin typeface="Arial" panose="020B0604020202020204" pitchFamily="34" charset="0"/>
              </a:defRPr>
            </a:lvl4pPr>
            <a:lvl5pPr marL="2057400" indent="-228600" defTabSz="928688">
              <a:defRPr sz="4000" u="sng">
                <a:solidFill>
                  <a:schemeClr val="tx1"/>
                </a:solidFill>
                <a:latin typeface="Arial" panose="020B0604020202020204" pitchFamily="34" charset="0"/>
              </a:defRPr>
            </a:lvl5pPr>
            <a:lvl6pPr marL="2514600" indent="-228600" defTabSz="928688" eaLnBrk="0" fontAlgn="base" hangingPunct="0">
              <a:spcBef>
                <a:spcPct val="0"/>
              </a:spcBef>
              <a:spcAft>
                <a:spcPct val="0"/>
              </a:spcAft>
              <a:defRPr sz="4000" u="sng">
                <a:solidFill>
                  <a:schemeClr val="tx1"/>
                </a:solidFill>
                <a:latin typeface="Arial" panose="020B0604020202020204" pitchFamily="34" charset="0"/>
              </a:defRPr>
            </a:lvl6pPr>
            <a:lvl7pPr marL="2971800" indent="-228600" defTabSz="928688" eaLnBrk="0" fontAlgn="base" hangingPunct="0">
              <a:spcBef>
                <a:spcPct val="0"/>
              </a:spcBef>
              <a:spcAft>
                <a:spcPct val="0"/>
              </a:spcAft>
              <a:defRPr sz="4000" u="sng">
                <a:solidFill>
                  <a:schemeClr val="tx1"/>
                </a:solidFill>
                <a:latin typeface="Arial" panose="020B0604020202020204" pitchFamily="34" charset="0"/>
              </a:defRPr>
            </a:lvl7pPr>
            <a:lvl8pPr marL="3429000" indent="-228600" defTabSz="928688" eaLnBrk="0" fontAlgn="base" hangingPunct="0">
              <a:spcBef>
                <a:spcPct val="0"/>
              </a:spcBef>
              <a:spcAft>
                <a:spcPct val="0"/>
              </a:spcAft>
              <a:defRPr sz="4000" u="sng">
                <a:solidFill>
                  <a:schemeClr val="tx1"/>
                </a:solidFill>
                <a:latin typeface="Arial" panose="020B0604020202020204" pitchFamily="34" charset="0"/>
              </a:defRPr>
            </a:lvl8pPr>
            <a:lvl9pPr marL="3886200" indent="-228600" defTabSz="928688" eaLnBrk="0" fontAlgn="base" hangingPunct="0">
              <a:spcBef>
                <a:spcPct val="0"/>
              </a:spcBef>
              <a:spcAft>
                <a:spcPct val="0"/>
              </a:spcAft>
              <a:defRPr sz="4000" u="sng">
                <a:solidFill>
                  <a:schemeClr val="tx1"/>
                </a:solidFill>
                <a:latin typeface="Arial" panose="020B0604020202020204" pitchFamily="34" charset="0"/>
              </a:defRPr>
            </a:lvl9pPr>
          </a:lstStyle>
          <a:p>
            <a:pPr marL="0" marR="0" lvl="0" indent="0" algn="r" defTabSz="928688" rtl="0" eaLnBrk="1" fontAlgn="base" latinLnBrk="0" hangingPunct="1">
              <a:lnSpc>
                <a:spcPct val="100000"/>
              </a:lnSpc>
              <a:spcBef>
                <a:spcPct val="0"/>
              </a:spcBef>
              <a:spcAft>
                <a:spcPct val="0"/>
              </a:spcAft>
              <a:buClrTx/>
              <a:buSzTx/>
              <a:buFontTx/>
              <a:buNone/>
              <a:tabLst/>
              <a:defRPr/>
            </a:pPr>
            <a:fld id="{062FBE4D-9A91-41CA-ACE2-3DE7E66CD27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124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59395" name="Rectangle 7"/>
          <p:cNvSpPr txBox="1">
            <a:spLocks noGrp="1" noChangeArrowheads="1"/>
          </p:cNvSpPr>
          <p:nvPr/>
        </p:nvSpPr>
        <p:spPr bwMode="auto">
          <a:xfrm>
            <a:off x="3963988" y="8732838"/>
            <a:ext cx="3032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255B92-C335-4D33-AC2E-FCE605BD0B5B}" type="slidenum">
              <a:rPr kumimoji="0" lang="en-US" altLang="en-US" sz="1200" b="0" i="0" u="none" strike="noStrike" kern="1200" cap="none" spc="0" normalizeH="0" baseline="0" noProof="0" smtClean="0">
                <a:ln>
                  <a:noFill/>
                </a:ln>
                <a:solidFill>
                  <a:srgbClr val="000000"/>
                </a:solidFill>
                <a:effectLst/>
                <a:uLnTx/>
                <a:uFillTx/>
                <a:latin typeface="Trebuchet MS" panose="020B0603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altLang="en-US" sz="1200" b="0" i="0" u="none" strike="noStrike" kern="1200" cap="none" spc="0" normalizeH="0" baseline="0" noProof="0" smtClean="0">
              <a:ln>
                <a:noFill/>
              </a:ln>
              <a:solidFill>
                <a:srgbClr val="000000"/>
              </a:solidFill>
              <a:effectLst/>
              <a:uLnTx/>
              <a:uFillTx/>
              <a:latin typeface="Trebuchet MS" panose="020B0603020202020204" pitchFamily="34" charset="0"/>
              <a:ea typeface="+mn-ea"/>
              <a:cs typeface="+mn-cs"/>
            </a:endParaRPr>
          </a:p>
        </p:txBody>
      </p:sp>
      <p:sp>
        <p:nvSpPr>
          <p:cNvPr id="6714371" name="Rectangle 2">
            <a:extLst>
              <a:ext uri="{FF2B5EF4-FFF2-40B4-BE49-F238E27FC236}">
                <a16:creationId xmlns:a16="http://schemas.microsoft.com/office/drawing/2014/main" id="{1C44D9FF-0B12-8E44-81B2-0235ADC3AB13}"/>
              </a:ext>
            </a:extLst>
          </p:cNvPr>
          <p:cNvSpPr>
            <a:spLocks noGrp="1" noRot="1" noChangeAspect="1" noChangeArrowheads="1" noTextEdit="1"/>
          </p:cNvSpPr>
          <p:nvPr>
            <p:ph type="sldImg"/>
          </p:nvPr>
        </p:nvSpPr>
        <p:spPr>
          <a:xfrm>
            <a:off x="434975" y="688975"/>
            <a:ext cx="6127750" cy="3448050"/>
          </a:xfrm>
          <a:ln/>
        </p:spPr>
      </p:sp>
      <p:sp>
        <p:nvSpPr>
          <p:cNvPr id="6714372" name="Rectangle 3">
            <a:extLst>
              <a:ext uri="{FF2B5EF4-FFF2-40B4-BE49-F238E27FC236}">
                <a16:creationId xmlns:a16="http://schemas.microsoft.com/office/drawing/2014/main" id="{57FC8A3C-315E-9047-9060-ED2A7552796B}"/>
              </a:ext>
            </a:extLst>
          </p:cNvPr>
          <p:cNvSpPr>
            <a:spLocks noGrp="1" noChangeArrowheads="1"/>
          </p:cNvSpPr>
          <p:nvPr>
            <p:ph type="body" idx="1"/>
          </p:nvPr>
        </p:nvSpPr>
        <p:spPr>
          <a:xfrm>
            <a:off x="700088" y="4368800"/>
            <a:ext cx="5597525" cy="4137025"/>
          </a:xfrm>
        </p:spPr>
        <p:txBody>
          <a:bodyPr lIns="91440" tIns="45720" rIns="91440" bIns="45720"/>
          <a:lstStyle/>
          <a:p>
            <a:pPr eaLnBrk="1" hangingPunct="1">
              <a:defRPr/>
            </a:pPr>
            <a:endParaRPr lang="en-US" altLang="en-US" dirty="0">
              <a:latin typeface="Times New Roman" pitchFamily="18" charset="0"/>
            </a:endParaRPr>
          </a:p>
        </p:txBody>
      </p:sp>
    </p:spTree>
    <p:extLst>
      <p:ext uri="{BB962C8B-B14F-4D97-AF65-F5344CB8AC3E}">
        <p14:creationId xmlns:p14="http://schemas.microsoft.com/office/powerpoint/2010/main" val="3119886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B63A46-ECAD-3945-B079-CCB5FAD952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52915C-961B-FB46-AF9D-CBFD756FA650}"/>
              </a:ext>
            </a:extLst>
          </p:cNvPr>
          <p:cNvSpPr>
            <a:spLocks noGrp="1"/>
          </p:cNvSpPr>
          <p:nvPr>
            <p:ph type="body" idx="1"/>
          </p:nvPr>
        </p:nvSpPr>
        <p:spPr/>
        <p:txBody>
          <a:bodyPr/>
          <a:lstStyle/>
          <a:p>
            <a:pPr eaLnBrk="1" hangingPunct="1">
              <a:defRPr/>
            </a:pPr>
            <a:r>
              <a:rPr lang="en-US" altLang="en-US" sz="1600" u="sng" smtClean="0">
                <a:latin typeface="Times New Roman" panose="02020603050405020304" pitchFamily="18" charset="0"/>
              </a:rPr>
              <a:t>Talking Points</a:t>
            </a:r>
            <a:endParaRPr lang="en-US" altLang="en-US" sz="1600" smtClean="0">
              <a:latin typeface="Times New Roman" panose="02020603050405020304" pitchFamily="18" charset="0"/>
            </a:endParaRPr>
          </a:p>
          <a:p>
            <a:pPr eaLnBrk="1" hangingPunct="1">
              <a:buFontTx/>
              <a:buChar char="•"/>
              <a:defRPr/>
            </a:pPr>
            <a:r>
              <a:rPr lang="en-US" altLang="en-US" smtClean="0">
                <a:latin typeface="Times New Roman" panose="02020603050405020304" pitchFamily="18" charset="0"/>
              </a:rPr>
              <a:t> Have already developed Distributors with customers, now have customers use Web Portals</a:t>
            </a:r>
          </a:p>
          <a:p>
            <a:pPr eaLnBrk="1" hangingPunct="1">
              <a:buFontTx/>
              <a:buChar char="•"/>
              <a:defRPr/>
            </a:pPr>
            <a:r>
              <a:rPr lang="en-US" altLang="en-US" smtClean="0">
                <a:latin typeface="Times New Roman" panose="02020603050405020304" pitchFamily="18" charset="0"/>
              </a:rPr>
              <a:t> Provide Endless Shopping Experience™ through Web Portals</a:t>
            </a:r>
          </a:p>
          <a:p>
            <a:pPr eaLnBrk="1" hangingPunct="1">
              <a:buFontTx/>
              <a:buChar char="•"/>
              <a:defRPr/>
            </a:pPr>
            <a:r>
              <a:rPr lang="en-US" altLang="en-US" smtClean="0">
                <a:latin typeface="Times New Roman" panose="02020603050405020304" pitchFamily="18" charset="0"/>
              </a:rPr>
              <a:t> Build strong relationships with customers on a one-to-one basis</a:t>
            </a:r>
          </a:p>
          <a:p>
            <a:pPr eaLnBrk="1" hangingPunct="1">
              <a:buFontTx/>
              <a:buChar char="•"/>
              <a:defRPr/>
            </a:pPr>
            <a:r>
              <a:rPr lang="en-US" altLang="en-US" smtClean="0">
                <a:latin typeface="Times New Roman" panose="02020603050405020304" pitchFamily="18" charset="0"/>
              </a:rPr>
              <a:t> Sustain dialogue and obtain feedback with and from Preferred Customers to identify what they want and need</a:t>
            </a:r>
          </a:p>
          <a:p>
            <a:pPr eaLnBrk="1" hangingPunct="1">
              <a:buFontTx/>
              <a:buChar char="•"/>
              <a:defRPr/>
            </a:pPr>
            <a:r>
              <a:rPr lang="en-US" altLang="en-US" smtClean="0">
                <a:latin typeface="Times New Roman" panose="02020603050405020304" pitchFamily="18" charset="0"/>
              </a:rPr>
              <a:t> Sell existing customers more products/services (within the product line, within the store, within the Mall, within the Partner Stores)</a:t>
            </a:r>
          </a:p>
          <a:p>
            <a:pPr eaLnBrk="1" hangingPunct="1">
              <a:buFontTx/>
              <a:buChar char="•"/>
              <a:defRPr/>
            </a:pPr>
            <a:r>
              <a:rPr lang="en-US" altLang="en-US" smtClean="0">
                <a:latin typeface="Times New Roman" panose="02020603050405020304" pitchFamily="18" charset="0"/>
              </a:rPr>
              <a:t> Increase profitability and security</a:t>
            </a:r>
          </a:p>
          <a:p>
            <a:pPr eaLnBrk="1" hangingPunct="1">
              <a:buFontTx/>
              <a:buChar char="•"/>
              <a:defRPr/>
            </a:pPr>
            <a:r>
              <a:rPr lang="en-US" altLang="en-US" smtClean="0">
                <a:latin typeface="Times New Roman" panose="02020603050405020304" pitchFamily="18" charset="0"/>
              </a:rPr>
              <a:t> Selling more products to fewer people is more efficient and more profitable than the time honored mass-marketing rules of pitching products to the greatest number of people</a:t>
            </a:r>
          </a:p>
          <a:p>
            <a:pPr eaLnBrk="1" hangingPunct="1">
              <a:buFontTx/>
              <a:buChar char="•"/>
              <a:defRPr/>
            </a:pPr>
            <a:endParaRPr lang="en-US" altLang="en-US" smtClean="0">
              <a:latin typeface="Times New Roman" panose="02020603050405020304" pitchFamily="18" charset="0"/>
            </a:endParaRPr>
          </a:p>
          <a:p>
            <a:pPr>
              <a:defRPr/>
            </a:pPr>
            <a:endParaRPr lang="en-US" altLang="zh-TW" smtClean="0">
              <a:latin typeface="Times New Roman" panose="02020603050405020304" pitchFamily="18" charset="0"/>
            </a:endParaRPr>
          </a:p>
        </p:txBody>
      </p:sp>
      <p:sp>
        <p:nvSpPr>
          <p:cNvPr id="4" name="Slide Number Placeholder 3">
            <a:extLst>
              <a:ext uri="{FF2B5EF4-FFF2-40B4-BE49-F238E27FC236}">
                <a16:creationId xmlns:a16="http://schemas.microsoft.com/office/drawing/2014/main" id="{197D7BB2-B178-C64C-AFB9-65960C4F02CA}"/>
              </a:ext>
            </a:extLst>
          </p:cNvPr>
          <p:cNvSpPr>
            <a:spLocks noGrp="1"/>
          </p:cNvSpPr>
          <p:nvPr>
            <p:ph type="sldNum" sz="quarter" idx="5"/>
          </p:nvPr>
        </p:nvSpPr>
        <p:spPr/>
        <p:txBody>
          <a:bodyPr/>
          <a:lstStyle>
            <a:lvl1pPr defTabSz="928688">
              <a:defRPr sz="4000" u="sng">
                <a:solidFill>
                  <a:schemeClr val="tx1"/>
                </a:solidFill>
                <a:latin typeface="Arial" panose="020B0604020202020204" pitchFamily="34" charset="0"/>
              </a:defRPr>
            </a:lvl1pPr>
            <a:lvl2pPr defTabSz="928688">
              <a:defRPr sz="4000" u="sng">
                <a:solidFill>
                  <a:schemeClr val="tx1"/>
                </a:solidFill>
                <a:latin typeface="Arial" panose="020B0604020202020204" pitchFamily="34" charset="0"/>
              </a:defRPr>
            </a:lvl2pPr>
            <a:lvl3pPr defTabSz="928688">
              <a:defRPr sz="4000" u="sng">
                <a:solidFill>
                  <a:schemeClr val="tx1"/>
                </a:solidFill>
                <a:latin typeface="Arial" panose="020B0604020202020204" pitchFamily="34" charset="0"/>
              </a:defRPr>
            </a:lvl3pPr>
            <a:lvl4pPr defTabSz="928688">
              <a:defRPr sz="4000" u="sng">
                <a:solidFill>
                  <a:schemeClr val="tx1"/>
                </a:solidFill>
                <a:latin typeface="Arial" panose="020B0604020202020204" pitchFamily="34" charset="0"/>
              </a:defRPr>
            </a:lvl4pPr>
            <a:lvl5pPr defTabSz="928688">
              <a:defRPr sz="4000" u="sng">
                <a:solidFill>
                  <a:schemeClr val="tx1"/>
                </a:solidFill>
                <a:latin typeface="Arial" panose="020B0604020202020204" pitchFamily="34" charset="0"/>
              </a:defRPr>
            </a:lvl5pPr>
            <a:lvl6pPr marL="2284413" indent="1588" defTabSz="928688" eaLnBrk="0" fontAlgn="base" hangingPunct="0">
              <a:spcBef>
                <a:spcPct val="0"/>
              </a:spcBef>
              <a:spcAft>
                <a:spcPct val="0"/>
              </a:spcAft>
              <a:defRPr sz="4000" u="sng">
                <a:solidFill>
                  <a:schemeClr val="tx1"/>
                </a:solidFill>
                <a:latin typeface="Arial" panose="020B0604020202020204" pitchFamily="34" charset="0"/>
              </a:defRPr>
            </a:lvl6pPr>
            <a:lvl7pPr marL="2741613" indent="1588" defTabSz="928688" eaLnBrk="0" fontAlgn="base" hangingPunct="0">
              <a:spcBef>
                <a:spcPct val="0"/>
              </a:spcBef>
              <a:spcAft>
                <a:spcPct val="0"/>
              </a:spcAft>
              <a:defRPr sz="4000" u="sng">
                <a:solidFill>
                  <a:schemeClr val="tx1"/>
                </a:solidFill>
                <a:latin typeface="Arial" panose="020B0604020202020204" pitchFamily="34" charset="0"/>
              </a:defRPr>
            </a:lvl7pPr>
            <a:lvl8pPr marL="3198813" indent="1588" defTabSz="928688" eaLnBrk="0" fontAlgn="base" hangingPunct="0">
              <a:spcBef>
                <a:spcPct val="0"/>
              </a:spcBef>
              <a:spcAft>
                <a:spcPct val="0"/>
              </a:spcAft>
              <a:defRPr sz="4000" u="sng">
                <a:solidFill>
                  <a:schemeClr val="tx1"/>
                </a:solidFill>
                <a:latin typeface="Arial" panose="020B0604020202020204" pitchFamily="34" charset="0"/>
              </a:defRPr>
            </a:lvl8pPr>
            <a:lvl9pPr marL="3656013" indent="1588" defTabSz="928688" eaLnBrk="0" fontAlgn="base" hangingPunct="0">
              <a:spcBef>
                <a:spcPct val="0"/>
              </a:spcBef>
              <a:spcAft>
                <a:spcPct val="0"/>
              </a:spcAft>
              <a:defRPr sz="4000" u="sng">
                <a:solidFill>
                  <a:schemeClr val="tx1"/>
                </a:solidFill>
                <a:latin typeface="Arial" panose="020B0604020202020204" pitchFamily="34" charset="0"/>
              </a:defRPr>
            </a:lvl9pPr>
          </a:lstStyle>
          <a:p>
            <a:pPr marL="0" marR="0" lvl="0" indent="0" algn="r" defTabSz="928688" rtl="0" eaLnBrk="1" fontAlgn="base" latinLnBrk="0" hangingPunct="1">
              <a:lnSpc>
                <a:spcPct val="100000"/>
              </a:lnSpc>
              <a:spcBef>
                <a:spcPct val="0"/>
              </a:spcBef>
              <a:spcAft>
                <a:spcPct val="0"/>
              </a:spcAft>
              <a:buClrTx/>
              <a:buSzTx/>
              <a:buFontTx/>
              <a:buNone/>
              <a:tabLst/>
              <a:defRPr/>
            </a:pPr>
            <a:fld id="{A913D62D-84A9-4701-9A52-B55C314FBD7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28688" rtl="0" eaLnBrk="1" fontAlgn="base" latinLnBrk="0" hangingPunct="1">
                <a:lnSpc>
                  <a:spcPct val="100000"/>
                </a:lnSpc>
                <a:spcBef>
                  <a:spcPct val="0"/>
                </a:spcBef>
                <a:spcAft>
                  <a:spcPct val="0"/>
                </a:spcAft>
                <a:buClrTx/>
                <a:buSzTx/>
                <a:buFontTx/>
                <a:buNone/>
                <a:tabLst/>
                <a:defRPr/>
              </a:pPr>
              <a:t>125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8537836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2D1631-5A6A-427A-8EBD-7C837ECEBA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64138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this work for me? No one will work with me? </a:t>
            </a:r>
          </a:p>
          <a:p>
            <a:r>
              <a:rPr lang="en-US" dirty="0" smtClean="0"/>
              <a:t>Can I answer the tough questions?</a:t>
            </a:r>
          </a:p>
          <a:p>
            <a:r>
              <a:rPr lang="en-US" dirty="0" smtClean="0"/>
              <a:t>What will my friends think of me?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2D1631-5A6A-427A-8EBD-7C837ECEBA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10262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this work for me? No one will work with me? </a:t>
            </a:r>
          </a:p>
          <a:p>
            <a:r>
              <a:rPr lang="en-US" dirty="0" smtClean="0"/>
              <a:t>Can I answer the tough questions?</a:t>
            </a:r>
          </a:p>
          <a:p>
            <a:r>
              <a:rPr lang="en-US" dirty="0" smtClean="0"/>
              <a:t>What will my friends think of me?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2D1631-5A6A-427A-8EBD-7C837ECEBA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6318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ability to see. See so much more than what others see. Taking</a:t>
            </a:r>
            <a:r>
              <a:rPr lang="en-US" baseline="0" dirty="0"/>
              <a:t> the dream from fantasy to formulating the path to move closer to reality. Taking a flashlight beam of light to a laser light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B94D0-01B4-2E4C-9F35-F8A81DCBEF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7712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897301">
              <a:defRPr/>
            </a:pPr>
            <a:r>
              <a:rPr lang="en-US" dirty="0"/>
              <a:t>The courage to begin the formation</a:t>
            </a:r>
            <a:r>
              <a:rPr lang="en-US" baseline="0" dirty="0"/>
              <a:t> of the vision</a:t>
            </a:r>
            <a:r>
              <a:rPr lang="en-US" dirty="0"/>
              <a:t>, taking</a:t>
            </a:r>
            <a:r>
              <a:rPr lang="en-US" baseline="0" dirty="0"/>
              <a:t> the first step of a 1000 mile journey. The commitment to put in the work necessary to accomplish set goals. The courage to admit fault, to over come fear.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B94D0-01B4-2E4C-9F35-F8A81DCBEF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4881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confidence</a:t>
            </a:r>
            <a:r>
              <a:rPr lang="en-US" baseline="0" dirty="0"/>
              <a:t> in the discipline and execution of what you have trained to do. Spartans were training from birth to be great fighters. One who looks at opportunity where others do not. To accomplish victory one must prepare and engage to win the desired outcome.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B94D0-01B4-2E4C-9F35-F8A81DCBEF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8164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pPr marL="0" marR="0" lvl="0" indent="0" algn="r" defTabSz="914333" rtl="0" eaLnBrk="1" fontAlgn="auto" latinLnBrk="0" hangingPunct="1">
              <a:lnSpc>
                <a:spcPct val="100000"/>
              </a:lnSpc>
              <a:spcBef>
                <a:spcPts val="0"/>
              </a:spcBef>
              <a:spcAft>
                <a:spcPts val="0"/>
              </a:spcAft>
              <a:buClrTx/>
              <a:buSzTx/>
              <a:buFontTx/>
              <a:buNone/>
              <a:tabLst/>
              <a:defRPr/>
            </a:pPr>
            <a:fld id="{8247237E-5ACE-4D62-901B-6F710234B797}" type="slidenum">
              <a:rPr kumimoji="0" lang="en-US" sz="1200" b="0" i="0" u="none" strike="noStrike" kern="1200" cap="none" spc="0" normalizeH="0" baseline="0" noProof="0">
                <a:ln>
                  <a:noFill/>
                </a:ln>
                <a:solidFill>
                  <a:prstClr val="black"/>
                </a:solidFill>
                <a:effectLst/>
                <a:uLnTx/>
                <a:uFillTx/>
                <a:latin typeface="Calibri"/>
                <a:ea typeface="ＭＳ Ｐゴシック" pitchFamily="34" charset="-128"/>
                <a:cs typeface="+mn-cs"/>
              </a:rPr>
              <a:pPr marL="0" marR="0" lvl="0" indent="0" algn="r" defTabSz="914333"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sp>
        <p:nvSpPr>
          <p:cNvPr id="260099" name="Rectangle 7"/>
          <p:cNvSpPr txBox="1">
            <a:spLocks noGrp="1" noChangeArrowheads="1"/>
          </p:cNvSpPr>
          <p:nvPr/>
        </p:nvSpPr>
        <p:spPr bwMode="auto">
          <a:xfrm>
            <a:off x="3851402" y="9429969"/>
            <a:ext cx="2946275" cy="496671"/>
          </a:xfrm>
          <a:prstGeom prst="rect">
            <a:avLst/>
          </a:prstGeom>
          <a:noFill/>
          <a:ln w="9525">
            <a:noFill/>
            <a:miter lim="800000"/>
            <a:headEnd/>
            <a:tailEnd/>
          </a:ln>
        </p:spPr>
        <p:txBody>
          <a:bodyPr lIns="92683" tIns="46342" rIns="92683" bIns="46342" anchor="b"/>
          <a:lstStyle/>
          <a:p>
            <a:pPr marL="0" marR="0" lvl="0" indent="0" algn="r" defTabSz="925174" rtl="0" eaLnBrk="1" fontAlgn="base" latinLnBrk="0" hangingPunct="1">
              <a:lnSpc>
                <a:spcPct val="100000"/>
              </a:lnSpc>
              <a:spcBef>
                <a:spcPct val="0"/>
              </a:spcBef>
              <a:spcAft>
                <a:spcPct val="0"/>
              </a:spcAft>
              <a:buClrTx/>
              <a:buSzTx/>
              <a:buFontTx/>
              <a:buNone/>
              <a:tabLst/>
              <a:defRPr/>
            </a:pPr>
            <a:fld id="{E385E024-672C-462B-941B-14FFD1E4F736}" type="slidenum">
              <a:rPr kumimoji="0" lang="en-US"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rPr>
              <a:pPr marL="0" marR="0" lvl="0" indent="0" algn="r" defTabSz="925174"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endParaRPr>
          </a:p>
        </p:txBody>
      </p:sp>
      <p:sp>
        <p:nvSpPr>
          <p:cNvPr id="260100" name="Rectangle 7"/>
          <p:cNvSpPr txBox="1">
            <a:spLocks noGrp="1" noChangeArrowheads="1"/>
          </p:cNvSpPr>
          <p:nvPr/>
        </p:nvSpPr>
        <p:spPr bwMode="auto">
          <a:xfrm>
            <a:off x="3849863" y="9428272"/>
            <a:ext cx="2946275" cy="496672"/>
          </a:xfrm>
          <a:prstGeom prst="rect">
            <a:avLst/>
          </a:prstGeom>
          <a:noFill/>
          <a:ln w="9525">
            <a:noFill/>
            <a:miter lim="800000"/>
            <a:headEnd/>
            <a:tailEnd/>
          </a:ln>
        </p:spPr>
        <p:txBody>
          <a:bodyPr lIns="92825" tIns="46413" rIns="92825" bIns="46413" anchor="b"/>
          <a:lstStyle/>
          <a:p>
            <a:pPr marL="0" marR="0" lvl="0" indent="0" algn="r" defTabSz="928336" rtl="0" eaLnBrk="1" fontAlgn="base" latinLnBrk="0" hangingPunct="1">
              <a:lnSpc>
                <a:spcPct val="100000"/>
              </a:lnSpc>
              <a:spcBef>
                <a:spcPct val="0"/>
              </a:spcBef>
              <a:spcAft>
                <a:spcPct val="0"/>
              </a:spcAft>
              <a:buClrTx/>
              <a:buSzTx/>
              <a:buFontTx/>
              <a:buNone/>
              <a:tabLst/>
              <a:defRPr/>
            </a:pPr>
            <a:fld id="{B97E83F4-D1A9-479C-80B3-95CFA5F847A9}" type="slidenum">
              <a:rPr kumimoji="0" lang="en-US" sz="1200" b="0" i="0" u="none" strike="noStrike" kern="1200" cap="none" spc="0" normalizeH="0" baseline="0" noProof="0">
                <a:ln>
                  <a:noFill/>
                </a:ln>
                <a:solidFill>
                  <a:prstClr val="black"/>
                </a:solidFill>
                <a:effectLst/>
                <a:uLnTx/>
                <a:uFillTx/>
                <a:latin typeface="Calibri"/>
                <a:ea typeface="ＭＳ Ｐゴシック" pitchFamily="34" charset="-128"/>
                <a:cs typeface="+mn-cs"/>
              </a:rPr>
              <a:pPr marL="0" marR="0" lvl="0" indent="0" algn="r" defTabSz="928336"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sp>
        <p:nvSpPr>
          <p:cNvPr id="260101" name="Rectangle 7"/>
          <p:cNvSpPr txBox="1">
            <a:spLocks noGrp="1" noChangeArrowheads="1"/>
          </p:cNvSpPr>
          <p:nvPr/>
        </p:nvSpPr>
        <p:spPr bwMode="auto">
          <a:xfrm>
            <a:off x="3851402" y="9429969"/>
            <a:ext cx="2946275" cy="496671"/>
          </a:xfrm>
          <a:prstGeom prst="rect">
            <a:avLst/>
          </a:prstGeom>
          <a:noFill/>
          <a:ln w="9525">
            <a:noFill/>
            <a:miter lim="800000"/>
            <a:headEnd/>
            <a:tailEnd/>
          </a:ln>
        </p:spPr>
        <p:txBody>
          <a:bodyPr lIns="96286" tIns="48143" rIns="96286" bIns="48143" anchor="b"/>
          <a:lstStyle/>
          <a:p>
            <a:pPr marL="0" marR="0" lvl="0" indent="0" algn="r" defTabSz="959966" rtl="0" eaLnBrk="1" fontAlgn="base" latinLnBrk="0" hangingPunct="1">
              <a:lnSpc>
                <a:spcPct val="100000"/>
              </a:lnSpc>
              <a:spcBef>
                <a:spcPct val="0"/>
              </a:spcBef>
              <a:spcAft>
                <a:spcPct val="0"/>
              </a:spcAft>
              <a:buClrTx/>
              <a:buSzTx/>
              <a:buFontTx/>
              <a:buNone/>
              <a:tabLst/>
              <a:defRPr/>
            </a:pPr>
            <a:fld id="{B5297A63-C41F-408D-AE78-FB056DFEBF7A}" type="slidenum">
              <a:rPr kumimoji="0" lang="en-US"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rPr>
              <a:pPr marL="0" marR="0" lvl="0" indent="0" algn="r" defTabSz="959966"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endParaRPr>
          </a:p>
        </p:txBody>
      </p:sp>
      <p:sp>
        <p:nvSpPr>
          <p:cNvPr id="260102" name="Rectangle 2"/>
          <p:cNvSpPr>
            <a:spLocks noGrp="1" noRot="1" noChangeAspect="1" noChangeArrowheads="1" noTextEdit="1"/>
          </p:cNvSpPr>
          <p:nvPr>
            <p:ph type="sldImg"/>
          </p:nvPr>
        </p:nvSpPr>
        <p:spPr>
          <a:xfrm>
            <a:off x="90488" y="744538"/>
            <a:ext cx="6616700" cy="3722687"/>
          </a:xfrm>
          <a:ln/>
        </p:spPr>
      </p:sp>
      <p:sp>
        <p:nvSpPr>
          <p:cNvPr id="260103" name="Rectangle 3"/>
          <p:cNvSpPr>
            <a:spLocks noGrp="1" noChangeArrowheads="1"/>
          </p:cNvSpPr>
          <p:nvPr>
            <p:ph type="body" idx="1"/>
          </p:nvPr>
        </p:nvSpPr>
        <p:spPr>
          <a:xfrm>
            <a:off x="680383" y="4717528"/>
            <a:ext cx="5436909" cy="4464953"/>
          </a:xfrm>
          <a:noFill/>
          <a:ln/>
        </p:spPr>
        <p:txBody>
          <a:bodyPr lIns="96286" tIns="48143" rIns="96286" bIns="48143"/>
          <a:lstStyle/>
          <a:p>
            <a:pPr eaLnBrk="1" hangingPunct="1"/>
            <a:endParaRPr lang="es-ES_tradnl" dirty="0"/>
          </a:p>
        </p:txBody>
      </p:sp>
    </p:spTree>
    <p:extLst>
      <p:ext uri="{BB962C8B-B14F-4D97-AF65-F5344CB8AC3E}">
        <p14:creationId xmlns:p14="http://schemas.microsoft.com/office/powerpoint/2010/main" val="8552525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words of find</a:t>
            </a:r>
            <a:r>
              <a:rPr lang="en-US" baseline="0" dirty="0"/>
              <a:t> a calling that you love and you will never work a day in your life. Passion is a driver, and fountain of endless energy to stay the course. It is the fuel that allows you to maximize your potential, or stretch your commitment. We loved playing football at every level, however to play on the big stages you had to be vehemently committed to do the activities  that it takes to get you there. This is where you insert the results producing tasks of any profession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B94D0-01B4-2E4C-9F35-F8A81DCBEF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8885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can not go in a set direction and speak</a:t>
            </a:r>
            <a:r>
              <a:rPr lang="en-US" baseline="0" dirty="0"/>
              <a:t> to another. Your message becomes weak and misguiding. You pain illusions rather then realities. Whether a person likes you or not, one can not change that first impression without an enormously amount of work. Speak the truth and you will save time, disappointment and improve your results.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B94D0-01B4-2E4C-9F35-F8A81DCBEF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914378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897301">
              <a:defRPr/>
            </a:pPr>
            <a:r>
              <a:rPr lang="en-US" dirty="0"/>
              <a:t>Enjoy the benefits of a clear mind and fit body. Recognize the physical</a:t>
            </a:r>
            <a:r>
              <a:rPr lang="en-US" baseline="0" dirty="0"/>
              <a:t> challenges</a:t>
            </a:r>
            <a:r>
              <a:rPr lang="en-US" dirty="0"/>
              <a:t> that a journey can inflict</a:t>
            </a:r>
            <a:r>
              <a:rPr lang="en-US" baseline="0" dirty="0"/>
              <a:t> ad condition the body to withstand those tests. We are made to physically move/work and consistently testing oneself will move you to better levels of performance. Life is about living, performing and experiencing. . It is about nurturing and growing throughout your life.</a:t>
            </a:r>
            <a:endParaRPr lang="en-US" dirty="0"/>
          </a:p>
          <a:p>
            <a:pPr defTabSz="897301">
              <a:defRPr/>
            </a:pP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B94D0-01B4-2E4C-9F35-F8A81DCBEF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2461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is happening in this photo. Searching for clarity, emptiness, how did I get hear,</a:t>
            </a:r>
            <a:r>
              <a:rPr lang="en-US" baseline="0" dirty="0"/>
              <a:t> what path should I take now. What is really really really important to me, who do I represent, why have I taken this road, I can always do something else. How do I respond when my confident talk has been tested.  Am I willing to take set backs and move forward. This road is long and is it really worth the pain</a:t>
            </a:r>
          </a:p>
          <a:p>
            <a:r>
              <a:rPr lang="en-US" baseline="0" dirty="0"/>
              <a:t>Need to find out what fight this picture was taken from and what did the picture depict in the outcome of the fight. </a:t>
            </a:r>
            <a:endParaRPr lang="en-US" dirty="0"/>
          </a:p>
          <a:p>
            <a:r>
              <a:rPr lang="en-US" dirty="0"/>
              <a:t>Over come the naysayers, to accept and move forward when met with setbacks or challenges.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B94D0-01B4-2E4C-9F35-F8A81DCBEF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01261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Vision to Victory,</a:t>
            </a:r>
            <a:r>
              <a:rPr lang="en-US" baseline="0" dirty="0"/>
              <a:t> the arrival, of setting out to do something and reaching that reality. What does it all mean. I did it, I set out to make something happen and I achieved my last laugh. I find it a time to step back and smell the coffee, but it is also a platform to see a bigger picture to set new visions.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3B94D0-01B4-2E4C-9F35-F8A81DCBEF3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0375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pPr marL="0" marR="0" lvl="0" indent="0" algn="r" defTabSz="914333" rtl="0" eaLnBrk="1" fontAlgn="auto" latinLnBrk="0" hangingPunct="1">
              <a:lnSpc>
                <a:spcPct val="100000"/>
              </a:lnSpc>
              <a:spcBef>
                <a:spcPts val="0"/>
              </a:spcBef>
              <a:spcAft>
                <a:spcPts val="0"/>
              </a:spcAft>
              <a:buClrTx/>
              <a:buSzTx/>
              <a:buFontTx/>
              <a:buNone/>
              <a:tabLst/>
              <a:defRPr/>
            </a:pPr>
            <a:fld id="{8247237E-5ACE-4D62-901B-6F710234B797}" type="slidenum">
              <a:rPr kumimoji="0" lang="en-US" sz="1200" b="0" i="0" u="none" strike="noStrike" kern="1200" cap="none" spc="0" normalizeH="0" baseline="0" noProof="0">
                <a:ln>
                  <a:noFill/>
                </a:ln>
                <a:solidFill>
                  <a:prstClr val="black"/>
                </a:solidFill>
                <a:effectLst/>
                <a:uLnTx/>
                <a:uFillTx/>
                <a:latin typeface="Calibri"/>
                <a:ea typeface="ＭＳ Ｐゴシック" pitchFamily="34" charset="-128"/>
                <a:cs typeface="+mn-cs"/>
              </a:rPr>
              <a:pPr marL="0" marR="0" lvl="0" indent="0" algn="r" defTabSz="914333"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sp>
        <p:nvSpPr>
          <p:cNvPr id="260099" name="Rectangle 7"/>
          <p:cNvSpPr txBox="1">
            <a:spLocks noGrp="1" noChangeArrowheads="1"/>
          </p:cNvSpPr>
          <p:nvPr/>
        </p:nvSpPr>
        <p:spPr bwMode="auto">
          <a:xfrm>
            <a:off x="3851402" y="9429969"/>
            <a:ext cx="2946275" cy="496671"/>
          </a:xfrm>
          <a:prstGeom prst="rect">
            <a:avLst/>
          </a:prstGeom>
          <a:noFill/>
          <a:ln w="9525">
            <a:noFill/>
            <a:miter lim="800000"/>
            <a:headEnd/>
            <a:tailEnd/>
          </a:ln>
        </p:spPr>
        <p:txBody>
          <a:bodyPr lIns="92683" tIns="46342" rIns="92683" bIns="46342" anchor="b"/>
          <a:lstStyle/>
          <a:p>
            <a:pPr marL="0" marR="0" lvl="0" indent="0" algn="r" defTabSz="925174" rtl="0" eaLnBrk="1" fontAlgn="base" latinLnBrk="0" hangingPunct="1">
              <a:lnSpc>
                <a:spcPct val="100000"/>
              </a:lnSpc>
              <a:spcBef>
                <a:spcPct val="0"/>
              </a:spcBef>
              <a:spcAft>
                <a:spcPct val="0"/>
              </a:spcAft>
              <a:buClrTx/>
              <a:buSzTx/>
              <a:buFontTx/>
              <a:buNone/>
              <a:tabLst/>
              <a:defRPr/>
            </a:pPr>
            <a:fld id="{E385E024-672C-462B-941B-14FFD1E4F736}" type="slidenum">
              <a:rPr kumimoji="0" lang="en-US"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rPr>
              <a:pPr marL="0" marR="0" lvl="0" indent="0" algn="r" defTabSz="925174"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endParaRPr>
          </a:p>
        </p:txBody>
      </p:sp>
      <p:sp>
        <p:nvSpPr>
          <p:cNvPr id="260100" name="Rectangle 7"/>
          <p:cNvSpPr txBox="1">
            <a:spLocks noGrp="1" noChangeArrowheads="1"/>
          </p:cNvSpPr>
          <p:nvPr/>
        </p:nvSpPr>
        <p:spPr bwMode="auto">
          <a:xfrm>
            <a:off x="3849863" y="9428272"/>
            <a:ext cx="2946275" cy="496672"/>
          </a:xfrm>
          <a:prstGeom prst="rect">
            <a:avLst/>
          </a:prstGeom>
          <a:noFill/>
          <a:ln w="9525">
            <a:noFill/>
            <a:miter lim="800000"/>
            <a:headEnd/>
            <a:tailEnd/>
          </a:ln>
        </p:spPr>
        <p:txBody>
          <a:bodyPr lIns="92825" tIns="46413" rIns="92825" bIns="46413" anchor="b"/>
          <a:lstStyle/>
          <a:p>
            <a:pPr marL="0" marR="0" lvl="0" indent="0" algn="r" defTabSz="928336" rtl="0" eaLnBrk="1" fontAlgn="base" latinLnBrk="0" hangingPunct="1">
              <a:lnSpc>
                <a:spcPct val="100000"/>
              </a:lnSpc>
              <a:spcBef>
                <a:spcPct val="0"/>
              </a:spcBef>
              <a:spcAft>
                <a:spcPct val="0"/>
              </a:spcAft>
              <a:buClrTx/>
              <a:buSzTx/>
              <a:buFontTx/>
              <a:buNone/>
              <a:tabLst/>
              <a:defRPr/>
            </a:pPr>
            <a:fld id="{B97E83F4-D1A9-479C-80B3-95CFA5F847A9}" type="slidenum">
              <a:rPr kumimoji="0" lang="en-US" sz="1200" b="0" i="0" u="none" strike="noStrike" kern="1200" cap="none" spc="0" normalizeH="0" baseline="0" noProof="0">
                <a:ln>
                  <a:noFill/>
                </a:ln>
                <a:solidFill>
                  <a:prstClr val="black"/>
                </a:solidFill>
                <a:effectLst/>
                <a:uLnTx/>
                <a:uFillTx/>
                <a:latin typeface="Calibri"/>
                <a:ea typeface="ＭＳ Ｐゴシック" pitchFamily="34" charset="-128"/>
                <a:cs typeface="+mn-cs"/>
              </a:rPr>
              <a:pPr marL="0" marR="0" lvl="0" indent="0" algn="r" defTabSz="928336"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sp>
        <p:nvSpPr>
          <p:cNvPr id="260101" name="Rectangle 7"/>
          <p:cNvSpPr txBox="1">
            <a:spLocks noGrp="1" noChangeArrowheads="1"/>
          </p:cNvSpPr>
          <p:nvPr/>
        </p:nvSpPr>
        <p:spPr bwMode="auto">
          <a:xfrm>
            <a:off x="3851402" y="9429969"/>
            <a:ext cx="2946275" cy="496671"/>
          </a:xfrm>
          <a:prstGeom prst="rect">
            <a:avLst/>
          </a:prstGeom>
          <a:noFill/>
          <a:ln w="9525">
            <a:noFill/>
            <a:miter lim="800000"/>
            <a:headEnd/>
            <a:tailEnd/>
          </a:ln>
        </p:spPr>
        <p:txBody>
          <a:bodyPr lIns="96286" tIns="48143" rIns="96286" bIns="48143" anchor="b"/>
          <a:lstStyle/>
          <a:p>
            <a:pPr marL="0" marR="0" lvl="0" indent="0" algn="r" defTabSz="959966" rtl="0" eaLnBrk="1" fontAlgn="base" latinLnBrk="0" hangingPunct="1">
              <a:lnSpc>
                <a:spcPct val="100000"/>
              </a:lnSpc>
              <a:spcBef>
                <a:spcPct val="0"/>
              </a:spcBef>
              <a:spcAft>
                <a:spcPct val="0"/>
              </a:spcAft>
              <a:buClrTx/>
              <a:buSzTx/>
              <a:buFontTx/>
              <a:buNone/>
              <a:tabLst/>
              <a:defRPr/>
            </a:pPr>
            <a:fld id="{B5297A63-C41F-408D-AE78-FB056DFEBF7A}" type="slidenum">
              <a:rPr kumimoji="0" lang="en-US"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rPr>
              <a:pPr marL="0" marR="0" lvl="0" indent="0" algn="r" defTabSz="959966"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endParaRPr>
          </a:p>
        </p:txBody>
      </p:sp>
      <p:sp>
        <p:nvSpPr>
          <p:cNvPr id="260102" name="Rectangle 2"/>
          <p:cNvSpPr>
            <a:spLocks noGrp="1" noRot="1" noChangeAspect="1" noChangeArrowheads="1" noTextEdit="1"/>
          </p:cNvSpPr>
          <p:nvPr>
            <p:ph type="sldImg"/>
          </p:nvPr>
        </p:nvSpPr>
        <p:spPr>
          <a:xfrm>
            <a:off x="90488" y="744538"/>
            <a:ext cx="6616700" cy="3722687"/>
          </a:xfrm>
          <a:ln/>
        </p:spPr>
      </p:sp>
      <p:sp>
        <p:nvSpPr>
          <p:cNvPr id="260103" name="Rectangle 3"/>
          <p:cNvSpPr>
            <a:spLocks noGrp="1" noChangeArrowheads="1"/>
          </p:cNvSpPr>
          <p:nvPr>
            <p:ph type="body" idx="1"/>
          </p:nvPr>
        </p:nvSpPr>
        <p:spPr>
          <a:xfrm>
            <a:off x="680383" y="4717528"/>
            <a:ext cx="5436909" cy="4464953"/>
          </a:xfrm>
          <a:noFill/>
          <a:ln/>
        </p:spPr>
        <p:txBody>
          <a:bodyPr lIns="96286" tIns="48143" rIns="96286" bIns="48143"/>
          <a:lstStyle/>
          <a:p>
            <a:pPr eaLnBrk="1" hangingPunct="1"/>
            <a:endParaRPr lang="es-ES_tradnl" dirty="0"/>
          </a:p>
        </p:txBody>
      </p:sp>
    </p:spTree>
    <p:extLst>
      <p:ext uri="{BB962C8B-B14F-4D97-AF65-F5344CB8AC3E}">
        <p14:creationId xmlns:p14="http://schemas.microsoft.com/office/powerpoint/2010/main" val="355974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2" name="Shape 4492"/>
          <p:cNvSpPr>
            <a:spLocks noGrp="1"/>
          </p:cNvSpPr>
          <p:nvPr>
            <p:ph type="body" idx="1"/>
          </p:nvPr>
        </p:nvSpPr>
        <p:spPr bwMode="auto">
          <a:xfrm>
            <a:off x="679768" y="4715154"/>
            <a:ext cx="5438140" cy="4466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815" tIns="92815" rIns="92815" bIns="92815" numCol="1" anchor="t" anchorCtr="0" compatLnSpc="1">
            <a:prstTxWarp prst="textNoShape">
              <a:avLst/>
            </a:prstTxWarp>
          </a:bodyPr>
          <a:lstStyle/>
          <a:p>
            <a:pPr eaLnBrk="1" hangingPunct="1">
              <a:spcBef>
                <a:spcPct val="0"/>
              </a:spcBef>
            </a:pPr>
            <a:r>
              <a:rPr lang="en-US" altLang="en-US" dirty="0"/>
              <a:t>45 or 2-3 year, do you believe that multiple streams of income are important, can you save money by shopping on line, what is your time worth? </a:t>
            </a:r>
          </a:p>
        </p:txBody>
      </p:sp>
      <p:sp>
        <p:nvSpPr>
          <p:cNvPr id="61443" name="Shape 4493"/>
          <p:cNvSpPr>
            <a:spLocks noGrp="1" noRot="1" noChangeAspect="1" noTextEdit="1"/>
          </p:cNvSpPr>
          <p:nvPr>
            <p:ph type="sldImg" idx="2"/>
          </p:nvPr>
        </p:nvSpPr>
        <p:spPr bwMode="auto">
          <a:xfrm>
            <a:off x="90488" y="744538"/>
            <a:ext cx="6616700" cy="3722687"/>
          </a:xfrm>
          <a:custGeom>
            <a:avLst/>
            <a:gdLst>
              <a:gd name="T0" fmla="*/ 0 w 120000"/>
              <a:gd name="T1" fmla="*/ 0 h 120000"/>
              <a:gd name="T2" fmla="*/ 6096000 w 120000"/>
              <a:gd name="T3" fmla="*/ 0 h 120000"/>
              <a:gd name="T4" fmla="*/ 6096000 w 120000"/>
              <a:gd name="T5" fmla="*/ 3429000 h 120000"/>
              <a:gd name="T6" fmla="*/ 0 w 120000"/>
              <a:gd name="T7" fmla="*/ 3429000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extLst>
      <p:ext uri="{BB962C8B-B14F-4D97-AF65-F5344CB8AC3E}">
        <p14:creationId xmlns:p14="http://schemas.microsoft.com/office/powerpoint/2010/main" val="117273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pPr marL="0" marR="0" lvl="0" indent="0" algn="r" defTabSz="914333" rtl="0" eaLnBrk="1" fontAlgn="auto" latinLnBrk="0" hangingPunct="1">
              <a:lnSpc>
                <a:spcPct val="100000"/>
              </a:lnSpc>
              <a:spcBef>
                <a:spcPts val="0"/>
              </a:spcBef>
              <a:spcAft>
                <a:spcPts val="0"/>
              </a:spcAft>
              <a:buClrTx/>
              <a:buSzTx/>
              <a:buFontTx/>
              <a:buNone/>
              <a:tabLst/>
              <a:defRPr/>
            </a:pPr>
            <a:fld id="{8247237E-5ACE-4D62-901B-6F710234B797}" type="slidenum">
              <a:rPr kumimoji="0" lang="en-US" sz="1200" b="0" i="0" u="none" strike="noStrike" kern="1200" cap="none" spc="0" normalizeH="0" baseline="0" noProof="0">
                <a:ln>
                  <a:noFill/>
                </a:ln>
                <a:solidFill>
                  <a:prstClr val="black"/>
                </a:solidFill>
                <a:effectLst/>
                <a:uLnTx/>
                <a:uFillTx/>
                <a:latin typeface="Calibri"/>
                <a:ea typeface="ＭＳ Ｐゴシック" pitchFamily="34" charset="-128"/>
                <a:cs typeface="+mn-cs"/>
              </a:rPr>
              <a:pPr marL="0" marR="0" lvl="0" indent="0" algn="r" defTabSz="914333"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sp>
        <p:nvSpPr>
          <p:cNvPr id="260099" name="Rectangle 7"/>
          <p:cNvSpPr txBox="1">
            <a:spLocks noGrp="1" noChangeArrowheads="1"/>
          </p:cNvSpPr>
          <p:nvPr/>
        </p:nvSpPr>
        <p:spPr bwMode="auto">
          <a:xfrm>
            <a:off x="3851402" y="9429969"/>
            <a:ext cx="2946275" cy="496671"/>
          </a:xfrm>
          <a:prstGeom prst="rect">
            <a:avLst/>
          </a:prstGeom>
          <a:noFill/>
          <a:ln w="9525">
            <a:noFill/>
            <a:miter lim="800000"/>
            <a:headEnd/>
            <a:tailEnd/>
          </a:ln>
        </p:spPr>
        <p:txBody>
          <a:bodyPr lIns="92683" tIns="46342" rIns="92683" bIns="46342" anchor="b"/>
          <a:lstStyle/>
          <a:p>
            <a:pPr marL="0" marR="0" lvl="0" indent="0" algn="r" defTabSz="925174" rtl="0" eaLnBrk="1" fontAlgn="base" latinLnBrk="0" hangingPunct="1">
              <a:lnSpc>
                <a:spcPct val="100000"/>
              </a:lnSpc>
              <a:spcBef>
                <a:spcPct val="0"/>
              </a:spcBef>
              <a:spcAft>
                <a:spcPct val="0"/>
              </a:spcAft>
              <a:buClrTx/>
              <a:buSzTx/>
              <a:buFontTx/>
              <a:buNone/>
              <a:tabLst/>
              <a:defRPr/>
            </a:pPr>
            <a:fld id="{E385E024-672C-462B-941B-14FFD1E4F736}" type="slidenum">
              <a:rPr kumimoji="0" lang="en-US"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rPr>
              <a:pPr marL="0" marR="0" lvl="0" indent="0" algn="r" defTabSz="925174"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endParaRPr>
          </a:p>
        </p:txBody>
      </p:sp>
      <p:sp>
        <p:nvSpPr>
          <p:cNvPr id="260100" name="Rectangle 7"/>
          <p:cNvSpPr txBox="1">
            <a:spLocks noGrp="1" noChangeArrowheads="1"/>
          </p:cNvSpPr>
          <p:nvPr/>
        </p:nvSpPr>
        <p:spPr bwMode="auto">
          <a:xfrm>
            <a:off x="3849863" y="9428272"/>
            <a:ext cx="2946275" cy="496672"/>
          </a:xfrm>
          <a:prstGeom prst="rect">
            <a:avLst/>
          </a:prstGeom>
          <a:noFill/>
          <a:ln w="9525">
            <a:noFill/>
            <a:miter lim="800000"/>
            <a:headEnd/>
            <a:tailEnd/>
          </a:ln>
        </p:spPr>
        <p:txBody>
          <a:bodyPr lIns="92825" tIns="46413" rIns="92825" bIns="46413" anchor="b"/>
          <a:lstStyle/>
          <a:p>
            <a:pPr marL="0" marR="0" lvl="0" indent="0" algn="r" defTabSz="928336" rtl="0" eaLnBrk="1" fontAlgn="base" latinLnBrk="0" hangingPunct="1">
              <a:lnSpc>
                <a:spcPct val="100000"/>
              </a:lnSpc>
              <a:spcBef>
                <a:spcPct val="0"/>
              </a:spcBef>
              <a:spcAft>
                <a:spcPct val="0"/>
              </a:spcAft>
              <a:buClrTx/>
              <a:buSzTx/>
              <a:buFontTx/>
              <a:buNone/>
              <a:tabLst/>
              <a:defRPr/>
            </a:pPr>
            <a:fld id="{B97E83F4-D1A9-479C-80B3-95CFA5F847A9}" type="slidenum">
              <a:rPr kumimoji="0" lang="en-US" sz="1200" b="0" i="0" u="none" strike="noStrike" kern="1200" cap="none" spc="0" normalizeH="0" baseline="0" noProof="0">
                <a:ln>
                  <a:noFill/>
                </a:ln>
                <a:solidFill>
                  <a:prstClr val="black"/>
                </a:solidFill>
                <a:effectLst/>
                <a:uLnTx/>
                <a:uFillTx/>
                <a:latin typeface="Calibri"/>
                <a:ea typeface="ＭＳ Ｐゴシック" pitchFamily="34" charset="-128"/>
                <a:cs typeface="+mn-cs"/>
              </a:rPr>
              <a:pPr marL="0" marR="0" lvl="0" indent="0" algn="r" defTabSz="928336"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sp>
        <p:nvSpPr>
          <p:cNvPr id="260101" name="Rectangle 7"/>
          <p:cNvSpPr txBox="1">
            <a:spLocks noGrp="1" noChangeArrowheads="1"/>
          </p:cNvSpPr>
          <p:nvPr/>
        </p:nvSpPr>
        <p:spPr bwMode="auto">
          <a:xfrm>
            <a:off x="3851402" y="9429969"/>
            <a:ext cx="2946275" cy="496671"/>
          </a:xfrm>
          <a:prstGeom prst="rect">
            <a:avLst/>
          </a:prstGeom>
          <a:noFill/>
          <a:ln w="9525">
            <a:noFill/>
            <a:miter lim="800000"/>
            <a:headEnd/>
            <a:tailEnd/>
          </a:ln>
        </p:spPr>
        <p:txBody>
          <a:bodyPr lIns="96286" tIns="48143" rIns="96286" bIns="48143" anchor="b"/>
          <a:lstStyle/>
          <a:p>
            <a:pPr marL="0" marR="0" lvl="0" indent="0" algn="r" defTabSz="959966" rtl="0" eaLnBrk="1" fontAlgn="base" latinLnBrk="0" hangingPunct="1">
              <a:lnSpc>
                <a:spcPct val="100000"/>
              </a:lnSpc>
              <a:spcBef>
                <a:spcPct val="0"/>
              </a:spcBef>
              <a:spcAft>
                <a:spcPct val="0"/>
              </a:spcAft>
              <a:buClrTx/>
              <a:buSzTx/>
              <a:buFontTx/>
              <a:buNone/>
              <a:tabLst/>
              <a:defRPr/>
            </a:pPr>
            <a:fld id="{B5297A63-C41F-408D-AE78-FB056DFEBF7A}" type="slidenum">
              <a:rPr kumimoji="0" lang="en-US"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rPr>
              <a:pPr marL="0" marR="0" lvl="0" indent="0" algn="r" defTabSz="959966"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endParaRPr>
          </a:p>
        </p:txBody>
      </p:sp>
      <p:sp>
        <p:nvSpPr>
          <p:cNvPr id="260102" name="Rectangle 2"/>
          <p:cNvSpPr>
            <a:spLocks noGrp="1" noRot="1" noChangeAspect="1" noChangeArrowheads="1" noTextEdit="1"/>
          </p:cNvSpPr>
          <p:nvPr>
            <p:ph type="sldImg"/>
          </p:nvPr>
        </p:nvSpPr>
        <p:spPr>
          <a:xfrm>
            <a:off x="90488" y="744538"/>
            <a:ext cx="6616700" cy="3722687"/>
          </a:xfrm>
          <a:ln/>
        </p:spPr>
      </p:sp>
      <p:sp>
        <p:nvSpPr>
          <p:cNvPr id="260103" name="Rectangle 3"/>
          <p:cNvSpPr>
            <a:spLocks noGrp="1" noChangeArrowheads="1"/>
          </p:cNvSpPr>
          <p:nvPr>
            <p:ph type="body" idx="1"/>
          </p:nvPr>
        </p:nvSpPr>
        <p:spPr>
          <a:xfrm>
            <a:off x="680383" y="4717528"/>
            <a:ext cx="5436909" cy="4464953"/>
          </a:xfrm>
          <a:noFill/>
          <a:ln/>
        </p:spPr>
        <p:txBody>
          <a:bodyPr lIns="96286" tIns="48143" rIns="96286" bIns="48143"/>
          <a:lstStyle/>
          <a:p>
            <a:pPr eaLnBrk="1" hangingPunct="1"/>
            <a:endParaRPr lang="es-ES_tradnl" dirty="0"/>
          </a:p>
        </p:txBody>
      </p:sp>
    </p:spTree>
    <p:extLst>
      <p:ext uri="{BB962C8B-B14F-4D97-AF65-F5344CB8AC3E}">
        <p14:creationId xmlns:p14="http://schemas.microsoft.com/office/powerpoint/2010/main" val="685768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pPr marL="0" marR="0" lvl="0" indent="0" algn="r" defTabSz="914333" rtl="0" eaLnBrk="1" fontAlgn="auto" latinLnBrk="0" hangingPunct="1">
              <a:lnSpc>
                <a:spcPct val="100000"/>
              </a:lnSpc>
              <a:spcBef>
                <a:spcPts val="0"/>
              </a:spcBef>
              <a:spcAft>
                <a:spcPts val="0"/>
              </a:spcAft>
              <a:buClrTx/>
              <a:buSzTx/>
              <a:buFontTx/>
              <a:buNone/>
              <a:tabLst/>
              <a:defRPr/>
            </a:pPr>
            <a:fld id="{8247237E-5ACE-4D62-901B-6F710234B797}" type="slidenum">
              <a:rPr kumimoji="0" lang="en-US" sz="1200" b="0" i="0" u="none" strike="noStrike" kern="1200" cap="none" spc="0" normalizeH="0" baseline="0" noProof="0">
                <a:ln>
                  <a:noFill/>
                </a:ln>
                <a:solidFill>
                  <a:prstClr val="black"/>
                </a:solidFill>
                <a:effectLst/>
                <a:uLnTx/>
                <a:uFillTx/>
                <a:latin typeface="Calibri"/>
                <a:ea typeface="ＭＳ Ｐゴシック" pitchFamily="34" charset="-128"/>
                <a:cs typeface="+mn-cs"/>
              </a:rPr>
              <a:pPr marL="0" marR="0" lvl="0" indent="0" algn="r" defTabSz="914333"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sp>
        <p:nvSpPr>
          <p:cNvPr id="260099" name="Rectangle 7"/>
          <p:cNvSpPr txBox="1">
            <a:spLocks noGrp="1" noChangeArrowheads="1"/>
          </p:cNvSpPr>
          <p:nvPr/>
        </p:nvSpPr>
        <p:spPr bwMode="auto">
          <a:xfrm>
            <a:off x="3851402" y="9429969"/>
            <a:ext cx="2946275" cy="496671"/>
          </a:xfrm>
          <a:prstGeom prst="rect">
            <a:avLst/>
          </a:prstGeom>
          <a:noFill/>
          <a:ln w="9525">
            <a:noFill/>
            <a:miter lim="800000"/>
            <a:headEnd/>
            <a:tailEnd/>
          </a:ln>
        </p:spPr>
        <p:txBody>
          <a:bodyPr lIns="92683" tIns="46342" rIns="92683" bIns="46342" anchor="b"/>
          <a:lstStyle/>
          <a:p>
            <a:pPr marL="0" marR="0" lvl="0" indent="0" algn="r" defTabSz="925174" rtl="0" eaLnBrk="1" fontAlgn="base" latinLnBrk="0" hangingPunct="1">
              <a:lnSpc>
                <a:spcPct val="100000"/>
              </a:lnSpc>
              <a:spcBef>
                <a:spcPct val="0"/>
              </a:spcBef>
              <a:spcAft>
                <a:spcPct val="0"/>
              </a:spcAft>
              <a:buClrTx/>
              <a:buSzTx/>
              <a:buFontTx/>
              <a:buNone/>
              <a:tabLst/>
              <a:defRPr/>
            </a:pPr>
            <a:fld id="{E385E024-672C-462B-941B-14FFD1E4F736}" type="slidenum">
              <a:rPr kumimoji="0" lang="en-US"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rPr>
              <a:pPr marL="0" marR="0" lvl="0" indent="0" algn="r" defTabSz="925174"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endParaRPr>
          </a:p>
        </p:txBody>
      </p:sp>
      <p:sp>
        <p:nvSpPr>
          <p:cNvPr id="260100" name="Rectangle 7"/>
          <p:cNvSpPr txBox="1">
            <a:spLocks noGrp="1" noChangeArrowheads="1"/>
          </p:cNvSpPr>
          <p:nvPr/>
        </p:nvSpPr>
        <p:spPr bwMode="auto">
          <a:xfrm>
            <a:off x="3849863" y="9428272"/>
            <a:ext cx="2946275" cy="496672"/>
          </a:xfrm>
          <a:prstGeom prst="rect">
            <a:avLst/>
          </a:prstGeom>
          <a:noFill/>
          <a:ln w="9525">
            <a:noFill/>
            <a:miter lim="800000"/>
            <a:headEnd/>
            <a:tailEnd/>
          </a:ln>
        </p:spPr>
        <p:txBody>
          <a:bodyPr lIns="92825" tIns="46413" rIns="92825" bIns="46413" anchor="b"/>
          <a:lstStyle/>
          <a:p>
            <a:pPr marL="0" marR="0" lvl="0" indent="0" algn="r" defTabSz="928336" rtl="0" eaLnBrk="1" fontAlgn="base" latinLnBrk="0" hangingPunct="1">
              <a:lnSpc>
                <a:spcPct val="100000"/>
              </a:lnSpc>
              <a:spcBef>
                <a:spcPct val="0"/>
              </a:spcBef>
              <a:spcAft>
                <a:spcPct val="0"/>
              </a:spcAft>
              <a:buClrTx/>
              <a:buSzTx/>
              <a:buFontTx/>
              <a:buNone/>
              <a:tabLst/>
              <a:defRPr/>
            </a:pPr>
            <a:fld id="{B97E83F4-D1A9-479C-80B3-95CFA5F847A9}" type="slidenum">
              <a:rPr kumimoji="0" lang="en-US" sz="1200" b="0" i="0" u="none" strike="noStrike" kern="1200" cap="none" spc="0" normalizeH="0" baseline="0" noProof="0">
                <a:ln>
                  <a:noFill/>
                </a:ln>
                <a:solidFill>
                  <a:prstClr val="black"/>
                </a:solidFill>
                <a:effectLst/>
                <a:uLnTx/>
                <a:uFillTx/>
                <a:latin typeface="Calibri"/>
                <a:ea typeface="ＭＳ Ｐゴシック" pitchFamily="34" charset="-128"/>
                <a:cs typeface="+mn-cs"/>
              </a:rPr>
              <a:pPr marL="0" marR="0" lvl="0" indent="0" algn="r" defTabSz="928336"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sp>
        <p:nvSpPr>
          <p:cNvPr id="260101" name="Rectangle 7"/>
          <p:cNvSpPr txBox="1">
            <a:spLocks noGrp="1" noChangeArrowheads="1"/>
          </p:cNvSpPr>
          <p:nvPr/>
        </p:nvSpPr>
        <p:spPr bwMode="auto">
          <a:xfrm>
            <a:off x="3851402" y="9429969"/>
            <a:ext cx="2946275" cy="496671"/>
          </a:xfrm>
          <a:prstGeom prst="rect">
            <a:avLst/>
          </a:prstGeom>
          <a:noFill/>
          <a:ln w="9525">
            <a:noFill/>
            <a:miter lim="800000"/>
            <a:headEnd/>
            <a:tailEnd/>
          </a:ln>
        </p:spPr>
        <p:txBody>
          <a:bodyPr lIns="96286" tIns="48143" rIns="96286" bIns="48143" anchor="b"/>
          <a:lstStyle/>
          <a:p>
            <a:pPr marL="0" marR="0" lvl="0" indent="0" algn="r" defTabSz="959966" rtl="0" eaLnBrk="1" fontAlgn="base" latinLnBrk="0" hangingPunct="1">
              <a:lnSpc>
                <a:spcPct val="100000"/>
              </a:lnSpc>
              <a:spcBef>
                <a:spcPct val="0"/>
              </a:spcBef>
              <a:spcAft>
                <a:spcPct val="0"/>
              </a:spcAft>
              <a:buClrTx/>
              <a:buSzTx/>
              <a:buFontTx/>
              <a:buNone/>
              <a:tabLst/>
              <a:defRPr/>
            </a:pPr>
            <a:fld id="{B5297A63-C41F-408D-AE78-FB056DFEBF7A}" type="slidenum">
              <a:rPr kumimoji="0" lang="en-US"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rPr>
              <a:pPr marL="0" marR="0" lvl="0" indent="0" algn="r" defTabSz="959966"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endParaRPr>
          </a:p>
        </p:txBody>
      </p:sp>
      <p:sp>
        <p:nvSpPr>
          <p:cNvPr id="260102" name="Rectangle 2"/>
          <p:cNvSpPr>
            <a:spLocks noGrp="1" noRot="1" noChangeAspect="1" noChangeArrowheads="1" noTextEdit="1"/>
          </p:cNvSpPr>
          <p:nvPr>
            <p:ph type="sldImg"/>
          </p:nvPr>
        </p:nvSpPr>
        <p:spPr>
          <a:xfrm>
            <a:off x="90488" y="744538"/>
            <a:ext cx="6616700" cy="3722687"/>
          </a:xfrm>
          <a:ln/>
        </p:spPr>
      </p:sp>
      <p:sp>
        <p:nvSpPr>
          <p:cNvPr id="260103" name="Rectangle 3"/>
          <p:cNvSpPr>
            <a:spLocks noGrp="1" noChangeArrowheads="1"/>
          </p:cNvSpPr>
          <p:nvPr>
            <p:ph type="body" idx="1"/>
          </p:nvPr>
        </p:nvSpPr>
        <p:spPr>
          <a:xfrm>
            <a:off x="680383" y="4717528"/>
            <a:ext cx="5436909" cy="4464953"/>
          </a:xfrm>
          <a:noFill/>
          <a:ln/>
        </p:spPr>
        <p:txBody>
          <a:bodyPr lIns="96286" tIns="48143" rIns="96286" bIns="48143"/>
          <a:lstStyle/>
          <a:p>
            <a:pPr eaLnBrk="1" hangingPunct="1"/>
            <a:endParaRPr lang="es-ES_tradnl" dirty="0"/>
          </a:p>
        </p:txBody>
      </p:sp>
    </p:spTree>
    <p:extLst>
      <p:ext uri="{BB962C8B-B14F-4D97-AF65-F5344CB8AC3E}">
        <p14:creationId xmlns:p14="http://schemas.microsoft.com/office/powerpoint/2010/main" val="1241804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pPr marL="0" marR="0" lvl="0" indent="0" algn="r" defTabSz="914333" rtl="0" eaLnBrk="1" fontAlgn="auto" latinLnBrk="0" hangingPunct="1">
              <a:lnSpc>
                <a:spcPct val="100000"/>
              </a:lnSpc>
              <a:spcBef>
                <a:spcPts val="0"/>
              </a:spcBef>
              <a:spcAft>
                <a:spcPts val="0"/>
              </a:spcAft>
              <a:buClrTx/>
              <a:buSzTx/>
              <a:buFontTx/>
              <a:buNone/>
              <a:tabLst/>
              <a:defRPr/>
            </a:pPr>
            <a:fld id="{8247237E-5ACE-4D62-901B-6F710234B797}" type="slidenum">
              <a:rPr kumimoji="0" lang="en-US" sz="1200" b="0" i="0" u="none" strike="noStrike" kern="1200" cap="none" spc="0" normalizeH="0" baseline="0" noProof="0">
                <a:ln>
                  <a:noFill/>
                </a:ln>
                <a:solidFill>
                  <a:prstClr val="black"/>
                </a:solidFill>
                <a:effectLst/>
                <a:uLnTx/>
                <a:uFillTx/>
                <a:latin typeface="Calibri"/>
                <a:ea typeface="ＭＳ Ｐゴシック" pitchFamily="34" charset="-128"/>
                <a:cs typeface="+mn-cs"/>
              </a:rPr>
              <a:pPr marL="0" marR="0" lvl="0" indent="0" algn="r" defTabSz="914333"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sp>
        <p:nvSpPr>
          <p:cNvPr id="260099" name="Rectangle 7"/>
          <p:cNvSpPr txBox="1">
            <a:spLocks noGrp="1" noChangeArrowheads="1"/>
          </p:cNvSpPr>
          <p:nvPr/>
        </p:nvSpPr>
        <p:spPr bwMode="auto">
          <a:xfrm>
            <a:off x="3851402" y="9429969"/>
            <a:ext cx="2946275" cy="496671"/>
          </a:xfrm>
          <a:prstGeom prst="rect">
            <a:avLst/>
          </a:prstGeom>
          <a:noFill/>
          <a:ln w="9525">
            <a:noFill/>
            <a:miter lim="800000"/>
            <a:headEnd/>
            <a:tailEnd/>
          </a:ln>
        </p:spPr>
        <p:txBody>
          <a:bodyPr lIns="92683" tIns="46342" rIns="92683" bIns="46342" anchor="b"/>
          <a:lstStyle/>
          <a:p>
            <a:pPr marL="0" marR="0" lvl="0" indent="0" algn="r" defTabSz="925174" rtl="0" eaLnBrk="1" fontAlgn="base" latinLnBrk="0" hangingPunct="1">
              <a:lnSpc>
                <a:spcPct val="100000"/>
              </a:lnSpc>
              <a:spcBef>
                <a:spcPct val="0"/>
              </a:spcBef>
              <a:spcAft>
                <a:spcPct val="0"/>
              </a:spcAft>
              <a:buClrTx/>
              <a:buSzTx/>
              <a:buFontTx/>
              <a:buNone/>
              <a:tabLst/>
              <a:defRPr/>
            </a:pPr>
            <a:fld id="{E385E024-672C-462B-941B-14FFD1E4F736}" type="slidenum">
              <a:rPr kumimoji="0" lang="en-US"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rPr>
              <a:pPr marL="0" marR="0" lvl="0" indent="0" algn="r" defTabSz="925174"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endParaRPr>
          </a:p>
        </p:txBody>
      </p:sp>
      <p:sp>
        <p:nvSpPr>
          <p:cNvPr id="260100" name="Rectangle 7"/>
          <p:cNvSpPr txBox="1">
            <a:spLocks noGrp="1" noChangeArrowheads="1"/>
          </p:cNvSpPr>
          <p:nvPr/>
        </p:nvSpPr>
        <p:spPr bwMode="auto">
          <a:xfrm>
            <a:off x="3849863" y="9428272"/>
            <a:ext cx="2946275" cy="496672"/>
          </a:xfrm>
          <a:prstGeom prst="rect">
            <a:avLst/>
          </a:prstGeom>
          <a:noFill/>
          <a:ln w="9525">
            <a:noFill/>
            <a:miter lim="800000"/>
            <a:headEnd/>
            <a:tailEnd/>
          </a:ln>
        </p:spPr>
        <p:txBody>
          <a:bodyPr lIns="92825" tIns="46413" rIns="92825" bIns="46413" anchor="b"/>
          <a:lstStyle/>
          <a:p>
            <a:pPr marL="0" marR="0" lvl="0" indent="0" algn="r" defTabSz="928336" rtl="0" eaLnBrk="1" fontAlgn="base" latinLnBrk="0" hangingPunct="1">
              <a:lnSpc>
                <a:spcPct val="100000"/>
              </a:lnSpc>
              <a:spcBef>
                <a:spcPct val="0"/>
              </a:spcBef>
              <a:spcAft>
                <a:spcPct val="0"/>
              </a:spcAft>
              <a:buClrTx/>
              <a:buSzTx/>
              <a:buFontTx/>
              <a:buNone/>
              <a:tabLst/>
              <a:defRPr/>
            </a:pPr>
            <a:fld id="{B97E83F4-D1A9-479C-80B3-95CFA5F847A9}" type="slidenum">
              <a:rPr kumimoji="0" lang="en-US" sz="1200" b="0" i="0" u="none" strike="noStrike" kern="1200" cap="none" spc="0" normalizeH="0" baseline="0" noProof="0">
                <a:ln>
                  <a:noFill/>
                </a:ln>
                <a:solidFill>
                  <a:prstClr val="black"/>
                </a:solidFill>
                <a:effectLst/>
                <a:uLnTx/>
                <a:uFillTx/>
                <a:latin typeface="Calibri"/>
                <a:ea typeface="ＭＳ Ｐゴシック" pitchFamily="34" charset="-128"/>
                <a:cs typeface="+mn-cs"/>
              </a:rPr>
              <a:pPr marL="0" marR="0" lvl="0" indent="0" algn="r" defTabSz="928336"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sp>
        <p:nvSpPr>
          <p:cNvPr id="260101" name="Rectangle 7"/>
          <p:cNvSpPr txBox="1">
            <a:spLocks noGrp="1" noChangeArrowheads="1"/>
          </p:cNvSpPr>
          <p:nvPr/>
        </p:nvSpPr>
        <p:spPr bwMode="auto">
          <a:xfrm>
            <a:off x="3851402" y="9429969"/>
            <a:ext cx="2946275" cy="496671"/>
          </a:xfrm>
          <a:prstGeom prst="rect">
            <a:avLst/>
          </a:prstGeom>
          <a:noFill/>
          <a:ln w="9525">
            <a:noFill/>
            <a:miter lim="800000"/>
            <a:headEnd/>
            <a:tailEnd/>
          </a:ln>
        </p:spPr>
        <p:txBody>
          <a:bodyPr lIns="96286" tIns="48143" rIns="96286" bIns="48143" anchor="b"/>
          <a:lstStyle/>
          <a:p>
            <a:pPr marL="0" marR="0" lvl="0" indent="0" algn="r" defTabSz="959966" rtl="0" eaLnBrk="1" fontAlgn="base" latinLnBrk="0" hangingPunct="1">
              <a:lnSpc>
                <a:spcPct val="100000"/>
              </a:lnSpc>
              <a:spcBef>
                <a:spcPct val="0"/>
              </a:spcBef>
              <a:spcAft>
                <a:spcPct val="0"/>
              </a:spcAft>
              <a:buClrTx/>
              <a:buSzTx/>
              <a:buFontTx/>
              <a:buNone/>
              <a:tabLst/>
              <a:defRPr/>
            </a:pPr>
            <a:fld id="{B5297A63-C41F-408D-AE78-FB056DFEBF7A}" type="slidenum">
              <a:rPr kumimoji="0" lang="en-US"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rPr>
              <a:pPr marL="0" marR="0" lvl="0" indent="0" algn="r" defTabSz="959966"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endParaRPr>
          </a:p>
        </p:txBody>
      </p:sp>
      <p:sp>
        <p:nvSpPr>
          <p:cNvPr id="260102" name="Rectangle 2"/>
          <p:cNvSpPr>
            <a:spLocks noGrp="1" noRot="1" noChangeAspect="1" noChangeArrowheads="1" noTextEdit="1"/>
          </p:cNvSpPr>
          <p:nvPr>
            <p:ph type="sldImg"/>
          </p:nvPr>
        </p:nvSpPr>
        <p:spPr>
          <a:xfrm>
            <a:off x="90488" y="744538"/>
            <a:ext cx="6616700" cy="3722687"/>
          </a:xfrm>
          <a:ln/>
        </p:spPr>
      </p:sp>
      <p:sp>
        <p:nvSpPr>
          <p:cNvPr id="260103" name="Rectangle 3"/>
          <p:cNvSpPr>
            <a:spLocks noGrp="1" noChangeArrowheads="1"/>
          </p:cNvSpPr>
          <p:nvPr>
            <p:ph type="body" idx="1"/>
          </p:nvPr>
        </p:nvSpPr>
        <p:spPr>
          <a:xfrm>
            <a:off x="680383" y="4717528"/>
            <a:ext cx="5436909" cy="4464953"/>
          </a:xfrm>
          <a:noFill/>
          <a:ln/>
        </p:spPr>
        <p:txBody>
          <a:bodyPr lIns="96286" tIns="48143" rIns="96286" bIns="48143"/>
          <a:lstStyle/>
          <a:p>
            <a:pPr eaLnBrk="1" hangingPunct="1"/>
            <a:endParaRPr lang="es-ES_tradnl" dirty="0"/>
          </a:p>
        </p:txBody>
      </p:sp>
    </p:spTree>
    <p:extLst>
      <p:ext uri="{BB962C8B-B14F-4D97-AF65-F5344CB8AC3E}">
        <p14:creationId xmlns:p14="http://schemas.microsoft.com/office/powerpoint/2010/main" val="4038028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a:noFill/>
        </p:spPr>
        <p:txBody>
          <a:bodyPr/>
          <a:lstStyle/>
          <a:p>
            <a:pPr marL="0" marR="0" lvl="0" indent="0" algn="r" defTabSz="914333" rtl="0" eaLnBrk="1" fontAlgn="auto" latinLnBrk="0" hangingPunct="1">
              <a:lnSpc>
                <a:spcPct val="100000"/>
              </a:lnSpc>
              <a:spcBef>
                <a:spcPts val="0"/>
              </a:spcBef>
              <a:spcAft>
                <a:spcPts val="0"/>
              </a:spcAft>
              <a:buClrTx/>
              <a:buSzTx/>
              <a:buFontTx/>
              <a:buNone/>
              <a:tabLst/>
              <a:defRPr/>
            </a:pPr>
            <a:fld id="{8247237E-5ACE-4D62-901B-6F710234B797}" type="slidenum">
              <a:rPr kumimoji="0" lang="en-US" sz="1200" b="0" i="0" u="none" strike="noStrike" kern="1200" cap="none" spc="0" normalizeH="0" baseline="0" noProof="0">
                <a:ln>
                  <a:noFill/>
                </a:ln>
                <a:solidFill>
                  <a:prstClr val="black"/>
                </a:solidFill>
                <a:effectLst/>
                <a:uLnTx/>
                <a:uFillTx/>
                <a:latin typeface="Calibri"/>
                <a:ea typeface="ＭＳ Ｐゴシック" pitchFamily="34" charset="-128"/>
                <a:cs typeface="+mn-cs"/>
              </a:rPr>
              <a:pPr marL="0" marR="0" lvl="0" indent="0" algn="r" defTabSz="914333"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sp>
        <p:nvSpPr>
          <p:cNvPr id="260099" name="Rectangle 7"/>
          <p:cNvSpPr txBox="1">
            <a:spLocks noGrp="1" noChangeArrowheads="1"/>
          </p:cNvSpPr>
          <p:nvPr/>
        </p:nvSpPr>
        <p:spPr bwMode="auto">
          <a:xfrm>
            <a:off x="3851402" y="9429969"/>
            <a:ext cx="2946275" cy="496671"/>
          </a:xfrm>
          <a:prstGeom prst="rect">
            <a:avLst/>
          </a:prstGeom>
          <a:noFill/>
          <a:ln w="9525">
            <a:noFill/>
            <a:miter lim="800000"/>
            <a:headEnd/>
            <a:tailEnd/>
          </a:ln>
        </p:spPr>
        <p:txBody>
          <a:bodyPr lIns="92683" tIns="46342" rIns="92683" bIns="46342" anchor="b"/>
          <a:lstStyle/>
          <a:p>
            <a:pPr marL="0" marR="0" lvl="0" indent="0" algn="r" defTabSz="925174" rtl="0" eaLnBrk="1" fontAlgn="base" latinLnBrk="0" hangingPunct="1">
              <a:lnSpc>
                <a:spcPct val="100000"/>
              </a:lnSpc>
              <a:spcBef>
                <a:spcPct val="0"/>
              </a:spcBef>
              <a:spcAft>
                <a:spcPct val="0"/>
              </a:spcAft>
              <a:buClrTx/>
              <a:buSzTx/>
              <a:buFontTx/>
              <a:buNone/>
              <a:tabLst/>
              <a:defRPr/>
            </a:pPr>
            <a:fld id="{E385E024-672C-462B-941B-14FFD1E4F736}" type="slidenum">
              <a:rPr kumimoji="0" lang="en-US"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rPr>
              <a:pPr marL="0" marR="0" lvl="0" indent="0" algn="r" defTabSz="925174"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endParaRPr>
          </a:p>
        </p:txBody>
      </p:sp>
      <p:sp>
        <p:nvSpPr>
          <p:cNvPr id="260100" name="Rectangle 7"/>
          <p:cNvSpPr txBox="1">
            <a:spLocks noGrp="1" noChangeArrowheads="1"/>
          </p:cNvSpPr>
          <p:nvPr/>
        </p:nvSpPr>
        <p:spPr bwMode="auto">
          <a:xfrm>
            <a:off x="3849863" y="9428272"/>
            <a:ext cx="2946275" cy="496672"/>
          </a:xfrm>
          <a:prstGeom prst="rect">
            <a:avLst/>
          </a:prstGeom>
          <a:noFill/>
          <a:ln w="9525">
            <a:noFill/>
            <a:miter lim="800000"/>
            <a:headEnd/>
            <a:tailEnd/>
          </a:ln>
        </p:spPr>
        <p:txBody>
          <a:bodyPr lIns="92825" tIns="46413" rIns="92825" bIns="46413" anchor="b"/>
          <a:lstStyle/>
          <a:p>
            <a:pPr marL="0" marR="0" lvl="0" indent="0" algn="r" defTabSz="928336" rtl="0" eaLnBrk="1" fontAlgn="base" latinLnBrk="0" hangingPunct="1">
              <a:lnSpc>
                <a:spcPct val="100000"/>
              </a:lnSpc>
              <a:spcBef>
                <a:spcPct val="0"/>
              </a:spcBef>
              <a:spcAft>
                <a:spcPct val="0"/>
              </a:spcAft>
              <a:buClrTx/>
              <a:buSzTx/>
              <a:buFontTx/>
              <a:buNone/>
              <a:tabLst/>
              <a:defRPr/>
            </a:pPr>
            <a:fld id="{B97E83F4-D1A9-479C-80B3-95CFA5F847A9}" type="slidenum">
              <a:rPr kumimoji="0" lang="en-US" sz="1200" b="0" i="0" u="none" strike="noStrike" kern="1200" cap="none" spc="0" normalizeH="0" baseline="0" noProof="0">
                <a:ln>
                  <a:noFill/>
                </a:ln>
                <a:solidFill>
                  <a:prstClr val="black"/>
                </a:solidFill>
                <a:effectLst/>
                <a:uLnTx/>
                <a:uFillTx/>
                <a:latin typeface="Calibri"/>
                <a:ea typeface="ＭＳ Ｐゴシック" pitchFamily="34" charset="-128"/>
                <a:cs typeface="+mn-cs"/>
              </a:rPr>
              <a:pPr marL="0" marR="0" lvl="0" indent="0" algn="r" defTabSz="928336"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ＭＳ Ｐゴシック" pitchFamily="34" charset="-128"/>
              <a:cs typeface="+mn-cs"/>
            </a:endParaRPr>
          </a:p>
        </p:txBody>
      </p:sp>
      <p:sp>
        <p:nvSpPr>
          <p:cNvPr id="260101" name="Rectangle 7"/>
          <p:cNvSpPr txBox="1">
            <a:spLocks noGrp="1" noChangeArrowheads="1"/>
          </p:cNvSpPr>
          <p:nvPr/>
        </p:nvSpPr>
        <p:spPr bwMode="auto">
          <a:xfrm>
            <a:off x="3851402" y="9429969"/>
            <a:ext cx="2946275" cy="496671"/>
          </a:xfrm>
          <a:prstGeom prst="rect">
            <a:avLst/>
          </a:prstGeom>
          <a:noFill/>
          <a:ln w="9525">
            <a:noFill/>
            <a:miter lim="800000"/>
            <a:headEnd/>
            <a:tailEnd/>
          </a:ln>
        </p:spPr>
        <p:txBody>
          <a:bodyPr lIns="96286" tIns="48143" rIns="96286" bIns="48143" anchor="b"/>
          <a:lstStyle/>
          <a:p>
            <a:pPr marL="0" marR="0" lvl="0" indent="0" algn="r" defTabSz="959966" rtl="0" eaLnBrk="1" fontAlgn="base" latinLnBrk="0" hangingPunct="1">
              <a:lnSpc>
                <a:spcPct val="100000"/>
              </a:lnSpc>
              <a:spcBef>
                <a:spcPct val="0"/>
              </a:spcBef>
              <a:spcAft>
                <a:spcPct val="0"/>
              </a:spcAft>
              <a:buClrTx/>
              <a:buSzTx/>
              <a:buFontTx/>
              <a:buNone/>
              <a:tabLst/>
              <a:defRPr/>
            </a:pPr>
            <a:fld id="{B5297A63-C41F-408D-AE78-FB056DFEBF7A}" type="slidenum">
              <a:rPr kumimoji="0" lang="en-US" sz="1200" b="0" i="0" u="none" strike="noStrike" kern="1200" cap="none" spc="0" normalizeH="0" baseline="0" noProof="0">
                <a:ln>
                  <a:noFill/>
                </a:ln>
                <a:solidFill>
                  <a:prstClr val="black"/>
                </a:solidFill>
                <a:effectLst/>
                <a:uLnTx/>
                <a:uFillTx/>
                <a:latin typeface="Times New Roman" pitchFamily="18" charset="0"/>
                <a:ea typeface="ＭＳ Ｐゴシック" pitchFamily="34" charset="-128"/>
                <a:cs typeface="+mn-cs"/>
              </a:rPr>
              <a:pPr marL="0" marR="0" lvl="0" indent="0" algn="r" defTabSz="959966"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Times New Roman" pitchFamily="18" charset="0"/>
              <a:ea typeface="ＭＳ Ｐゴシック" pitchFamily="34" charset="-128"/>
              <a:cs typeface="+mn-cs"/>
            </a:endParaRPr>
          </a:p>
        </p:txBody>
      </p:sp>
      <p:sp>
        <p:nvSpPr>
          <p:cNvPr id="260102" name="Rectangle 2"/>
          <p:cNvSpPr>
            <a:spLocks noGrp="1" noRot="1" noChangeAspect="1" noChangeArrowheads="1" noTextEdit="1"/>
          </p:cNvSpPr>
          <p:nvPr>
            <p:ph type="sldImg"/>
          </p:nvPr>
        </p:nvSpPr>
        <p:spPr>
          <a:xfrm>
            <a:off x="90488" y="744538"/>
            <a:ext cx="6616700" cy="3722687"/>
          </a:xfrm>
          <a:ln/>
        </p:spPr>
      </p:sp>
      <p:sp>
        <p:nvSpPr>
          <p:cNvPr id="260103" name="Rectangle 3"/>
          <p:cNvSpPr>
            <a:spLocks noGrp="1" noChangeArrowheads="1"/>
          </p:cNvSpPr>
          <p:nvPr>
            <p:ph type="body" idx="1"/>
          </p:nvPr>
        </p:nvSpPr>
        <p:spPr>
          <a:xfrm>
            <a:off x="680383" y="4717528"/>
            <a:ext cx="5436909" cy="4464953"/>
          </a:xfrm>
          <a:noFill/>
          <a:ln/>
        </p:spPr>
        <p:txBody>
          <a:bodyPr lIns="96286" tIns="48143" rIns="96286" bIns="48143"/>
          <a:lstStyle/>
          <a:p>
            <a:pPr eaLnBrk="1" hangingPunct="1"/>
            <a:endParaRPr lang="es-ES_tradnl" dirty="0"/>
          </a:p>
        </p:txBody>
      </p:sp>
    </p:spTree>
    <p:extLst>
      <p:ext uri="{BB962C8B-B14F-4D97-AF65-F5344CB8AC3E}">
        <p14:creationId xmlns:p14="http://schemas.microsoft.com/office/powerpoint/2010/main" val="2102865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2E2CFA0-BC33-5C49-B66A-E0312EFFEC5D}"/>
              </a:ext>
            </a:extLst>
          </p:cNvPr>
          <p:cNvSpPr>
            <a:spLocks noGrp="1" noChangeArrowheads="1"/>
          </p:cNvSpPr>
          <p:nvPr>
            <p:ph type="dt" sz="half" idx="10"/>
          </p:nvPr>
        </p:nvSpPr>
        <p:spPr>
          <a:ln/>
        </p:spPr>
        <p:txBody>
          <a:bodyPr/>
          <a:lstStyle>
            <a:lvl1pPr>
              <a:defRPr/>
            </a:lvl1pPr>
          </a:lstStyle>
          <a:p>
            <a:fld id="{87C79BA4-8A09-4498-8CE9-6421DC8BF0FE}" type="datetimeFigureOut">
              <a:rPr lang="en-US" altLang="en-US"/>
              <a:pPr/>
              <a:t>1/11/2019</a:t>
            </a:fld>
            <a:endParaRPr lang="en-US" altLang="en-US" dirty="0"/>
          </a:p>
        </p:txBody>
      </p:sp>
      <p:sp>
        <p:nvSpPr>
          <p:cNvPr id="5" name="Rectangle 5">
            <a:extLst>
              <a:ext uri="{FF2B5EF4-FFF2-40B4-BE49-F238E27FC236}">
                <a16:creationId xmlns:a16="http://schemas.microsoft.com/office/drawing/2014/main" id="{73BD0BB3-D97A-6B4E-A618-970BDF56E5CF}"/>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6" name="Rectangle 6">
            <a:extLst>
              <a:ext uri="{FF2B5EF4-FFF2-40B4-BE49-F238E27FC236}">
                <a16:creationId xmlns:a16="http://schemas.microsoft.com/office/drawing/2014/main" id="{D11053B3-C7B7-DE40-B8AD-D6088EBAEDB5}"/>
              </a:ext>
            </a:extLst>
          </p:cNvPr>
          <p:cNvSpPr>
            <a:spLocks noGrp="1" noChangeArrowheads="1"/>
          </p:cNvSpPr>
          <p:nvPr>
            <p:ph type="sldNum" sz="quarter" idx="12"/>
          </p:nvPr>
        </p:nvSpPr>
        <p:spPr>
          <a:ln/>
        </p:spPr>
        <p:txBody>
          <a:bodyPr/>
          <a:lstStyle>
            <a:lvl1pPr>
              <a:defRPr/>
            </a:lvl1pPr>
          </a:lstStyle>
          <a:p>
            <a:fld id="{93F1F82A-4A3A-497D-92FB-BB314A33BAE0}" type="slidenum">
              <a:rPr lang="en-US" altLang="en-US"/>
              <a:pPr/>
              <a:t>‹#›</a:t>
            </a:fld>
            <a:endParaRPr lang="en-US" altLang="en-US" dirty="0"/>
          </a:p>
        </p:txBody>
      </p:sp>
    </p:spTree>
    <p:extLst>
      <p:ext uri="{BB962C8B-B14F-4D97-AF65-F5344CB8AC3E}">
        <p14:creationId xmlns:p14="http://schemas.microsoft.com/office/powerpoint/2010/main" val="1467381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E2CFA0-BC33-5C49-B66A-E0312EFFEC5D}"/>
              </a:ext>
            </a:extLst>
          </p:cNvPr>
          <p:cNvSpPr>
            <a:spLocks noGrp="1" noChangeArrowheads="1"/>
          </p:cNvSpPr>
          <p:nvPr>
            <p:ph type="dt" sz="half" idx="10"/>
          </p:nvPr>
        </p:nvSpPr>
        <p:spPr>
          <a:ln/>
        </p:spPr>
        <p:txBody>
          <a:bodyPr/>
          <a:lstStyle>
            <a:lvl1pPr>
              <a:defRPr/>
            </a:lvl1pPr>
          </a:lstStyle>
          <a:p>
            <a:fld id="{F35AAC82-CCBF-4DD7-B75E-49F7F8A526B3}" type="datetimeFigureOut">
              <a:rPr lang="en-US" altLang="en-US"/>
              <a:pPr/>
              <a:t>1/11/2019</a:t>
            </a:fld>
            <a:endParaRPr lang="en-US" altLang="en-US" dirty="0"/>
          </a:p>
        </p:txBody>
      </p:sp>
      <p:sp>
        <p:nvSpPr>
          <p:cNvPr id="5" name="Rectangle 5">
            <a:extLst>
              <a:ext uri="{FF2B5EF4-FFF2-40B4-BE49-F238E27FC236}">
                <a16:creationId xmlns:a16="http://schemas.microsoft.com/office/drawing/2014/main" id="{73BD0BB3-D97A-6B4E-A618-970BDF56E5CF}"/>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6" name="Rectangle 6">
            <a:extLst>
              <a:ext uri="{FF2B5EF4-FFF2-40B4-BE49-F238E27FC236}">
                <a16:creationId xmlns:a16="http://schemas.microsoft.com/office/drawing/2014/main" id="{D11053B3-C7B7-DE40-B8AD-D6088EBAEDB5}"/>
              </a:ext>
            </a:extLst>
          </p:cNvPr>
          <p:cNvSpPr>
            <a:spLocks noGrp="1" noChangeArrowheads="1"/>
          </p:cNvSpPr>
          <p:nvPr>
            <p:ph type="sldNum" sz="quarter" idx="12"/>
          </p:nvPr>
        </p:nvSpPr>
        <p:spPr>
          <a:ln/>
        </p:spPr>
        <p:txBody>
          <a:bodyPr/>
          <a:lstStyle>
            <a:lvl1pPr>
              <a:defRPr/>
            </a:lvl1pPr>
          </a:lstStyle>
          <a:p>
            <a:fld id="{48C7C451-2E23-49A9-AB75-62B955AAB7E4}" type="slidenum">
              <a:rPr lang="en-US" altLang="en-US"/>
              <a:pPr/>
              <a:t>‹#›</a:t>
            </a:fld>
            <a:endParaRPr lang="en-US" altLang="en-US" dirty="0"/>
          </a:p>
        </p:txBody>
      </p:sp>
    </p:spTree>
    <p:extLst>
      <p:ext uri="{BB962C8B-B14F-4D97-AF65-F5344CB8AC3E}">
        <p14:creationId xmlns:p14="http://schemas.microsoft.com/office/powerpoint/2010/main" val="285648063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43E830-77C8-4C4A-B7C0-12E24A93445D}" type="datetimeFigureOut">
              <a:rPr lang="en-US" smtClean="0">
                <a:solidFill>
                  <a:prstClr val="black">
                    <a:tint val="75000"/>
                  </a:prstClr>
                </a:solidFill>
              </a:rPr>
              <a:pPr/>
              <a:t>1/11/2019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0320DC-8B76-4486-9537-392C85EBEB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276446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43E830-77C8-4C4A-B7C0-12E24A93445D}" type="datetimeFigureOut">
              <a:rPr lang="en-US" smtClean="0">
                <a:solidFill>
                  <a:prstClr val="black">
                    <a:tint val="75000"/>
                  </a:prstClr>
                </a:solidFill>
              </a:rPr>
              <a:pPr/>
              <a:t>1/11/2019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0320DC-8B76-4486-9537-392C85EBEB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81689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43E830-77C8-4C4A-B7C0-12E24A93445D}" type="datetimeFigureOut">
              <a:rPr lang="en-US" smtClean="0">
                <a:solidFill>
                  <a:prstClr val="black">
                    <a:tint val="75000"/>
                  </a:prstClr>
                </a:solidFill>
              </a:rPr>
              <a:pPr/>
              <a:t>1/11/2019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0320DC-8B76-4486-9537-392C85EBEB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391551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43E830-77C8-4C4A-B7C0-12E24A93445D}" type="datetimeFigureOut">
              <a:rPr lang="en-US" smtClean="0">
                <a:solidFill>
                  <a:prstClr val="black">
                    <a:tint val="75000"/>
                  </a:prstClr>
                </a:solidFill>
              </a:rPr>
              <a:pPr/>
              <a:t>1/11/2019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0320DC-8B76-4486-9537-392C85EBEB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42500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43E830-77C8-4C4A-B7C0-12E24A93445D}" type="datetimeFigureOut">
              <a:rPr lang="en-US" smtClean="0">
                <a:solidFill>
                  <a:prstClr val="black">
                    <a:tint val="75000"/>
                  </a:prstClr>
                </a:solidFill>
              </a:rPr>
              <a:pPr/>
              <a:t>1/11/2019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70320DC-8B76-4486-9537-392C85EBEB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365501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43E830-77C8-4C4A-B7C0-12E24A93445D}" type="datetimeFigureOut">
              <a:rPr lang="en-US" smtClean="0">
                <a:solidFill>
                  <a:prstClr val="black">
                    <a:tint val="75000"/>
                  </a:prstClr>
                </a:solidFill>
              </a:rPr>
              <a:pPr/>
              <a:t>1/11/2019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70320DC-8B76-4486-9537-392C85EBEB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522234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43E830-77C8-4C4A-B7C0-12E24A93445D}" type="datetimeFigureOut">
              <a:rPr lang="en-US" smtClean="0">
                <a:solidFill>
                  <a:prstClr val="black">
                    <a:tint val="75000"/>
                  </a:prstClr>
                </a:solidFill>
              </a:rPr>
              <a:pPr/>
              <a:t>1/11/2019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70320DC-8B76-4486-9537-392C85EBEB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5678495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43E830-77C8-4C4A-B7C0-12E24A93445D}" type="datetimeFigureOut">
              <a:rPr lang="en-US" smtClean="0">
                <a:solidFill>
                  <a:prstClr val="black">
                    <a:tint val="75000"/>
                  </a:prstClr>
                </a:solidFill>
              </a:rPr>
              <a:pPr/>
              <a:t>1/11/2019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0320DC-8B76-4486-9537-392C85EBEB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72155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43E830-77C8-4C4A-B7C0-12E24A93445D}" type="datetimeFigureOut">
              <a:rPr lang="en-US" smtClean="0">
                <a:solidFill>
                  <a:prstClr val="black">
                    <a:tint val="75000"/>
                  </a:prstClr>
                </a:solidFill>
              </a:rPr>
              <a:pPr/>
              <a:t>1/11/2019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70320DC-8B76-4486-9537-392C85EBEB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389450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43E830-77C8-4C4A-B7C0-12E24A93445D}" type="datetimeFigureOut">
              <a:rPr lang="en-US" smtClean="0">
                <a:solidFill>
                  <a:prstClr val="black">
                    <a:tint val="75000"/>
                  </a:prstClr>
                </a:solidFill>
              </a:rPr>
              <a:pPr/>
              <a:t>1/11/2019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0320DC-8B76-4486-9537-392C85EBEB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83953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E2CFA0-BC33-5C49-B66A-E0312EFFEC5D}"/>
              </a:ext>
            </a:extLst>
          </p:cNvPr>
          <p:cNvSpPr>
            <a:spLocks noGrp="1" noChangeArrowheads="1"/>
          </p:cNvSpPr>
          <p:nvPr>
            <p:ph type="dt" sz="half" idx="10"/>
          </p:nvPr>
        </p:nvSpPr>
        <p:spPr>
          <a:ln/>
        </p:spPr>
        <p:txBody>
          <a:bodyPr/>
          <a:lstStyle>
            <a:lvl1pPr>
              <a:defRPr/>
            </a:lvl1pPr>
          </a:lstStyle>
          <a:p>
            <a:fld id="{1718C385-7BAB-4C8D-A051-E95A73BF0067}" type="datetimeFigureOut">
              <a:rPr lang="en-US" altLang="en-US"/>
              <a:pPr/>
              <a:t>1/11/2019</a:t>
            </a:fld>
            <a:endParaRPr lang="en-US" altLang="en-US" dirty="0"/>
          </a:p>
        </p:txBody>
      </p:sp>
      <p:sp>
        <p:nvSpPr>
          <p:cNvPr id="5" name="Rectangle 5">
            <a:extLst>
              <a:ext uri="{FF2B5EF4-FFF2-40B4-BE49-F238E27FC236}">
                <a16:creationId xmlns:a16="http://schemas.microsoft.com/office/drawing/2014/main" id="{73BD0BB3-D97A-6B4E-A618-970BDF56E5CF}"/>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6" name="Rectangle 6">
            <a:extLst>
              <a:ext uri="{FF2B5EF4-FFF2-40B4-BE49-F238E27FC236}">
                <a16:creationId xmlns:a16="http://schemas.microsoft.com/office/drawing/2014/main" id="{D11053B3-C7B7-DE40-B8AD-D6088EBAEDB5}"/>
              </a:ext>
            </a:extLst>
          </p:cNvPr>
          <p:cNvSpPr>
            <a:spLocks noGrp="1" noChangeArrowheads="1"/>
          </p:cNvSpPr>
          <p:nvPr>
            <p:ph type="sldNum" sz="quarter" idx="12"/>
          </p:nvPr>
        </p:nvSpPr>
        <p:spPr>
          <a:ln/>
        </p:spPr>
        <p:txBody>
          <a:bodyPr/>
          <a:lstStyle>
            <a:lvl1pPr>
              <a:defRPr/>
            </a:lvl1pPr>
          </a:lstStyle>
          <a:p>
            <a:fld id="{6932A4DE-9AFC-478F-8CEA-99F8C1EA91FD}" type="slidenum">
              <a:rPr lang="en-US" altLang="en-US"/>
              <a:pPr/>
              <a:t>‹#›</a:t>
            </a:fld>
            <a:endParaRPr lang="en-US" altLang="en-US" dirty="0"/>
          </a:p>
        </p:txBody>
      </p:sp>
    </p:spTree>
    <p:extLst>
      <p:ext uri="{BB962C8B-B14F-4D97-AF65-F5344CB8AC3E}">
        <p14:creationId xmlns:p14="http://schemas.microsoft.com/office/powerpoint/2010/main" val="2933189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43E830-77C8-4C4A-B7C0-12E24A93445D}" type="datetimeFigureOut">
              <a:rPr lang="en-US" smtClean="0">
                <a:solidFill>
                  <a:prstClr val="black">
                    <a:tint val="75000"/>
                  </a:prstClr>
                </a:solidFill>
              </a:rPr>
              <a:pPr/>
              <a:t>1/11/2019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70320DC-8B76-4486-9537-392C85EBEB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35052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178"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4"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Rectangle 5">
            <a:extLst>
              <a:ext uri="{FF2B5EF4-FFF2-40B4-BE49-F238E27FC236}">
                <a16:creationId xmlns:a16="http://schemas.microsoft.com/office/drawing/2014/main" id="{1F0F3B35-5868-D642-92ED-0D0FBE38783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5C29044-5CFC-4C49-81EC-6A163A578B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B6E4006C-5207-6A4C-B6D6-8B7180CBCB82}"/>
              </a:ext>
            </a:extLst>
          </p:cNvPr>
          <p:cNvSpPr>
            <a:spLocks noGrp="1" noChangeArrowheads="1"/>
          </p:cNvSpPr>
          <p:nvPr>
            <p:ph type="sldNum" sz="quarter" idx="12"/>
          </p:nvPr>
        </p:nvSpPr>
        <p:spPr>
          <a:ln/>
        </p:spPr>
        <p:txBody>
          <a:bodyPr/>
          <a:lstStyle>
            <a:lvl1pPr>
              <a:defRPr/>
            </a:lvl1pPr>
          </a:lstStyle>
          <a:p>
            <a:pPr>
              <a:defRPr/>
            </a:pPr>
            <a:fld id="{68C0E1A4-9421-470D-8CD1-E9210C0CE4CA}" type="slidenum">
              <a:rPr lang="en-US" altLang="en-US"/>
              <a:pPr>
                <a:defRPr/>
              </a:pPr>
              <a:t>‹#›</a:t>
            </a:fld>
            <a:endParaRPr lang="en-US" altLang="en-US"/>
          </a:p>
        </p:txBody>
      </p:sp>
    </p:spTree>
    <p:extLst>
      <p:ext uri="{BB962C8B-B14F-4D97-AF65-F5344CB8AC3E}">
        <p14:creationId xmlns:p14="http://schemas.microsoft.com/office/powerpoint/2010/main" val="2504479555"/>
      </p:ext>
    </p:extLst>
  </p:cSld>
  <p:clrMapOvr>
    <a:masterClrMapping/>
  </p:clrMapOvr>
  <p:transition spd="slow"/>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1F0F3B35-5868-D642-92ED-0D0FBE38783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5C29044-5CFC-4C49-81EC-6A163A578B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B6E4006C-5207-6A4C-B6D6-8B7180CBCB82}"/>
              </a:ext>
            </a:extLst>
          </p:cNvPr>
          <p:cNvSpPr>
            <a:spLocks noGrp="1" noChangeArrowheads="1"/>
          </p:cNvSpPr>
          <p:nvPr>
            <p:ph type="sldNum" sz="quarter" idx="12"/>
          </p:nvPr>
        </p:nvSpPr>
        <p:spPr>
          <a:ln/>
        </p:spPr>
        <p:txBody>
          <a:bodyPr/>
          <a:lstStyle>
            <a:lvl1pPr>
              <a:defRPr/>
            </a:lvl1pPr>
          </a:lstStyle>
          <a:p>
            <a:pPr>
              <a:defRPr/>
            </a:pPr>
            <a:fld id="{0FAA49CA-8529-4CCC-8339-3AFE2A8AE466}" type="slidenum">
              <a:rPr lang="en-US" altLang="en-US"/>
              <a:pPr>
                <a:defRPr/>
              </a:pPr>
              <a:t>‹#›</a:t>
            </a:fld>
            <a:endParaRPr lang="en-US" altLang="en-US"/>
          </a:p>
        </p:txBody>
      </p:sp>
    </p:spTree>
    <p:extLst>
      <p:ext uri="{BB962C8B-B14F-4D97-AF65-F5344CB8AC3E}">
        <p14:creationId xmlns:p14="http://schemas.microsoft.com/office/powerpoint/2010/main" val="3930960413"/>
      </p:ext>
    </p:extLst>
  </p:cSld>
  <p:clrMapOvr>
    <a:masterClrMapping/>
  </p:clrMapOvr>
  <p:transition spd="slow"/>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2400"/>
            </a:lvl1pPr>
            <a:lvl2pPr marL="457178" indent="0">
              <a:buNone/>
              <a:defRPr sz="2000"/>
            </a:lvl2pPr>
            <a:lvl3pPr marL="914355" indent="0">
              <a:buNone/>
              <a:defRPr sz="1800"/>
            </a:lvl3pPr>
            <a:lvl4pPr marL="1371532" indent="0">
              <a:buNone/>
              <a:defRPr sz="1600"/>
            </a:lvl4pPr>
            <a:lvl5pPr marL="1828709" indent="0">
              <a:buNone/>
              <a:defRPr sz="1600"/>
            </a:lvl5pPr>
            <a:lvl6pPr marL="2285886" indent="0">
              <a:buNone/>
              <a:defRPr sz="1600"/>
            </a:lvl6pPr>
            <a:lvl7pPr marL="2743064" indent="0">
              <a:buNone/>
              <a:defRPr sz="1600"/>
            </a:lvl7pPr>
            <a:lvl8pPr marL="3200240" indent="0">
              <a:buNone/>
              <a:defRPr sz="1600"/>
            </a:lvl8pPr>
            <a:lvl9pPr marL="3657418" indent="0">
              <a:buNone/>
              <a:defRPr sz="1600"/>
            </a:lvl9pPr>
          </a:lstStyle>
          <a:p>
            <a:pPr lvl="0"/>
            <a:r>
              <a:rPr lang="en-US"/>
              <a:t>Click to edit Master text styles</a:t>
            </a:r>
          </a:p>
        </p:txBody>
      </p:sp>
      <p:sp>
        <p:nvSpPr>
          <p:cNvPr id="4" name="Rectangle 5">
            <a:extLst>
              <a:ext uri="{FF2B5EF4-FFF2-40B4-BE49-F238E27FC236}">
                <a16:creationId xmlns:a16="http://schemas.microsoft.com/office/drawing/2014/main" id="{1F0F3B35-5868-D642-92ED-0D0FBE38783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5C29044-5CFC-4C49-81EC-6A163A578B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B6E4006C-5207-6A4C-B6D6-8B7180CBCB82}"/>
              </a:ext>
            </a:extLst>
          </p:cNvPr>
          <p:cNvSpPr>
            <a:spLocks noGrp="1" noChangeArrowheads="1"/>
          </p:cNvSpPr>
          <p:nvPr>
            <p:ph type="sldNum" sz="quarter" idx="12"/>
          </p:nvPr>
        </p:nvSpPr>
        <p:spPr>
          <a:ln/>
        </p:spPr>
        <p:txBody>
          <a:bodyPr/>
          <a:lstStyle>
            <a:lvl1pPr>
              <a:defRPr/>
            </a:lvl1pPr>
          </a:lstStyle>
          <a:p>
            <a:pPr>
              <a:defRPr/>
            </a:pPr>
            <a:fld id="{DD02106B-41C4-436B-8AB5-87F1D84C51C7}" type="slidenum">
              <a:rPr lang="en-US" altLang="en-US"/>
              <a:pPr>
                <a:defRPr/>
              </a:pPr>
              <a:t>‹#›</a:t>
            </a:fld>
            <a:endParaRPr lang="en-US" altLang="en-US"/>
          </a:p>
        </p:txBody>
      </p:sp>
    </p:spTree>
    <p:extLst>
      <p:ext uri="{BB962C8B-B14F-4D97-AF65-F5344CB8AC3E}">
        <p14:creationId xmlns:p14="http://schemas.microsoft.com/office/powerpoint/2010/main" val="2860261829"/>
      </p:ext>
    </p:extLst>
  </p:cSld>
  <p:clrMapOvr>
    <a:masterClrMapping/>
  </p:clrMapOvr>
  <p:transition spd="slow"/>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428750"/>
            <a:ext cx="3429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428750"/>
            <a:ext cx="3429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1F0F3B35-5868-D642-92ED-0D0FBE38783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5C29044-5CFC-4C49-81EC-6A163A578B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a:extLst>
              <a:ext uri="{FF2B5EF4-FFF2-40B4-BE49-F238E27FC236}">
                <a16:creationId xmlns:a16="http://schemas.microsoft.com/office/drawing/2014/main" id="{B6E4006C-5207-6A4C-B6D6-8B7180CBCB82}"/>
              </a:ext>
            </a:extLst>
          </p:cNvPr>
          <p:cNvSpPr>
            <a:spLocks noGrp="1" noChangeArrowheads="1"/>
          </p:cNvSpPr>
          <p:nvPr>
            <p:ph type="sldNum" sz="quarter" idx="12"/>
          </p:nvPr>
        </p:nvSpPr>
        <p:spPr>
          <a:ln/>
        </p:spPr>
        <p:txBody>
          <a:bodyPr/>
          <a:lstStyle>
            <a:lvl1pPr>
              <a:defRPr/>
            </a:lvl1pPr>
          </a:lstStyle>
          <a:p>
            <a:pPr>
              <a:defRPr/>
            </a:pPr>
            <a:fld id="{F98E2232-1D28-4B3C-BEAF-56AE23AAE335}" type="slidenum">
              <a:rPr lang="en-US" altLang="en-US"/>
              <a:pPr>
                <a:defRPr/>
              </a:pPr>
              <a:t>‹#›</a:t>
            </a:fld>
            <a:endParaRPr lang="en-US" altLang="en-US"/>
          </a:p>
        </p:txBody>
      </p:sp>
    </p:spTree>
    <p:extLst>
      <p:ext uri="{BB962C8B-B14F-4D97-AF65-F5344CB8AC3E}">
        <p14:creationId xmlns:p14="http://schemas.microsoft.com/office/powerpoint/2010/main" val="2356789898"/>
      </p:ext>
    </p:extLst>
  </p:cSld>
  <p:clrMapOvr>
    <a:masterClrMapping/>
  </p:clrMapOvr>
  <p:transition spd="slow"/>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41" y="1260872"/>
            <a:ext cx="3868737" cy="617934"/>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41"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a:extLst>
              <a:ext uri="{FF2B5EF4-FFF2-40B4-BE49-F238E27FC236}">
                <a16:creationId xmlns:a16="http://schemas.microsoft.com/office/drawing/2014/main" id="{1F0F3B35-5868-D642-92ED-0D0FBE38783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35C29044-5CFC-4C49-81EC-6A163A578B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7">
            <a:extLst>
              <a:ext uri="{FF2B5EF4-FFF2-40B4-BE49-F238E27FC236}">
                <a16:creationId xmlns:a16="http://schemas.microsoft.com/office/drawing/2014/main" id="{B6E4006C-5207-6A4C-B6D6-8B7180CBCB82}"/>
              </a:ext>
            </a:extLst>
          </p:cNvPr>
          <p:cNvSpPr>
            <a:spLocks noGrp="1" noChangeArrowheads="1"/>
          </p:cNvSpPr>
          <p:nvPr>
            <p:ph type="sldNum" sz="quarter" idx="12"/>
          </p:nvPr>
        </p:nvSpPr>
        <p:spPr>
          <a:ln/>
        </p:spPr>
        <p:txBody>
          <a:bodyPr/>
          <a:lstStyle>
            <a:lvl1pPr>
              <a:defRPr/>
            </a:lvl1pPr>
          </a:lstStyle>
          <a:p>
            <a:pPr>
              <a:defRPr/>
            </a:pPr>
            <a:fld id="{6FE04947-6669-4A28-BB9E-053157438D24}" type="slidenum">
              <a:rPr lang="en-US" altLang="en-US"/>
              <a:pPr>
                <a:defRPr/>
              </a:pPr>
              <a:t>‹#›</a:t>
            </a:fld>
            <a:endParaRPr lang="en-US" altLang="en-US"/>
          </a:p>
        </p:txBody>
      </p:sp>
    </p:spTree>
    <p:extLst>
      <p:ext uri="{BB962C8B-B14F-4D97-AF65-F5344CB8AC3E}">
        <p14:creationId xmlns:p14="http://schemas.microsoft.com/office/powerpoint/2010/main" val="2946488018"/>
      </p:ext>
    </p:extLst>
  </p:cSld>
  <p:clrMapOvr>
    <a:masterClrMapping/>
  </p:clrMapOvr>
  <p:transition spd="slow"/>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1F0F3B35-5868-D642-92ED-0D0FBE38783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5C29044-5CFC-4C49-81EC-6A163A578B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7">
            <a:extLst>
              <a:ext uri="{FF2B5EF4-FFF2-40B4-BE49-F238E27FC236}">
                <a16:creationId xmlns:a16="http://schemas.microsoft.com/office/drawing/2014/main" id="{B6E4006C-5207-6A4C-B6D6-8B7180CBCB82}"/>
              </a:ext>
            </a:extLst>
          </p:cNvPr>
          <p:cNvSpPr>
            <a:spLocks noGrp="1" noChangeArrowheads="1"/>
          </p:cNvSpPr>
          <p:nvPr>
            <p:ph type="sldNum" sz="quarter" idx="12"/>
          </p:nvPr>
        </p:nvSpPr>
        <p:spPr>
          <a:ln/>
        </p:spPr>
        <p:txBody>
          <a:bodyPr/>
          <a:lstStyle>
            <a:lvl1pPr>
              <a:defRPr/>
            </a:lvl1pPr>
          </a:lstStyle>
          <a:p>
            <a:pPr>
              <a:defRPr/>
            </a:pPr>
            <a:fld id="{0BAB250E-BC47-415F-85AD-F03AFCEE266B}" type="slidenum">
              <a:rPr lang="en-US" altLang="en-US"/>
              <a:pPr>
                <a:defRPr/>
              </a:pPr>
              <a:t>‹#›</a:t>
            </a:fld>
            <a:endParaRPr lang="en-US" altLang="en-US"/>
          </a:p>
        </p:txBody>
      </p:sp>
    </p:spTree>
    <p:extLst>
      <p:ext uri="{BB962C8B-B14F-4D97-AF65-F5344CB8AC3E}">
        <p14:creationId xmlns:p14="http://schemas.microsoft.com/office/powerpoint/2010/main" val="2975321897"/>
      </p:ext>
    </p:extLst>
  </p:cSld>
  <p:clrMapOvr>
    <a:masterClrMapping/>
  </p:clrMapOvr>
  <p:transition spd="slow"/>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F0F3B35-5868-D642-92ED-0D0FBE38783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6">
            <a:extLst>
              <a:ext uri="{FF2B5EF4-FFF2-40B4-BE49-F238E27FC236}">
                <a16:creationId xmlns:a16="http://schemas.microsoft.com/office/drawing/2014/main" id="{35C29044-5CFC-4C49-81EC-6A163A578B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7">
            <a:extLst>
              <a:ext uri="{FF2B5EF4-FFF2-40B4-BE49-F238E27FC236}">
                <a16:creationId xmlns:a16="http://schemas.microsoft.com/office/drawing/2014/main" id="{B6E4006C-5207-6A4C-B6D6-8B7180CBCB82}"/>
              </a:ext>
            </a:extLst>
          </p:cNvPr>
          <p:cNvSpPr>
            <a:spLocks noGrp="1" noChangeArrowheads="1"/>
          </p:cNvSpPr>
          <p:nvPr>
            <p:ph type="sldNum" sz="quarter" idx="12"/>
          </p:nvPr>
        </p:nvSpPr>
        <p:spPr>
          <a:ln/>
        </p:spPr>
        <p:txBody>
          <a:bodyPr/>
          <a:lstStyle>
            <a:lvl1pPr>
              <a:defRPr/>
            </a:lvl1pPr>
          </a:lstStyle>
          <a:p>
            <a:pPr>
              <a:defRPr/>
            </a:pPr>
            <a:fld id="{421728C0-4170-49E0-9019-15E378CFDD54}" type="slidenum">
              <a:rPr lang="en-US" altLang="en-US"/>
              <a:pPr>
                <a:defRPr/>
              </a:pPr>
              <a:t>‹#›</a:t>
            </a:fld>
            <a:endParaRPr lang="en-US" altLang="en-US"/>
          </a:p>
        </p:txBody>
      </p:sp>
    </p:spTree>
    <p:extLst>
      <p:ext uri="{BB962C8B-B14F-4D97-AF65-F5344CB8AC3E}">
        <p14:creationId xmlns:p14="http://schemas.microsoft.com/office/powerpoint/2010/main" val="383636847"/>
      </p:ext>
    </p:extLst>
  </p:cSld>
  <p:clrMapOvr>
    <a:masterClrMapping/>
  </p:clrMapOvr>
  <p:transition spd="slow"/>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0572"/>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3" y="1543052"/>
            <a:ext cx="2949575" cy="2858691"/>
          </a:xfrm>
        </p:spPr>
        <p:txBody>
          <a:bodyPr/>
          <a:lstStyle>
            <a:lvl1pPr marL="0" indent="0">
              <a:buNone/>
              <a:defRPr sz="1600"/>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1F0F3B35-5868-D642-92ED-0D0FBE38783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5C29044-5CFC-4C49-81EC-6A163A578B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a:extLst>
              <a:ext uri="{FF2B5EF4-FFF2-40B4-BE49-F238E27FC236}">
                <a16:creationId xmlns:a16="http://schemas.microsoft.com/office/drawing/2014/main" id="{B6E4006C-5207-6A4C-B6D6-8B7180CBCB82}"/>
              </a:ext>
            </a:extLst>
          </p:cNvPr>
          <p:cNvSpPr>
            <a:spLocks noGrp="1" noChangeArrowheads="1"/>
          </p:cNvSpPr>
          <p:nvPr>
            <p:ph type="sldNum" sz="quarter" idx="12"/>
          </p:nvPr>
        </p:nvSpPr>
        <p:spPr>
          <a:ln/>
        </p:spPr>
        <p:txBody>
          <a:bodyPr/>
          <a:lstStyle>
            <a:lvl1pPr>
              <a:defRPr/>
            </a:lvl1pPr>
          </a:lstStyle>
          <a:p>
            <a:pPr>
              <a:defRPr/>
            </a:pPr>
            <a:fld id="{C5B9754F-4440-4BC6-A87D-1B82476B8252}" type="slidenum">
              <a:rPr lang="en-US" altLang="en-US"/>
              <a:pPr>
                <a:defRPr/>
              </a:pPr>
              <a:t>‹#›</a:t>
            </a:fld>
            <a:endParaRPr lang="en-US" altLang="en-US"/>
          </a:p>
        </p:txBody>
      </p:sp>
    </p:spTree>
    <p:extLst>
      <p:ext uri="{BB962C8B-B14F-4D97-AF65-F5344CB8AC3E}">
        <p14:creationId xmlns:p14="http://schemas.microsoft.com/office/powerpoint/2010/main" val="1509230423"/>
      </p:ext>
    </p:extLst>
  </p:cSld>
  <p:clrMapOvr>
    <a:masterClrMapping/>
  </p:clrMapOvr>
  <p:transition spd="slow"/>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0572"/>
            <a:ext cx="4629150" cy="3655219"/>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630243" y="1543052"/>
            <a:ext cx="2949575" cy="2858691"/>
          </a:xfrm>
        </p:spPr>
        <p:txBody>
          <a:bodyPr/>
          <a:lstStyle>
            <a:lvl1pPr marL="0" indent="0">
              <a:buNone/>
              <a:defRPr sz="1600"/>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Rectangle 5">
            <a:extLst>
              <a:ext uri="{FF2B5EF4-FFF2-40B4-BE49-F238E27FC236}">
                <a16:creationId xmlns:a16="http://schemas.microsoft.com/office/drawing/2014/main" id="{1F0F3B35-5868-D642-92ED-0D0FBE38783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5C29044-5CFC-4C49-81EC-6A163A578B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7">
            <a:extLst>
              <a:ext uri="{FF2B5EF4-FFF2-40B4-BE49-F238E27FC236}">
                <a16:creationId xmlns:a16="http://schemas.microsoft.com/office/drawing/2014/main" id="{B6E4006C-5207-6A4C-B6D6-8B7180CBCB82}"/>
              </a:ext>
            </a:extLst>
          </p:cNvPr>
          <p:cNvSpPr>
            <a:spLocks noGrp="1" noChangeArrowheads="1"/>
          </p:cNvSpPr>
          <p:nvPr>
            <p:ph type="sldNum" sz="quarter" idx="12"/>
          </p:nvPr>
        </p:nvSpPr>
        <p:spPr>
          <a:ln/>
        </p:spPr>
        <p:txBody>
          <a:bodyPr/>
          <a:lstStyle>
            <a:lvl1pPr>
              <a:defRPr/>
            </a:lvl1pPr>
          </a:lstStyle>
          <a:p>
            <a:pPr>
              <a:defRPr/>
            </a:pPr>
            <a:fld id="{46E99EA9-4FB0-41F0-8A0B-B5CB84A15454}" type="slidenum">
              <a:rPr lang="en-US" altLang="en-US"/>
              <a:pPr>
                <a:defRPr/>
              </a:pPr>
              <a:t>‹#›</a:t>
            </a:fld>
            <a:endParaRPr lang="en-US" altLang="en-US"/>
          </a:p>
        </p:txBody>
      </p:sp>
    </p:spTree>
    <p:extLst>
      <p:ext uri="{BB962C8B-B14F-4D97-AF65-F5344CB8AC3E}">
        <p14:creationId xmlns:p14="http://schemas.microsoft.com/office/powerpoint/2010/main" val="3828102666"/>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D6E6A95-154B-2145-A3A6-13C16587D137}"/>
              </a:ext>
            </a:extLst>
          </p:cNvPr>
          <p:cNvSpPr>
            <a:spLocks noGrp="1" noChangeArrowheads="1"/>
          </p:cNvSpPr>
          <p:nvPr>
            <p:ph type="dt" sz="half" idx="10"/>
          </p:nvPr>
        </p:nvSpPr>
        <p:spPr>
          <a:ln/>
        </p:spPr>
        <p:txBody>
          <a:bodyPr/>
          <a:lstStyle>
            <a:lvl1pPr>
              <a:defRPr/>
            </a:lvl1pPr>
          </a:lstStyle>
          <a:p>
            <a:fld id="{10505B1F-A330-468B-9A1A-1F9F9E97B070}" type="datetimeFigureOut">
              <a:rPr lang="en-US" altLang="en-US"/>
              <a:pPr/>
              <a:t>1/11/2019</a:t>
            </a:fld>
            <a:endParaRPr lang="en-US" altLang="en-US" dirty="0"/>
          </a:p>
        </p:txBody>
      </p:sp>
      <p:sp>
        <p:nvSpPr>
          <p:cNvPr id="5" name="Rectangle 5">
            <a:extLst>
              <a:ext uri="{FF2B5EF4-FFF2-40B4-BE49-F238E27FC236}">
                <a16:creationId xmlns:a16="http://schemas.microsoft.com/office/drawing/2014/main" id="{C9488853-304D-D640-BD47-DCCF6F0FA633}"/>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6" name="Rectangle 6">
            <a:extLst>
              <a:ext uri="{FF2B5EF4-FFF2-40B4-BE49-F238E27FC236}">
                <a16:creationId xmlns:a16="http://schemas.microsoft.com/office/drawing/2014/main" id="{0C0DCAF8-5FE5-3B4A-A903-9C882CB64824}"/>
              </a:ext>
            </a:extLst>
          </p:cNvPr>
          <p:cNvSpPr>
            <a:spLocks noGrp="1" noChangeArrowheads="1"/>
          </p:cNvSpPr>
          <p:nvPr>
            <p:ph type="sldNum" sz="quarter" idx="12"/>
          </p:nvPr>
        </p:nvSpPr>
        <p:spPr>
          <a:ln/>
        </p:spPr>
        <p:txBody>
          <a:bodyPr/>
          <a:lstStyle>
            <a:lvl1pPr>
              <a:defRPr/>
            </a:lvl1pPr>
          </a:lstStyle>
          <a:p>
            <a:fld id="{A242CC2E-AA4B-428D-96F0-621367D3F466}" type="slidenum">
              <a:rPr lang="en-US" altLang="en-US"/>
              <a:pPr/>
              <a:t>‹#›</a:t>
            </a:fld>
            <a:endParaRPr lang="en-US" altLang="en-US" dirty="0"/>
          </a:p>
        </p:txBody>
      </p:sp>
    </p:spTree>
    <p:extLst>
      <p:ext uri="{BB962C8B-B14F-4D97-AF65-F5344CB8AC3E}">
        <p14:creationId xmlns:p14="http://schemas.microsoft.com/office/powerpoint/2010/main" val="397237549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1F0F3B35-5868-D642-92ED-0D0FBE38783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5C29044-5CFC-4C49-81EC-6A163A578B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B6E4006C-5207-6A4C-B6D6-8B7180CBCB82}"/>
              </a:ext>
            </a:extLst>
          </p:cNvPr>
          <p:cNvSpPr>
            <a:spLocks noGrp="1" noChangeArrowheads="1"/>
          </p:cNvSpPr>
          <p:nvPr>
            <p:ph type="sldNum" sz="quarter" idx="12"/>
          </p:nvPr>
        </p:nvSpPr>
        <p:spPr>
          <a:ln/>
        </p:spPr>
        <p:txBody>
          <a:bodyPr/>
          <a:lstStyle>
            <a:lvl1pPr>
              <a:defRPr/>
            </a:lvl1pPr>
          </a:lstStyle>
          <a:p>
            <a:pPr>
              <a:defRPr/>
            </a:pPr>
            <a:fld id="{95BC8054-F3A8-4188-A1EB-3107F8F4A91E}" type="slidenum">
              <a:rPr lang="en-US" altLang="en-US"/>
              <a:pPr>
                <a:defRPr/>
              </a:pPr>
              <a:t>‹#›</a:t>
            </a:fld>
            <a:endParaRPr lang="en-US" altLang="en-US"/>
          </a:p>
        </p:txBody>
      </p:sp>
    </p:spTree>
    <p:extLst>
      <p:ext uri="{BB962C8B-B14F-4D97-AF65-F5344CB8AC3E}">
        <p14:creationId xmlns:p14="http://schemas.microsoft.com/office/powerpoint/2010/main" val="2994863647"/>
      </p:ext>
    </p:extLst>
  </p:cSld>
  <p:clrMapOvr>
    <a:masterClrMapping/>
  </p:clrMapOvr>
  <p:transition spd="slow"/>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42877"/>
            <a:ext cx="1752600" cy="4371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142877"/>
            <a:ext cx="5105400" cy="4371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1F0F3B35-5868-D642-92ED-0D0FBE38783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5C29044-5CFC-4C49-81EC-6A163A578B9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7">
            <a:extLst>
              <a:ext uri="{FF2B5EF4-FFF2-40B4-BE49-F238E27FC236}">
                <a16:creationId xmlns:a16="http://schemas.microsoft.com/office/drawing/2014/main" id="{B6E4006C-5207-6A4C-B6D6-8B7180CBCB82}"/>
              </a:ext>
            </a:extLst>
          </p:cNvPr>
          <p:cNvSpPr>
            <a:spLocks noGrp="1" noChangeArrowheads="1"/>
          </p:cNvSpPr>
          <p:nvPr>
            <p:ph type="sldNum" sz="quarter" idx="12"/>
          </p:nvPr>
        </p:nvSpPr>
        <p:spPr>
          <a:ln/>
        </p:spPr>
        <p:txBody>
          <a:bodyPr/>
          <a:lstStyle>
            <a:lvl1pPr>
              <a:defRPr/>
            </a:lvl1pPr>
          </a:lstStyle>
          <a:p>
            <a:pPr>
              <a:defRPr/>
            </a:pPr>
            <a:fld id="{66643469-1087-4F69-BC4A-317E47A78F29}" type="slidenum">
              <a:rPr lang="en-US" altLang="en-US"/>
              <a:pPr>
                <a:defRPr/>
              </a:pPr>
              <a:t>‹#›</a:t>
            </a:fld>
            <a:endParaRPr lang="en-US" altLang="en-US"/>
          </a:p>
        </p:txBody>
      </p:sp>
    </p:spTree>
    <p:extLst>
      <p:ext uri="{BB962C8B-B14F-4D97-AF65-F5344CB8AC3E}">
        <p14:creationId xmlns:p14="http://schemas.microsoft.com/office/powerpoint/2010/main" val="1721912689"/>
      </p:ext>
    </p:extLst>
  </p:cSld>
  <p:clrMapOvr>
    <a:masterClrMapping/>
  </p:clrMapOvr>
  <p:transition spd="slow"/>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178"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4"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29">
            <a:extLst>
              <a:ext uri="{FF2B5EF4-FFF2-40B4-BE49-F238E27FC236}">
                <a16:creationId xmlns:a16="http://schemas.microsoft.com/office/drawing/2014/main" id="{2112CC9B-05A6-584F-8D51-5E0864D1E734}"/>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18">
            <a:extLst>
              <a:ext uri="{FF2B5EF4-FFF2-40B4-BE49-F238E27FC236}">
                <a16:creationId xmlns:a16="http://schemas.microsoft.com/office/drawing/2014/main" id="{BCF4062C-48C5-214B-9454-1F7A08D92C9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26">
            <a:extLst>
              <a:ext uri="{FF2B5EF4-FFF2-40B4-BE49-F238E27FC236}">
                <a16:creationId xmlns:a16="http://schemas.microsoft.com/office/drawing/2014/main" id="{A06926DE-17B7-7C41-A01F-C4467FEC51F5}"/>
              </a:ext>
            </a:extLst>
          </p:cNvPr>
          <p:cNvSpPr>
            <a:spLocks noGrp="1"/>
          </p:cNvSpPr>
          <p:nvPr>
            <p:ph type="sldNum" sz="quarter" idx="12"/>
          </p:nvPr>
        </p:nvSpPr>
        <p:spPr/>
        <p:txBody>
          <a:bodyPr/>
          <a:lstStyle>
            <a:lvl1pPr>
              <a:defRPr/>
            </a:lvl1pPr>
          </a:lstStyle>
          <a:p>
            <a:pPr>
              <a:defRPr/>
            </a:pPr>
            <a:fld id="{D047CDA6-2B26-46BB-86FD-A69EE5681EFB}" type="slidenum">
              <a:rPr lang="en-US" altLang="en-US"/>
              <a:pPr>
                <a:defRPr/>
              </a:pPr>
              <a:t>‹#›</a:t>
            </a:fld>
            <a:endParaRPr lang="en-US" altLang="en-US"/>
          </a:p>
        </p:txBody>
      </p:sp>
    </p:spTree>
    <p:extLst>
      <p:ext uri="{BB962C8B-B14F-4D97-AF65-F5344CB8AC3E}">
        <p14:creationId xmlns:p14="http://schemas.microsoft.com/office/powerpoint/2010/main" val="39430267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9">
            <a:extLst>
              <a:ext uri="{FF2B5EF4-FFF2-40B4-BE49-F238E27FC236}">
                <a16:creationId xmlns:a16="http://schemas.microsoft.com/office/drawing/2014/main" id="{2112CC9B-05A6-584F-8D51-5E0864D1E734}"/>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18">
            <a:extLst>
              <a:ext uri="{FF2B5EF4-FFF2-40B4-BE49-F238E27FC236}">
                <a16:creationId xmlns:a16="http://schemas.microsoft.com/office/drawing/2014/main" id="{BCF4062C-48C5-214B-9454-1F7A08D92C9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26">
            <a:extLst>
              <a:ext uri="{FF2B5EF4-FFF2-40B4-BE49-F238E27FC236}">
                <a16:creationId xmlns:a16="http://schemas.microsoft.com/office/drawing/2014/main" id="{A06926DE-17B7-7C41-A01F-C4467FEC51F5}"/>
              </a:ext>
            </a:extLst>
          </p:cNvPr>
          <p:cNvSpPr>
            <a:spLocks noGrp="1"/>
          </p:cNvSpPr>
          <p:nvPr>
            <p:ph type="sldNum" sz="quarter" idx="12"/>
          </p:nvPr>
        </p:nvSpPr>
        <p:spPr/>
        <p:txBody>
          <a:bodyPr/>
          <a:lstStyle>
            <a:lvl1pPr>
              <a:defRPr/>
            </a:lvl1pPr>
          </a:lstStyle>
          <a:p>
            <a:pPr>
              <a:defRPr/>
            </a:pPr>
            <a:fld id="{89573416-7E78-458A-87FD-1E512CDDB48C}" type="slidenum">
              <a:rPr lang="en-US" altLang="en-US"/>
              <a:pPr>
                <a:defRPr/>
              </a:pPr>
              <a:t>‹#›</a:t>
            </a:fld>
            <a:endParaRPr lang="en-US" altLang="en-US"/>
          </a:p>
        </p:txBody>
      </p:sp>
    </p:spTree>
    <p:extLst>
      <p:ext uri="{BB962C8B-B14F-4D97-AF65-F5344CB8AC3E}">
        <p14:creationId xmlns:p14="http://schemas.microsoft.com/office/powerpoint/2010/main" val="291678669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2400"/>
            </a:lvl1pPr>
            <a:lvl2pPr marL="457178" indent="0">
              <a:buNone/>
              <a:defRPr sz="2000"/>
            </a:lvl2pPr>
            <a:lvl3pPr marL="914355" indent="0">
              <a:buNone/>
              <a:defRPr sz="1800"/>
            </a:lvl3pPr>
            <a:lvl4pPr marL="1371532" indent="0">
              <a:buNone/>
              <a:defRPr sz="1600"/>
            </a:lvl4pPr>
            <a:lvl5pPr marL="1828709" indent="0">
              <a:buNone/>
              <a:defRPr sz="1600"/>
            </a:lvl5pPr>
            <a:lvl6pPr marL="2285886" indent="0">
              <a:buNone/>
              <a:defRPr sz="1600"/>
            </a:lvl6pPr>
            <a:lvl7pPr marL="2743064" indent="0">
              <a:buNone/>
              <a:defRPr sz="1600"/>
            </a:lvl7pPr>
            <a:lvl8pPr marL="3200240" indent="0">
              <a:buNone/>
              <a:defRPr sz="1600"/>
            </a:lvl8pPr>
            <a:lvl9pPr marL="3657418" indent="0">
              <a:buNone/>
              <a:defRPr sz="1600"/>
            </a:lvl9pPr>
          </a:lstStyle>
          <a:p>
            <a:pPr lvl="0"/>
            <a:r>
              <a:rPr lang="en-US"/>
              <a:t>Click to edit Master text styles</a:t>
            </a:r>
          </a:p>
        </p:txBody>
      </p:sp>
      <p:sp>
        <p:nvSpPr>
          <p:cNvPr id="4" name="Date Placeholder 29">
            <a:extLst>
              <a:ext uri="{FF2B5EF4-FFF2-40B4-BE49-F238E27FC236}">
                <a16:creationId xmlns:a16="http://schemas.microsoft.com/office/drawing/2014/main" id="{2112CC9B-05A6-584F-8D51-5E0864D1E734}"/>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18">
            <a:extLst>
              <a:ext uri="{FF2B5EF4-FFF2-40B4-BE49-F238E27FC236}">
                <a16:creationId xmlns:a16="http://schemas.microsoft.com/office/drawing/2014/main" id="{BCF4062C-48C5-214B-9454-1F7A08D92C9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26">
            <a:extLst>
              <a:ext uri="{FF2B5EF4-FFF2-40B4-BE49-F238E27FC236}">
                <a16:creationId xmlns:a16="http://schemas.microsoft.com/office/drawing/2014/main" id="{A06926DE-17B7-7C41-A01F-C4467FEC51F5}"/>
              </a:ext>
            </a:extLst>
          </p:cNvPr>
          <p:cNvSpPr>
            <a:spLocks noGrp="1"/>
          </p:cNvSpPr>
          <p:nvPr>
            <p:ph type="sldNum" sz="quarter" idx="12"/>
          </p:nvPr>
        </p:nvSpPr>
        <p:spPr/>
        <p:txBody>
          <a:bodyPr/>
          <a:lstStyle>
            <a:lvl1pPr>
              <a:defRPr/>
            </a:lvl1pPr>
          </a:lstStyle>
          <a:p>
            <a:pPr>
              <a:defRPr/>
            </a:pPr>
            <a:fld id="{3FE6B79F-F9BC-4564-AE14-747AFA8684ED}" type="slidenum">
              <a:rPr lang="en-US" altLang="en-US"/>
              <a:pPr>
                <a:defRPr/>
              </a:pPr>
              <a:t>‹#›</a:t>
            </a:fld>
            <a:endParaRPr lang="en-US" altLang="en-US"/>
          </a:p>
        </p:txBody>
      </p:sp>
    </p:spTree>
    <p:extLst>
      <p:ext uri="{BB962C8B-B14F-4D97-AF65-F5344CB8AC3E}">
        <p14:creationId xmlns:p14="http://schemas.microsoft.com/office/powerpoint/2010/main" val="32425980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110853"/>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10853"/>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9">
            <a:extLst>
              <a:ext uri="{FF2B5EF4-FFF2-40B4-BE49-F238E27FC236}">
                <a16:creationId xmlns:a16="http://schemas.microsoft.com/office/drawing/2014/main" id="{2112CC9B-05A6-584F-8D51-5E0864D1E734}"/>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18">
            <a:extLst>
              <a:ext uri="{FF2B5EF4-FFF2-40B4-BE49-F238E27FC236}">
                <a16:creationId xmlns:a16="http://schemas.microsoft.com/office/drawing/2014/main" id="{BCF4062C-48C5-214B-9454-1F7A08D92C98}"/>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26">
            <a:extLst>
              <a:ext uri="{FF2B5EF4-FFF2-40B4-BE49-F238E27FC236}">
                <a16:creationId xmlns:a16="http://schemas.microsoft.com/office/drawing/2014/main" id="{A06926DE-17B7-7C41-A01F-C4467FEC51F5}"/>
              </a:ext>
            </a:extLst>
          </p:cNvPr>
          <p:cNvSpPr>
            <a:spLocks noGrp="1"/>
          </p:cNvSpPr>
          <p:nvPr>
            <p:ph type="sldNum" sz="quarter" idx="12"/>
          </p:nvPr>
        </p:nvSpPr>
        <p:spPr/>
        <p:txBody>
          <a:bodyPr/>
          <a:lstStyle>
            <a:lvl1pPr>
              <a:defRPr/>
            </a:lvl1pPr>
          </a:lstStyle>
          <a:p>
            <a:pPr>
              <a:defRPr/>
            </a:pPr>
            <a:fld id="{5C014A4D-3D7D-43EE-9F43-D3F9FE54A909}" type="slidenum">
              <a:rPr lang="en-US" altLang="en-US"/>
              <a:pPr>
                <a:defRPr/>
              </a:pPr>
              <a:t>‹#›</a:t>
            </a:fld>
            <a:endParaRPr lang="en-US" altLang="en-US"/>
          </a:p>
        </p:txBody>
      </p:sp>
    </p:spTree>
    <p:extLst>
      <p:ext uri="{BB962C8B-B14F-4D97-AF65-F5344CB8AC3E}">
        <p14:creationId xmlns:p14="http://schemas.microsoft.com/office/powerpoint/2010/main" val="50988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41" y="1260872"/>
            <a:ext cx="3868737" cy="617934"/>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41"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29">
            <a:extLst>
              <a:ext uri="{FF2B5EF4-FFF2-40B4-BE49-F238E27FC236}">
                <a16:creationId xmlns:a16="http://schemas.microsoft.com/office/drawing/2014/main" id="{2112CC9B-05A6-584F-8D51-5E0864D1E734}"/>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18">
            <a:extLst>
              <a:ext uri="{FF2B5EF4-FFF2-40B4-BE49-F238E27FC236}">
                <a16:creationId xmlns:a16="http://schemas.microsoft.com/office/drawing/2014/main" id="{BCF4062C-48C5-214B-9454-1F7A08D92C9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26">
            <a:extLst>
              <a:ext uri="{FF2B5EF4-FFF2-40B4-BE49-F238E27FC236}">
                <a16:creationId xmlns:a16="http://schemas.microsoft.com/office/drawing/2014/main" id="{A06926DE-17B7-7C41-A01F-C4467FEC51F5}"/>
              </a:ext>
            </a:extLst>
          </p:cNvPr>
          <p:cNvSpPr>
            <a:spLocks noGrp="1"/>
          </p:cNvSpPr>
          <p:nvPr>
            <p:ph type="sldNum" sz="quarter" idx="12"/>
          </p:nvPr>
        </p:nvSpPr>
        <p:spPr/>
        <p:txBody>
          <a:bodyPr/>
          <a:lstStyle>
            <a:lvl1pPr>
              <a:defRPr/>
            </a:lvl1pPr>
          </a:lstStyle>
          <a:p>
            <a:pPr>
              <a:defRPr/>
            </a:pPr>
            <a:fld id="{17FE4CF5-57B1-4389-B360-C9925A21ADB5}" type="slidenum">
              <a:rPr lang="en-US" altLang="en-US"/>
              <a:pPr>
                <a:defRPr/>
              </a:pPr>
              <a:t>‹#›</a:t>
            </a:fld>
            <a:endParaRPr lang="en-US" altLang="en-US"/>
          </a:p>
        </p:txBody>
      </p:sp>
    </p:spTree>
    <p:extLst>
      <p:ext uri="{BB962C8B-B14F-4D97-AF65-F5344CB8AC3E}">
        <p14:creationId xmlns:p14="http://schemas.microsoft.com/office/powerpoint/2010/main" val="318489868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9">
            <a:extLst>
              <a:ext uri="{FF2B5EF4-FFF2-40B4-BE49-F238E27FC236}">
                <a16:creationId xmlns:a16="http://schemas.microsoft.com/office/drawing/2014/main" id="{2112CC9B-05A6-584F-8D51-5E0864D1E734}"/>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18">
            <a:extLst>
              <a:ext uri="{FF2B5EF4-FFF2-40B4-BE49-F238E27FC236}">
                <a16:creationId xmlns:a16="http://schemas.microsoft.com/office/drawing/2014/main" id="{BCF4062C-48C5-214B-9454-1F7A08D92C9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26">
            <a:extLst>
              <a:ext uri="{FF2B5EF4-FFF2-40B4-BE49-F238E27FC236}">
                <a16:creationId xmlns:a16="http://schemas.microsoft.com/office/drawing/2014/main" id="{A06926DE-17B7-7C41-A01F-C4467FEC51F5}"/>
              </a:ext>
            </a:extLst>
          </p:cNvPr>
          <p:cNvSpPr>
            <a:spLocks noGrp="1"/>
          </p:cNvSpPr>
          <p:nvPr>
            <p:ph type="sldNum" sz="quarter" idx="12"/>
          </p:nvPr>
        </p:nvSpPr>
        <p:spPr/>
        <p:txBody>
          <a:bodyPr/>
          <a:lstStyle>
            <a:lvl1pPr>
              <a:defRPr/>
            </a:lvl1pPr>
          </a:lstStyle>
          <a:p>
            <a:pPr>
              <a:defRPr/>
            </a:pPr>
            <a:fld id="{74F7C9F3-5932-4F82-8D55-A4DD69EA1148}" type="slidenum">
              <a:rPr lang="en-US" altLang="en-US"/>
              <a:pPr>
                <a:defRPr/>
              </a:pPr>
              <a:t>‹#›</a:t>
            </a:fld>
            <a:endParaRPr lang="en-US" altLang="en-US"/>
          </a:p>
        </p:txBody>
      </p:sp>
    </p:spTree>
    <p:extLst>
      <p:ext uri="{BB962C8B-B14F-4D97-AF65-F5344CB8AC3E}">
        <p14:creationId xmlns:p14="http://schemas.microsoft.com/office/powerpoint/2010/main" val="341688547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9">
            <a:extLst>
              <a:ext uri="{FF2B5EF4-FFF2-40B4-BE49-F238E27FC236}">
                <a16:creationId xmlns:a16="http://schemas.microsoft.com/office/drawing/2014/main" id="{2112CC9B-05A6-584F-8D51-5E0864D1E734}"/>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18">
            <a:extLst>
              <a:ext uri="{FF2B5EF4-FFF2-40B4-BE49-F238E27FC236}">
                <a16:creationId xmlns:a16="http://schemas.microsoft.com/office/drawing/2014/main" id="{BCF4062C-48C5-214B-9454-1F7A08D92C98}"/>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26">
            <a:extLst>
              <a:ext uri="{FF2B5EF4-FFF2-40B4-BE49-F238E27FC236}">
                <a16:creationId xmlns:a16="http://schemas.microsoft.com/office/drawing/2014/main" id="{A06926DE-17B7-7C41-A01F-C4467FEC51F5}"/>
              </a:ext>
            </a:extLst>
          </p:cNvPr>
          <p:cNvSpPr>
            <a:spLocks noGrp="1"/>
          </p:cNvSpPr>
          <p:nvPr>
            <p:ph type="sldNum" sz="quarter" idx="12"/>
          </p:nvPr>
        </p:nvSpPr>
        <p:spPr/>
        <p:txBody>
          <a:bodyPr/>
          <a:lstStyle>
            <a:lvl1pPr>
              <a:defRPr/>
            </a:lvl1pPr>
          </a:lstStyle>
          <a:p>
            <a:pPr>
              <a:defRPr/>
            </a:pPr>
            <a:fld id="{5865652D-BC1C-46CB-B0B5-B0926FED3EC3}" type="slidenum">
              <a:rPr lang="en-US" altLang="en-US"/>
              <a:pPr>
                <a:defRPr/>
              </a:pPr>
              <a:t>‹#›</a:t>
            </a:fld>
            <a:endParaRPr lang="en-US" altLang="en-US"/>
          </a:p>
        </p:txBody>
      </p:sp>
    </p:spTree>
    <p:extLst>
      <p:ext uri="{BB962C8B-B14F-4D97-AF65-F5344CB8AC3E}">
        <p14:creationId xmlns:p14="http://schemas.microsoft.com/office/powerpoint/2010/main" val="28096696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0572"/>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3" y="1543052"/>
            <a:ext cx="2949575" cy="2858691"/>
          </a:xfrm>
        </p:spPr>
        <p:txBody>
          <a:bodyPr/>
          <a:lstStyle>
            <a:lvl1pPr marL="0" indent="0">
              <a:buNone/>
              <a:defRPr sz="1600"/>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29">
            <a:extLst>
              <a:ext uri="{FF2B5EF4-FFF2-40B4-BE49-F238E27FC236}">
                <a16:creationId xmlns:a16="http://schemas.microsoft.com/office/drawing/2014/main" id="{2112CC9B-05A6-584F-8D51-5E0864D1E734}"/>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18">
            <a:extLst>
              <a:ext uri="{FF2B5EF4-FFF2-40B4-BE49-F238E27FC236}">
                <a16:creationId xmlns:a16="http://schemas.microsoft.com/office/drawing/2014/main" id="{BCF4062C-48C5-214B-9454-1F7A08D92C98}"/>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26">
            <a:extLst>
              <a:ext uri="{FF2B5EF4-FFF2-40B4-BE49-F238E27FC236}">
                <a16:creationId xmlns:a16="http://schemas.microsoft.com/office/drawing/2014/main" id="{A06926DE-17B7-7C41-A01F-C4467FEC51F5}"/>
              </a:ext>
            </a:extLst>
          </p:cNvPr>
          <p:cNvSpPr>
            <a:spLocks noGrp="1"/>
          </p:cNvSpPr>
          <p:nvPr>
            <p:ph type="sldNum" sz="quarter" idx="12"/>
          </p:nvPr>
        </p:nvSpPr>
        <p:spPr/>
        <p:txBody>
          <a:bodyPr/>
          <a:lstStyle>
            <a:lvl1pPr>
              <a:defRPr/>
            </a:lvl1pPr>
          </a:lstStyle>
          <a:p>
            <a:pPr>
              <a:defRPr/>
            </a:pPr>
            <a:fld id="{8C12AF20-F93C-4B55-A996-C50DC1557464}" type="slidenum">
              <a:rPr lang="en-US" altLang="en-US"/>
              <a:pPr>
                <a:defRPr/>
              </a:pPr>
              <a:t>‹#›</a:t>
            </a:fld>
            <a:endParaRPr lang="en-US" altLang="en-US"/>
          </a:p>
        </p:txBody>
      </p:sp>
    </p:spTree>
    <p:extLst>
      <p:ext uri="{BB962C8B-B14F-4D97-AF65-F5344CB8AC3E}">
        <p14:creationId xmlns:p14="http://schemas.microsoft.com/office/powerpoint/2010/main" val="468882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6E6A95-154B-2145-A3A6-13C16587D137}"/>
              </a:ext>
            </a:extLst>
          </p:cNvPr>
          <p:cNvSpPr>
            <a:spLocks noGrp="1" noChangeArrowheads="1"/>
          </p:cNvSpPr>
          <p:nvPr>
            <p:ph type="dt" sz="half" idx="10"/>
          </p:nvPr>
        </p:nvSpPr>
        <p:spPr>
          <a:ln/>
        </p:spPr>
        <p:txBody>
          <a:bodyPr/>
          <a:lstStyle>
            <a:lvl1pPr>
              <a:defRPr/>
            </a:lvl1pPr>
          </a:lstStyle>
          <a:p>
            <a:fld id="{0898BD6C-8C0E-4F61-BEB3-B1252C753E90}" type="datetimeFigureOut">
              <a:rPr lang="en-US" altLang="en-US"/>
              <a:pPr/>
              <a:t>1/11/2019</a:t>
            </a:fld>
            <a:endParaRPr lang="en-US" altLang="en-US" dirty="0"/>
          </a:p>
        </p:txBody>
      </p:sp>
      <p:sp>
        <p:nvSpPr>
          <p:cNvPr id="5" name="Rectangle 5">
            <a:extLst>
              <a:ext uri="{FF2B5EF4-FFF2-40B4-BE49-F238E27FC236}">
                <a16:creationId xmlns:a16="http://schemas.microsoft.com/office/drawing/2014/main" id="{C9488853-304D-D640-BD47-DCCF6F0FA633}"/>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6" name="Rectangle 6">
            <a:extLst>
              <a:ext uri="{FF2B5EF4-FFF2-40B4-BE49-F238E27FC236}">
                <a16:creationId xmlns:a16="http://schemas.microsoft.com/office/drawing/2014/main" id="{0C0DCAF8-5FE5-3B4A-A903-9C882CB64824}"/>
              </a:ext>
            </a:extLst>
          </p:cNvPr>
          <p:cNvSpPr>
            <a:spLocks noGrp="1" noChangeArrowheads="1"/>
          </p:cNvSpPr>
          <p:nvPr>
            <p:ph type="sldNum" sz="quarter" idx="12"/>
          </p:nvPr>
        </p:nvSpPr>
        <p:spPr>
          <a:ln/>
        </p:spPr>
        <p:txBody>
          <a:bodyPr/>
          <a:lstStyle>
            <a:lvl1pPr>
              <a:defRPr/>
            </a:lvl1pPr>
          </a:lstStyle>
          <a:p>
            <a:fld id="{D1A7A1CB-B9A9-4FA5-AC03-D2D0D973D067}" type="slidenum">
              <a:rPr lang="en-US" altLang="en-US"/>
              <a:pPr/>
              <a:t>‹#›</a:t>
            </a:fld>
            <a:endParaRPr lang="en-US" altLang="en-US" dirty="0"/>
          </a:p>
        </p:txBody>
      </p:sp>
    </p:spTree>
    <p:extLst>
      <p:ext uri="{BB962C8B-B14F-4D97-AF65-F5344CB8AC3E}">
        <p14:creationId xmlns:p14="http://schemas.microsoft.com/office/powerpoint/2010/main" val="180330382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0572"/>
            <a:ext cx="4629150" cy="3655219"/>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630243" y="1543052"/>
            <a:ext cx="2949575" cy="2858691"/>
          </a:xfrm>
        </p:spPr>
        <p:txBody>
          <a:bodyPr/>
          <a:lstStyle>
            <a:lvl1pPr marL="0" indent="0">
              <a:buNone/>
              <a:defRPr sz="1600"/>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Date Placeholder 29">
            <a:extLst>
              <a:ext uri="{FF2B5EF4-FFF2-40B4-BE49-F238E27FC236}">
                <a16:creationId xmlns:a16="http://schemas.microsoft.com/office/drawing/2014/main" id="{2112CC9B-05A6-584F-8D51-5E0864D1E734}"/>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18">
            <a:extLst>
              <a:ext uri="{FF2B5EF4-FFF2-40B4-BE49-F238E27FC236}">
                <a16:creationId xmlns:a16="http://schemas.microsoft.com/office/drawing/2014/main" id="{BCF4062C-48C5-214B-9454-1F7A08D92C98}"/>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26">
            <a:extLst>
              <a:ext uri="{FF2B5EF4-FFF2-40B4-BE49-F238E27FC236}">
                <a16:creationId xmlns:a16="http://schemas.microsoft.com/office/drawing/2014/main" id="{A06926DE-17B7-7C41-A01F-C4467FEC51F5}"/>
              </a:ext>
            </a:extLst>
          </p:cNvPr>
          <p:cNvSpPr>
            <a:spLocks noGrp="1"/>
          </p:cNvSpPr>
          <p:nvPr>
            <p:ph type="sldNum" sz="quarter" idx="12"/>
          </p:nvPr>
        </p:nvSpPr>
        <p:spPr/>
        <p:txBody>
          <a:bodyPr/>
          <a:lstStyle>
            <a:lvl1pPr>
              <a:defRPr/>
            </a:lvl1pPr>
          </a:lstStyle>
          <a:p>
            <a:pPr>
              <a:defRPr/>
            </a:pPr>
            <a:fld id="{ABF867D5-CB0C-41C9-B1AC-4475A8A9C526}" type="slidenum">
              <a:rPr lang="en-US" altLang="en-US"/>
              <a:pPr>
                <a:defRPr/>
              </a:pPr>
              <a:t>‹#›</a:t>
            </a:fld>
            <a:endParaRPr lang="en-US" altLang="en-US"/>
          </a:p>
        </p:txBody>
      </p:sp>
    </p:spTree>
    <p:extLst>
      <p:ext uri="{BB962C8B-B14F-4D97-AF65-F5344CB8AC3E}">
        <p14:creationId xmlns:p14="http://schemas.microsoft.com/office/powerpoint/2010/main" val="6106793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9">
            <a:extLst>
              <a:ext uri="{FF2B5EF4-FFF2-40B4-BE49-F238E27FC236}">
                <a16:creationId xmlns:a16="http://schemas.microsoft.com/office/drawing/2014/main" id="{2112CC9B-05A6-584F-8D51-5E0864D1E734}"/>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18">
            <a:extLst>
              <a:ext uri="{FF2B5EF4-FFF2-40B4-BE49-F238E27FC236}">
                <a16:creationId xmlns:a16="http://schemas.microsoft.com/office/drawing/2014/main" id="{BCF4062C-48C5-214B-9454-1F7A08D92C9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26">
            <a:extLst>
              <a:ext uri="{FF2B5EF4-FFF2-40B4-BE49-F238E27FC236}">
                <a16:creationId xmlns:a16="http://schemas.microsoft.com/office/drawing/2014/main" id="{A06926DE-17B7-7C41-A01F-C4467FEC51F5}"/>
              </a:ext>
            </a:extLst>
          </p:cNvPr>
          <p:cNvSpPr>
            <a:spLocks noGrp="1"/>
          </p:cNvSpPr>
          <p:nvPr>
            <p:ph type="sldNum" sz="quarter" idx="12"/>
          </p:nvPr>
        </p:nvSpPr>
        <p:spPr/>
        <p:txBody>
          <a:bodyPr/>
          <a:lstStyle>
            <a:lvl1pPr>
              <a:defRPr/>
            </a:lvl1pPr>
          </a:lstStyle>
          <a:p>
            <a:pPr>
              <a:defRPr/>
            </a:pPr>
            <a:fld id="{A03D1EC3-BE6A-4233-89E0-BD492A8E2FDA}" type="slidenum">
              <a:rPr lang="en-US" altLang="en-US"/>
              <a:pPr>
                <a:defRPr/>
              </a:pPr>
              <a:t>‹#›</a:t>
            </a:fld>
            <a:endParaRPr lang="en-US" altLang="en-US"/>
          </a:p>
        </p:txBody>
      </p:sp>
    </p:spTree>
    <p:extLst>
      <p:ext uri="{BB962C8B-B14F-4D97-AF65-F5344CB8AC3E}">
        <p14:creationId xmlns:p14="http://schemas.microsoft.com/office/powerpoint/2010/main" val="293202500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1"/>
            <a:ext cx="2057400" cy="429934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1"/>
            <a:ext cx="6019800" cy="429934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29">
            <a:extLst>
              <a:ext uri="{FF2B5EF4-FFF2-40B4-BE49-F238E27FC236}">
                <a16:creationId xmlns:a16="http://schemas.microsoft.com/office/drawing/2014/main" id="{2112CC9B-05A6-584F-8D51-5E0864D1E734}"/>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18">
            <a:extLst>
              <a:ext uri="{FF2B5EF4-FFF2-40B4-BE49-F238E27FC236}">
                <a16:creationId xmlns:a16="http://schemas.microsoft.com/office/drawing/2014/main" id="{BCF4062C-48C5-214B-9454-1F7A08D92C9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26">
            <a:extLst>
              <a:ext uri="{FF2B5EF4-FFF2-40B4-BE49-F238E27FC236}">
                <a16:creationId xmlns:a16="http://schemas.microsoft.com/office/drawing/2014/main" id="{A06926DE-17B7-7C41-A01F-C4467FEC51F5}"/>
              </a:ext>
            </a:extLst>
          </p:cNvPr>
          <p:cNvSpPr>
            <a:spLocks noGrp="1"/>
          </p:cNvSpPr>
          <p:nvPr>
            <p:ph type="sldNum" sz="quarter" idx="12"/>
          </p:nvPr>
        </p:nvSpPr>
        <p:spPr/>
        <p:txBody>
          <a:bodyPr/>
          <a:lstStyle>
            <a:lvl1pPr>
              <a:defRPr/>
            </a:lvl1pPr>
          </a:lstStyle>
          <a:p>
            <a:pPr>
              <a:defRPr/>
            </a:pPr>
            <a:fld id="{593880D4-ADF5-4D8B-B1DB-1873EA3012EE}" type="slidenum">
              <a:rPr lang="en-US" altLang="en-US"/>
              <a:pPr>
                <a:defRPr/>
              </a:pPr>
              <a:t>‹#›</a:t>
            </a:fld>
            <a:endParaRPr lang="en-US" altLang="en-US"/>
          </a:p>
        </p:txBody>
      </p:sp>
    </p:spTree>
    <p:extLst>
      <p:ext uri="{BB962C8B-B14F-4D97-AF65-F5344CB8AC3E}">
        <p14:creationId xmlns:p14="http://schemas.microsoft.com/office/powerpoint/2010/main" val="33488653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5" y="1428754"/>
            <a:ext cx="7681913" cy="1142621"/>
          </a:xfrm>
        </p:spPr>
        <p:txBody>
          <a:bodyPr>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730254" y="3258744"/>
            <a:ext cx="7681913" cy="346249"/>
          </a:xfrm>
        </p:spPr>
        <p:txBody>
          <a:bodyPr>
            <a:noAutofit/>
          </a:bodyPr>
          <a:lstStyle>
            <a:lvl1pPr marL="0" indent="0" algn="l">
              <a:lnSpc>
                <a:spcPct val="90000"/>
              </a:lnSpc>
              <a:spcBef>
                <a:spcPts val="0"/>
              </a:spcBef>
              <a:buNone/>
              <a:defRPr>
                <a:solidFill>
                  <a:schemeClr val="tx1">
                    <a:tint val="75000"/>
                  </a:schemeClr>
                </a:solidFill>
              </a:defRPr>
            </a:lvl1pPr>
            <a:lvl2pPr marL="457160" indent="0" algn="ctr">
              <a:buNone/>
              <a:defRPr>
                <a:solidFill>
                  <a:schemeClr val="tx1">
                    <a:tint val="75000"/>
                  </a:schemeClr>
                </a:solidFill>
              </a:defRPr>
            </a:lvl2pPr>
            <a:lvl3pPr marL="914318" indent="0" algn="ctr">
              <a:buNone/>
              <a:defRPr>
                <a:solidFill>
                  <a:schemeClr val="tx1">
                    <a:tint val="75000"/>
                  </a:schemeClr>
                </a:solidFill>
              </a:defRPr>
            </a:lvl3pPr>
            <a:lvl4pPr marL="1371477" indent="0" algn="ctr">
              <a:buNone/>
              <a:defRPr>
                <a:solidFill>
                  <a:schemeClr val="tx1">
                    <a:tint val="75000"/>
                  </a:schemeClr>
                </a:solidFill>
              </a:defRPr>
            </a:lvl4pPr>
            <a:lvl5pPr marL="1828637" indent="0" algn="ctr">
              <a:buNone/>
              <a:defRPr>
                <a:solidFill>
                  <a:schemeClr val="tx1">
                    <a:tint val="75000"/>
                  </a:schemeClr>
                </a:solidFill>
              </a:defRPr>
            </a:lvl5pPr>
            <a:lvl6pPr marL="2285795" indent="0" algn="ctr">
              <a:buNone/>
              <a:defRPr>
                <a:solidFill>
                  <a:schemeClr val="tx1">
                    <a:tint val="75000"/>
                  </a:schemeClr>
                </a:solidFill>
              </a:defRPr>
            </a:lvl6pPr>
            <a:lvl7pPr marL="2742953" indent="0" algn="ctr">
              <a:buNone/>
              <a:defRPr>
                <a:solidFill>
                  <a:schemeClr val="tx1">
                    <a:tint val="75000"/>
                  </a:schemeClr>
                </a:solidFill>
              </a:defRPr>
            </a:lvl7pPr>
            <a:lvl8pPr marL="3200112" indent="0" algn="ctr">
              <a:buNone/>
              <a:defRPr>
                <a:solidFill>
                  <a:schemeClr val="tx1">
                    <a:tint val="75000"/>
                  </a:schemeClr>
                </a:solidFill>
              </a:defRPr>
            </a:lvl8pPr>
            <a:lvl9pPr marL="3657271"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819427383"/>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487357"/>
            <a:ext cx="7043208" cy="1142621"/>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3258744"/>
            <a:ext cx="7043208" cy="346249"/>
          </a:xfrm>
        </p:spPr>
        <p:txBody>
          <a:bodyPr>
            <a:noAutofit/>
          </a:bodyPr>
          <a:lstStyle>
            <a:lvl1pPr marL="0" indent="0" algn="l">
              <a:lnSpc>
                <a:spcPct val="90000"/>
              </a:lnSpc>
              <a:spcBef>
                <a:spcPts val="0"/>
              </a:spcBef>
              <a:buNone/>
              <a:defRPr>
                <a:solidFill>
                  <a:schemeClr val="tx1">
                    <a:tint val="75000"/>
                  </a:schemeClr>
                </a:solidFill>
              </a:defRPr>
            </a:lvl1pPr>
            <a:lvl2pPr marL="457160" indent="0" algn="ctr">
              <a:buNone/>
              <a:defRPr>
                <a:solidFill>
                  <a:schemeClr val="tx1">
                    <a:tint val="75000"/>
                  </a:schemeClr>
                </a:solidFill>
              </a:defRPr>
            </a:lvl2pPr>
            <a:lvl3pPr marL="914318" indent="0" algn="ctr">
              <a:buNone/>
              <a:defRPr>
                <a:solidFill>
                  <a:schemeClr val="tx1">
                    <a:tint val="75000"/>
                  </a:schemeClr>
                </a:solidFill>
              </a:defRPr>
            </a:lvl3pPr>
            <a:lvl4pPr marL="1371477" indent="0" algn="ctr">
              <a:buNone/>
              <a:defRPr>
                <a:solidFill>
                  <a:schemeClr val="tx1">
                    <a:tint val="75000"/>
                  </a:schemeClr>
                </a:solidFill>
              </a:defRPr>
            </a:lvl4pPr>
            <a:lvl5pPr marL="1828637" indent="0" algn="ctr">
              <a:buNone/>
              <a:defRPr>
                <a:solidFill>
                  <a:schemeClr val="tx1">
                    <a:tint val="75000"/>
                  </a:schemeClr>
                </a:solidFill>
              </a:defRPr>
            </a:lvl5pPr>
            <a:lvl6pPr marL="2285795" indent="0" algn="ctr">
              <a:buNone/>
              <a:defRPr>
                <a:solidFill>
                  <a:schemeClr val="tx1">
                    <a:tint val="75000"/>
                  </a:schemeClr>
                </a:solidFill>
              </a:defRPr>
            </a:lvl6pPr>
            <a:lvl7pPr marL="2742953" indent="0" algn="ctr">
              <a:buNone/>
              <a:defRPr>
                <a:solidFill>
                  <a:schemeClr val="tx1">
                    <a:tint val="75000"/>
                  </a:schemeClr>
                </a:solidFill>
              </a:defRPr>
            </a:lvl7pPr>
            <a:lvl8pPr marL="3200112" indent="0" algn="ctr">
              <a:buNone/>
              <a:defRPr>
                <a:solidFill>
                  <a:schemeClr val="tx1">
                    <a:tint val="75000"/>
                  </a:schemeClr>
                </a:solidFill>
              </a:defRPr>
            </a:lvl8pPr>
            <a:lvl9pPr marL="3657271"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722049" y="1766887"/>
            <a:ext cx="7690114" cy="1038746"/>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Trebuchet MS" panose="020B0603020202020204" pitchFamily="34"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2842063570"/>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381000" y="1058667"/>
            <a:ext cx="8382000" cy="2135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3154942"/>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81000" y="1059659"/>
            <a:ext cx="8382000" cy="2135969"/>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8001235"/>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058665"/>
            <a:ext cx="4114800" cy="2129814"/>
          </a:xfrm>
        </p:spPr>
        <p:txBody>
          <a:bodyPr/>
          <a:lstStyle>
            <a:lvl1pPr marL="339959" indent="-339959">
              <a:lnSpc>
                <a:spcPct val="90000"/>
              </a:lnSpc>
              <a:defRPr sz="2800"/>
            </a:lvl1pPr>
            <a:lvl2pPr marL="673305" indent="-325408">
              <a:lnSpc>
                <a:spcPct val="90000"/>
              </a:lnSpc>
              <a:defRPr sz="2400"/>
            </a:lvl2pPr>
            <a:lvl3pPr marL="953738" indent="-288370">
              <a:lnSpc>
                <a:spcPct val="90000"/>
              </a:lnSpc>
              <a:defRPr sz="2000"/>
            </a:lvl3pPr>
            <a:lvl4pPr marL="1227557" indent="-273821">
              <a:lnSpc>
                <a:spcPct val="90000"/>
              </a:lnSpc>
              <a:defRPr sz="1800"/>
            </a:lvl4pPr>
            <a:lvl5pPr marL="1515926" indent="-280433">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058665"/>
            <a:ext cx="4114800" cy="2129814"/>
          </a:xfrm>
        </p:spPr>
        <p:txBody>
          <a:bodyPr/>
          <a:lstStyle>
            <a:lvl1pPr marL="347897" indent="-347897">
              <a:lnSpc>
                <a:spcPct val="90000"/>
              </a:lnSpc>
              <a:defRPr sz="2800"/>
            </a:lvl1pPr>
            <a:lvl2pPr marL="673305" indent="-339959">
              <a:lnSpc>
                <a:spcPct val="90000"/>
              </a:lnSpc>
              <a:defRPr sz="2400"/>
            </a:lvl2pPr>
            <a:lvl3pPr marL="961674" indent="-302921">
              <a:lnSpc>
                <a:spcPct val="90000"/>
              </a:lnSpc>
              <a:defRPr sz="2000"/>
            </a:lvl3pPr>
            <a:lvl4pPr marL="1227557" indent="-265883">
              <a:lnSpc>
                <a:spcPct val="90000"/>
              </a:lnSpc>
              <a:defRPr sz="1800"/>
            </a:lvl4pPr>
            <a:lvl5pPr marL="1515926" indent="-273821">
              <a:lnSpc>
                <a:spcPct val="90000"/>
              </a:lnSpc>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20873334"/>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381000" y="885545"/>
            <a:ext cx="4114800" cy="692497"/>
          </a:xfrm>
        </p:spPr>
        <p:txBody>
          <a:bodyPr anchor="b"/>
          <a:lstStyle>
            <a:lvl1pPr marL="0" indent="0">
              <a:lnSpc>
                <a:spcPct val="90000"/>
              </a:lnSpc>
              <a:spcBef>
                <a:spcPts val="0"/>
              </a:spcBef>
              <a:buNone/>
              <a:defRPr sz="2500" b="1"/>
            </a:lvl1pPr>
            <a:lvl2pPr marL="457160" indent="0">
              <a:buNone/>
              <a:defRPr sz="2000" b="1"/>
            </a:lvl2pPr>
            <a:lvl3pPr marL="914318" indent="0">
              <a:buNone/>
              <a:defRPr sz="1800" b="1"/>
            </a:lvl3pPr>
            <a:lvl4pPr marL="1371477" indent="0">
              <a:buNone/>
              <a:defRPr sz="1600" b="1"/>
            </a:lvl4pPr>
            <a:lvl5pPr marL="1828637" indent="0">
              <a:buNone/>
              <a:defRPr sz="1600" b="1"/>
            </a:lvl5pPr>
            <a:lvl6pPr marL="2285795" indent="0">
              <a:buNone/>
              <a:defRPr sz="1600" b="1"/>
            </a:lvl6pPr>
            <a:lvl7pPr marL="2742953" indent="0">
              <a:buNone/>
              <a:defRPr sz="1600" b="1"/>
            </a:lvl7pPr>
            <a:lvl8pPr marL="3200112" indent="0">
              <a:buNone/>
              <a:defRPr sz="1600" b="1"/>
            </a:lvl8pPr>
            <a:lvl9pPr marL="3657271" indent="0">
              <a:buNone/>
              <a:defRPr sz="1600" b="1"/>
            </a:lvl9pPr>
          </a:lstStyle>
          <a:p>
            <a:pPr lvl="0"/>
            <a:r>
              <a:rPr lang="en-US"/>
              <a:t>Click to edit Master text styles</a:t>
            </a:r>
          </a:p>
        </p:txBody>
      </p:sp>
      <p:sp>
        <p:nvSpPr>
          <p:cNvPr id="4" name="Content Placeholder 3"/>
          <p:cNvSpPr>
            <a:spLocks noGrp="1"/>
          </p:cNvSpPr>
          <p:nvPr>
            <p:ph sz="half" idx="2"/>
          </p:nvPr>
        </p:nvSpPr>
        <p:spPr>
          <a:xfrm>
            <a:off x="380999" y="1631157"/>
            <a:ext cx="4114800" cy="1855893"/>
          </a:xfrm>
        </p:spPr>
        <p:txBody>
          <a:bodyPr/>
          <a:lstStyle>
            <a:lvl1pPr marL="281756" indent="-281756">
              <a:defRPr sz="2300"/>
            </a:lvl1pPr>
            <a:lvl2pPr marL="562190" indent="-265883">
              <a:defRPr sz="2000"/>
            </a:lvl2pPr>
            <a:lvl3pPr marL="813522" indent="-243395">
              <a:defRPr sz="1800"/>
            </a:lvl3pPr>
            <a:lvl4pPr marL="1050302" indent="-228845">
              <a:defRPr sz="1700"/>
            </a:lvl4pPr>
            <a:lvl5pPr marL="1279146" indent="-20635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986" y="885545"/>
            <a:ext cx="4117019" cy="692497"/>
          </a:xfrm>
        </p:spPr>
        <p:txBody>
          <a:bodyPr anchor="b"/>
          <a:lstStyle>
            <a:lvl1pPr marL="0" indent="0">
              <a:lnSpc>
                <a:spcPct val="90000"/>
              </a:lnSpc>
              <a:spcBef>
                <a:spcPts val="0"/>
              </a:spcBef>
              <a:buNone/>
              <a:defRPr sz="2500" b="1"/>
            </a:lvl1pPr>
            <a:lvl2pPr marL="457160" indent="0">
              <a:buNone/>
              <a:defRPr sz="2000" b="1"/>
            </a:lvl2pPr>
            <a:lvl3pPr marL="914318" indent="0">
              <a:buNone/>
              <a:defRPr sz="1800" b="1"/>
            </a:lvl3pPr>
            <a:lvl4pPr marL="1371477" indent="0">
              <a:buNone/>
              <a:defRPr sz="1600" b="1"/>
            </a:lvl4pPr>
            <a:lvl5pPr marL="1828637" indent="0">
              <a:buNone/>
              <a:defRPr sz="1600" b="1"/>
            </a:lvl5pPr>
            <a:lvl6pPr marL="2285795" indent="0">
              <a:buNone/>
              <a:defRPr sz="1600" b="1"/>
            </a:lvl6pPr>
            <a:lvl7pPr marL="2742953" indent="0">
              <a:buNone/>
              <a:defRPr sz="1600" b="1"/>
            </a:lvl7pPr>
            <a:lvl8pPr marL="3200112" indent="0">
              <a:buNone/>
              <a:defRPr sz="1600" b="1"/>
            </a:lvl8pPr>
            <a:lvl9pPr marL="365727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7"/>
            <a:ext cx="4117974" cy="1855893"/>
          </a:xfrm>
        </p:spPr>
        <p:txBody>
          <a:bodyPr/>
          <a:lstStyle>
            <a:lvl1pPr marL="296306" indent="-296306">
              <a:defRPr sz="2300"/>
            </a:lvl1pPr>
            <a:lvl2pPr marL="570127" indent="-273821">
              <a:defRPr sz="2000"/>
            </a:lvl2pPr>
            <a:lvl3pPr marL="821459" indent="-244718">
              <a:defRPr sz="1800"/>
            </a:lvl3pPr>
            <a:lvl4pPr marL="1050302" indent="-236781">
              <a:defRPr sz="1700"/>
            </a:lvl4pPr>
            <a:lvl5pPr marL="1279146" indent="-220907">
              <a:defRPr sz="17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0753769"/>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2805461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D6E6A95-154B-2145-A3A6-13C16587D137}"/>
              </a:ext>
            </a:extLst>
          </p:cNvPr>
          <p:cNvSpPr>
            <a:spLocks noGrp="1" noChangeArrowheads="1"/>
          </p:cNvSpPr>
          <p:nvPr>
            <p:ph type="dt" sz="half" idx="10"/>
          </p:nvPr>
        </p:nvSpPr>
        <p:spPr>
          <a:ln/>
        </p:spPr>
        <p:txBody>
          <a:bodyPr/>
          <a:lstStyle>
            <a:lvl1pPr>
              <a:defRPr/>
            </a:lvl1pPr>
          </a:lstStyle>
          <a:p>
            <a:fld id="{0869D077-5D70-4D6D-B3C4-6C3F668AAD43}" type="datetimeFigureOut">
              <a:rPr lang="en-US" altLang="en-US"/>
              <a:pPr/>
              <a:t>1/11/2019</a:t>
            </a:fld>
            <a:endParaRPr lang="en-US" altLang="en-US" dirty="0"/>
          </a:p>
        </p:txBody>
      </p:sp>
      <p:sp>
        <p:nvSpPr>
          <p:cNvPr id="5" name="Rectangle 5">
            <a:extLst>
              <a:ext uri="{FF2B5EF4-FFF2-40B4-BE49-F238E27FC236}">
                <a16:creationId xmlns:a16="http://schemas.microsoft.com/office/drawing/2014/main" id="{C9488853-304D-D640-BD47-DCCF6F0FA633}"/>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6" name="Rectangle 6">
            <a:extLst>
              <a:ext uri="{FF2B5EF4-FFF2-40B4-BE49-F238E27FC236}">
                <a16:creationId xmlns:a16="http://schemas.microsoft.com/office/drawing/2014/main" id="{0C0DCAF8-5FE5-3B4A-A903-9C882CB64824}"/>
              </a:ext>
            </a:extLst>
          </p:cNvPr>
          <p:cNvSpPr>
            <a:spLocks noGrp="1" noChangeArrowheads="1"/>
          </p:cNvSpPr>
          <p:nvPr>
            <p:ph type="sldNum" sz="quarter" idx="12"/>
          </p:nvPr>
        </p:nvSpPr>
        <p:spPr>
          <a:ln/>
        </p:spPr>
        <p:txBody>
          <a:bodyPr/>
          <a:lstStyle>
            <a:lvl1pPr>
              <a:defRPr/>
            </a:lvl1pPr>
          </a:lstStyle>
          <a:p>
            <a:fld id="{8D20528C-9E3B-4908-9929-61D2219FDAFA}" type="slidenum">
              <a:rPr lang="en-US" altLang="en-US"/>
              <a:pPr/>
              <a:t>‹#›</a:t>
            </a:fld>
            <a:endParaRPr lang="en-US" altLang="en-US" dirty="0"/>
          </a:p>
        </p:txBody>
      </p:sp>
    </p:spTree>
    <p:extLst>
      <p:ext uri="{BB962C8B-B14F-4D97-AF65-F5344CB8AC3E}">
        <p14:creationId xmlns:p14="http://schemas.microsoft.com/office/powerpoint/2010/main" val="157422235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235397"/>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7496342"/>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058668"/>
            <a:ext cx="8382000" cy="2135969"/>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7002873"/>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a:t>Click to edit Master title style</a:t>
            </a:r>
            <a:endParaRPr lang="en-US" dirty="0"/>
          </a:p>
        </p:txBody>
      </p:sp>
      <p:sp>
        <p:nvSpPr>
          <p:cNvPr id="6" name="Text Placeholder 5"/>
          <p:cNvSpPr>
            <a:spLocks noGrp="1"/>
          </p:cNvSpPr>
          <p:nvPr>
            <p:ph type="body" sz="quarter" idx="10"/>
          </p:nvPr>
        </p:nvSpPr>
        <p:spPr bwMode="white">
          <a:xfrm>
            <a:off x="381000" y="1058668"/>
            <a:ext cx="8382000" cy="2135969"/>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6"/>
          <p:cNvSpPr>
            <a:spLocks noGrp="1"/>
          </p:cNvSpPr>
          <p:nvPr>
            <p:ph type="body" sz="quarter" idx="11"/>
          </p:nvPr>
        </p:nvSpPr>
        <p:spPr>
          <a:xfrm>
            <a:off x="5" y="4679157"/>
            <a:ext cx="9144001" cy="464344"/>
          </a:xfrm>
          <a:solidFill>
            <a:srgbClr val="FFFF99"/>
          </a:solidFill>
        </p:spPr>
        <p:txBody>
          <a:bodyPr lIns="152387" tIns="76193" rIns="152387" bIns="76193" anchor="b">
            <a:noAutofit/>
          </a:bodyPr>
          <a:lstStyle>
            <a:lvl1pPr algn="r">
              <a:buFont typeface="Arial" pitchFamily="34" charset="0"/>
              <a:buNone/>
              <a:defRPr>
                <a:solidFill>
                  <a:srgbClr val="000000"/>
                </a:solidFill>
                <a:effectLst/>
                <a:latin typeface="Trebuchet MS" panose="020B0603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696126040"/>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487357"/>
            <a:ext cx="7043208" cy="1142621"/>
          </a:xfrm>
        </p:spPr>
        <p:txBody>
          <a:bodyPr anchor="ctr" anchorCtr="0">
            <a:noAutofit/>
          </a:bodyPr>
          <a:lstStyle>
            <a:lvl1pPr>
              <a:lnSpc>
                <a:spcPct val="90000"/>
              </a:lnSpc>
              <a:defRPr sz="5400"/>
            </a:lvl1pPr>
          </a:lstStyle>
          <a:p>
            <a:r>
              <a:rPr lang="en-US"/>
              <a:t>Click to edit Master title style</a:t>
            </a:r>
            <a:endParaRPr lang="en-US" dirty="0"/>
          </a:p>
        </p:txBody>
      </p:sp>
      <p:sp>
        <p:nvSpPr>
          <p:cNvPr id="3" name="Subtitle 2"/>
          <p:cNvSpPr>
            <a:spLocks noGrp="1"/>
          </p:cNvSpPr>
          <p:nvPr>
            <p:ph type="subTitle" idx="1"/>
          </p:nvPr>
        </p:nvSpPr>
        <p:spPr>
          <a:xfrm>
            <a:off x="1368955" y="3258744"/>
            <a:ext cx="7043208" cy="346249"/>
          </a:xfrm>
        </p:spPr>
        <p:txBody>
          <a:bodyPr>
            <a:noAutofit/>
          </a:bodyPr>
          <a:lstStyle>
            <a:lvl1pPr marL="0" indent="0" algn="l">
              <a:lnSpc>
                <a:spcPct val="90000"/>
              </a:lnSpc>
              <a:spcBef>
                <a:spcPts val="0"/>
              </a:spcBef>
              <a:buNone/>
              <a:defRPr>
                <a:solidFill>
                  <a:schemeClr val="tx1">
                    <a:tint val="75000"/>
                  </a:schemeClr>
                </a:solidFill>
              </a:defRPr>
            </a:lvl1pPr>
            <a:lvl2pPr marL="457160" indent="0" algn="ctr">
              <a:buNone/>
              <a:defRPr>
                <a:solidFill>
                  <a:schemeClr val="tx1">
                    <a:tint val="75000"/>
                  </a:schemeClr>
                </a:solidFill>
              </a:defRPr>
            </a:lvl2pPr>
            <a:lvl3pPr marL="914318" indent="0" algn="ctr">
              <a:buNone/>
              <a:defRPr>
                <a:solidFill>
                  <a:schemeClr val="tx1">
                    <a:tint val="75000"/>
                  </a:schemeClr>
                </a:solidFill>
              </a:defRPr>
            </a:lvl3pPr>
            <a:lvl4pPr marL="1371477" indent="0" algn="ctr">
              <a:buNone/>
              <a:defRPr>
                <a:solidFill>
                  <a:schemeClr val="tx1">
                    <a:tint val="75000"/>
                  </a:schemeClr>
                </a:solidFill>
              </a:defRPr>
            </a:lvl4pPr>
            <a:lvl5pPr marL="1828637" indent="0" algn="ctr">
              <a:buNone/>
              <a:defRPr>
                <a:solidFill>
                  <a:schemeClr val="tx1">
                    <a:tint val="75000"/>
                  </a:schemeClr>
                </a:solidFill>
              </a:defRPr>
            </a:lvl5pPr>
            <a:lvl6pPr marL="2285795" indent="0" algn="ctr">
              <a:buNone/>
              <a:defRPr>
                <a:solidFill>
                  <a:schemeClr val="tx1">
                    <a:tint val="75000"/>
                  </a:schemeClr>
                </a:solidFill>
              </a:defRPr>
            </a:lvl6pPr>
            <a:lvl7pPr marL="2742953" indent="0" algn="ctr">
              <a:buNone/>
              <a:defRPr>
                <a:solidFill>
                  <a:schemeClr val="tx1">
                    <a:tint val="75000"/>
                  </a:schemeClr>
                </a:solidFill>
              </a:defRPr>
            </a:lvl7pPr>
            <a:lvl8pPr marL="3200112" indent="0" algn="ctr">
              <a:buNone/>
              <a:defRPr>
                <a:solidFill>
                  <a:schemeClr val="tx1">
                    <a:tint val="75000"/>
                  </a:schemeClr>
                </a:solidFill>
              </a:defRPr>
            </a:lvl8pPr>
            <a:lvl9pPr marL="3657271" indent="0" algn="ctr">
              <a:buNone/>
              <a:defRPr>
                <a:solidFill>
                  <a:schemeClr val="tx1">
                    <a:tint val="75000"/>
                  </a:schemeClr>
                </a:solidFill>
              </a:defRPr>
            </a:lvl9pPr>
          </a:lstStyle>
          <a:p>
            <a:r>
              <a:rPr lang="en-US"/>
              <a:t>Click to edit Master subtitle style</a:t>
            </a:r>
            <a:endParaRPr lang="en-US" dirty="0"/>
          </a:p>
        </p:txBody>
      </p:sp>
      <p:sp>
        <p:nvSpPr>
          <p:cNvPr id="7" name="Text Placeholder 6"/>
          <p:cNvSpPr>
            <a:spLocks noGrp="1"/>
          </p:cNvSpPr>
          <p:nvPr>
            <p:ph type="body" sz="quarter" idx="10"/>
          </p:nvPr>
        </p:nvSpPr>
        <p:spPr>
          <a:xfrm>
            <a:off x="722049" y="1766887"/>
            <a:ext cx="7690114" cy="1038746"/>
          </a:xfrm>
        </p:spPr>
        <p:txBody>
          <a:bodyPr>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Trebuchet MS" panose="020B0603020202020204" pitchFamily="34" charset="0"/>
                <a:ea typeface="+mn-ea"/>
                <a:cs typeface="+mn-cs"/>
              </a:defRPr>
            </a:lvl1pPr>
          </a:lstStyle>
          <a:p>
            <a:pPr lvl="0"/>
            <a:r>
              <a:rPr lang="en-US"/>
              <a:t>Click to edit Master text styles</a:t>
            </a:r>
          </a:p>
        </p:txBody>
      </p:sp>
    </p:spTree>
    <p:extLst>
      <p:ext uri="{BB962C8B-B14F-4D97-AF65-F5344CB8AC3E}">
        <p14:creationId xmlns:p14="http://schemas.microsoft.com/office/powerpoint/2010/main" val="3911577097"/>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107996"/>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3028177"/>
            <a:ext cx="7772400" cy="276999"/>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AFFDFE-B22F-D34C-BDFE-4DA19341B2C6}"/>
              </a:ext>
            </a:extLst>
          </p:cNvPr>
          <p:cNvSpPr>
            <a:spLocks noGrp="1"/>
          </p:cNvSpPr>
          <p:nvPr>
            <p:ph type="dt" sz="half" idx="10"/>
          </p:nvPr>
        </p:nvSpPr>
        <p:spPr>
          <a:xfrm>
            <a:off x="457200" y="4767263"/>
            <a:ext cx="2133600" cy="274637"/>
          </a:xfrm>
          <a:prstGeom prst="rect">
            <a:avLst/>
          </a:prstGeom>
        </p:spPr>
        <p:txBody>
          <a:bodyPr vert="horz" wrap="square" lIns="91436" tIns="45718" rIns="91436" bIns="45718" numCol="1" anchor="t" anchorCtr="0" compatLnSpc="1">
            <a:prstTxWarp prst="textNoShape">
              <a:avLst/>
            </a:prstTxWarp>
          </a:bodyPr>
          <a:lstStyle>
            <a:lvl1pPr eaLnBrk="1" hangingPunct="1">
              <a:defRPr sz="1800" u="none">
                <a:solidFill>
                  <a:srgbClr val="FFFFFF"/>
                </a:solidFill>
                <a:latin typeface="Trebuchet MS" panose="020B0603020202020204" pitchFamily="34" charset="0"/>
              </a:defRPr>
            </a:lvl1pPr>
          </a:lstStyle>
          <a:p>
            <a:pPr>
              <a:defRPr/>
            </a:pPr>
            <a:fld id="{D86EB6BE-2CA9-40D0-8AF9-5C329F476563}" type="datetimeFigureOut">
              <a:rPr lang="en-US" altLang="zh-TW"/>
              <a:pPr>
                <a:defRPr/>
              </a:pPr>
              <a:t>1/11/2019</a:t>
            </a:fld>
            <a:endParaRPr lang="en-US" altLang="zh-TW"/>
          </a:p>
        </p:txBody>
      </p:sp>
      <p:sp>
        <p:nvSpPr>
          <p:cNvPr id="5" name="Footer Placeholder 4">
            <a:extLst>
              <a:ext uri="{FF2B5EF4-FFF2-40B4-BE49-F238E27FC236}">
                <a16:creationId xmlns:a16="http://schemas.microsoft.com/office/drawing/2014/main" id="{76E67799-B869-5F48-9F13-E026FE9F788B}"/>
              </a:ext>
            </a:extLst>
          </p:cNvPr>
          <p:cNvSpPr>
            <a:spLocks noGrp="1"/>
          </p:cNvSpPr>
          <p:nvPr>
            <p:ph type="ftr" sz="quarter" idx="11"/>
          </p:nvPr>
        </p:nvSpPr>
        <p:spPr>
          <a:xfrm>
            <a:off x="3124200" y="4767263"/>
            <a:ext cx="2895600" cy="274637"/>
          </a:xfrm>
          <a:prstGeom prst="rect">
            <a:avLst/>
          </a:prstGeom>
        </p:spPr>
        <p:txBody>
          <a:bodyPr vert="horz" wrap="square" lIns="91436" tIns="45718" rIns="91436" bIns="45718" numCol="1" anchor="t" anchorCtr="0" compatLnSpc="1">
            <a:prstTxWarp prst="textNoShape">
              <a:avLst/>
            </a:prstTxWarp>
          </a:bodyPr>
          <a:lstStyle>
            <a:lvl1pPr eaLnBrk="1" hangingPunct="1">
              <a:defRPr sz="1800" u="none" smtClean="0">
                <a:solidFill>
                  <a:srgbClr val="FFFFFF"/>
                </a:solidFill>
                <a:latin typeface="Trebuchet MS" panose="020B0603020202020204" pitchFamily="34" charset="0"/>
              </a:defRPr>
            </a:lvl1pPr>
          </a:lstStyle>
          <a:p>
            <a:pPr>
              <a:defRPr/>
            </a:pPr>
            <a:endParaRPr lang="en-US" altLang="zh-TW"/>
          </a:p>
        </p:txBody>
      </p:sp>
      <p:sp>
        <p:nvSpPr>
          <p:cNvPr id="6" name="Slide Number Placeholder 5">
            <a:extLst>
              <a:ext uri="{FF2B5EF4-FFF2-40B4-BE49-F238E27FC236}">
                <a16:creationId xmlns:a16="http://schemas.microsoft.com/office/drawing/2014/main" id="{B5FE0871-BCEE-A343-9FF6-995502D1B21A}"/>
              </a:ext>
            </a:extLst>
          </p:cNvPr>
          <p:cNvSpPr>
            <a:spLocks noGrp="1"/>
          </p:cNvSpPr>
          <p:nvPr>
            <p:ph type="sldNum" sz="quarter" idx="12"/>
          </p:nvPr>
        </p:nvSpPr>
        <p:spPr>
          <a:xfrm>
            <a:off x="6553200" y="4767263"/>
            <a:ext cx="2133600" cy="274637"/>
          </a:xfrm>
          <a:prstGeom prst="rect">
            <a:avLst/>
          </a:prstGeom>
        </p:spPr>
        <p:txBody>
          <a:bodyPr vert="horz" wrap="square" lIns="91436" tIns="45718" rIns="91436" bIns="45718" numCol="1" anchor="t" anchorCtr="0" compatLnSpc="1">
            <a:prstTxWarp prst="textNoShape">
              <a:avLst/>
            </a:prstTxWarp>
          </a:bodyPr>
          <a:lstStyle>
            <a:lvl1pPr eaLnBrk="1" hangingPunct="1">
              <a:defRPr sz="1800" u="none">
                <a:solidFill>
                  <a:srgbClr val="FFFFFF"/>
                </a:solidFill>
                <a:latin typeface="Trebuchet MS" panose="020B0703020202090204" pitchFamily="34" charset="0"/>
              </a:defRPr>
            </a:lvl1pPr>
          </a:lstStyle>
          <a:p>
            <a:pPr>
              <a:defRPr/>
            </a:pPr>
            <a:fld id="{4CF6BB5F-A749-41A3-B918-2A25A29EF3F8}" type="slidenum">
              <a:rPr lang="en-US" altLang="en-US"/>
              <a:pPr>
                <a:defRPr/>
              </a:pPr>
              <a:t>‹#›</a:t>
            </a:fld>
            <a:endParaRPr lang="en-US" altLang="en-US"/>
          </a:p>
        </p:txBody>
      </p:sp>
    </p:spTree>
    <p:extLst>
      <p:ext uri="{BB962C8B-B14F-4D97-AF65-F5344CB8AC3E}">
        <p14:creationId xmlns:p14="http://schemas.microsoft.com/office/powerpoint/2010/main" val="9166389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p:cNvPr>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BD51C13-1D47-2C48-8DA5-C8C6064C445C}"/>
              </a:ext>
            </a:extLst>
          </p:cNvPr>
          <p:cNvSpPr>
            <a:spLocks noGrp="1"/>
          </p:cNvSpPr>
          <p:nvPr>
            <p:ph type="dt" sz="half" idx="10"/>
          </p:nvPr>
        </p:nvSpPr>
        <p:spPr/>
        <p:txBody>
          <a:bodyPr/>
          <a:lstStyle>
            <a:lvl1pPr defTabSz="914400" eaLnBrk="0" hangingPunct="0">
              <a:defRPr u="sng">
                <a:latin typeface="Arial" panose="020B0604020202020204" pitchFamily="34" charset="0"/>
              </a:defRPr>
            </a:lvl1pPr>
          </a:lstStyle>
          <a:p>
            <a:pPr>
              <a:defRPr/>
            </a:pPr>
            <a:fld id="{BBE28FAE-5F6D-4A24-881A-DEA874BE0886}" type="datetimeFigureOut">
              <a:rPr lang="en-US" altLang="zh-TW"/>
              <a:pPr>
                <a:defRPr/>
              </a:pPr>
              <a:t>1/11/2019</a:t>
            </a:fld>
            <a:endParaRPr lang="en-US" altLang="zh-TW"/>
          </a:p>
        </p:txBody>
      </p:sp>
      <p:sp>
        <p:nvSpPr>
          <p:cNvPr id="5" name="Footer Placeholder 4">
            <a:extLst>
              <a:ext uri="{FF2B5EF4-FFF2-40B4-BE49-F238E27FC236}">
                <a16:creationId xmlns:a16="http://schemas.microsoft.com/office/drawing/2014/main" id="{843E6B05-DFD5-F14B-81B5-7B09A45B0671}"/>
              </a:ext>
            </a:extLst>
          </p:cNvPr>
          <p:cNvSpPr>
            <a:spLocks noGrp="1"/>
          </p:cNvSpPr>
          <p:nvPr>
            <p:ph type="ftr" sz="quarter" idx="11"/>
          </p:nvPr>
        </p:nvSpPr>
        <p:spPr/>
        <p:txBody>
          <a:bodyPr/>
          <a:lstStyle>
            <a:lvl1pPr defTabSz="914400" eaLnBrk="0" hangingPunct="0">
              <a:defRPr u="sng" smtClean="0">
                <a:latin typeface="Arial" panose="020B0604020202020204" pitchFamily="34" charset="0"/>
              </a:defRPr>
            </a:lvl1pPr>
          </a:lstStyle>
          <a:p>
            <a:pPr>
              <a:defRPr/>
            </a:pPr>
            <a:endParaRPr lang="en-US" altLang="zh-TW"/>
          </a:p>
        </p:txBody>
      </p:sp>
      <p:sp>
        <p:nvSpPr>
          <p:cNvPr id="6" name="Slide Number Placeholder 5">
            <a:extLst>
              <a:ext uri="{FF2B5EF4-FFF2-40B4-BE49-F238E27FC236}">
                <a16:creationId xmlns:a16="http://schemas.microsoft.com/office/drawing/2014/main" id="{98B836F8-6670-614E-98B8-67510935E51F}"/>
              </a:ext>
            </a:extLst>
          </p:cNvPr>
          <p:cNvSpPr>
            <a:spLocks noGrp="1"/>
          </p:cNvSpPr>
          <p:nvPr>
            <p:ph type="sldNum" sz="quarter" idx="12"/>
          </p:nvPr>
        </p:nvSpPr>
        <p:spPr/>
        <p:txBody>
          <a:bodyPr/>
          <a:lstStyle>
            <a:lvl1pPr defTabSz="914400" eaLnBrk="0" hangingPunct="0">
              <a:defRPr u="sng">
                <a:latin typeface="Arial" panose="020B0604020202020204" pitchFamily="34" charset="0"/>
              </a:defRPr>
            </a:lvl1pPr>
          </a:lstStyle>
          <a:p>
            <a:pPr>
              <a:defRPr/>
            </a:pPr>
            <a:fld id="{A4DBA2C7-F86D-417A-811A-6CF0E2FC38B3}" type="slidenum">
              <a:rPr lang="en-US" altLang="en-US"/>
              <a:pPr>
                <a:defRPr/>
              </a:pPr>
              <a:t>‹#›</a:t>
            </a:fld>
            <a:endParaRPr lang="en-US" altLang="en-US"/>
          </a:p>
        </p:txBody>
      </p:sp>
    </p:spTree>
    <p:extLst>
      <p:ext uri="{BB962C8B-B14F-4D97-AF65-F5344CB8AC3E}">
        <p14:creationId xmlns:p14="http://schemas.microsoft.com/office/powerpoint/2010/main" val="1184823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3694A-CAC2-F44E-B61C-8654494B109A}"/>
              </a:ext>
            </a:extLst>
          </p:cNvPr>
          <p:cNvSpPr>
            <a:spLocks noGrp="1"/>
          </p:cNvSpPr>
          <p:nvPr>
            <p:ph type="dt" sz="half" idx="10"/>
          </p:nvPr>
        </p:nvSpPr>
        <p:spPr/>
        <p:txBody>
          <a:bodyPr/>
          <a:lstStyle>
            <a:lvl1pPr defTabSz="914400" eaLnBrk="0" hangingPunct="0">
              <a:defRPr u="sng">
                <a:latin typeface="Arial" panose="020B0604020202020204" pitchFamily="34" charset="0"/>
              </a:defRPr>
            </a:lvl1pPr>
          </a:lstStyle>
          <a:p>
            <a:pPr>
              <a:defRPr/>
            </a:pPr>
            <a:fld id="{3427612C-0BBD-4DEC-9DD0-FB791EFF6B59}" type="datetimeFigureOut">
              <a:rPr lang="en-US" altLang="zh-TW"/>
              <a:pPr>
                <a:defRPr/>
              </a:pPr>
              <a:t>1/11/2019</a:t>
            </a:fld>
            <a:endParaRPr lang="en-US" altLang="zh-TW"/>
          </a:p>
        </p:txBody>
      </p:sp>
      <p:sp>
        <p:nvSpPr>
          <p:cNvPr id="5" name="Footer Placeholder 4">
            <a:extLst>
              <a:ext uri="{FF2B5EF4-FFF2-40B4-BE49-F238E27FC236}">
                <a16:creationId xmlns:a16="http://schemas.microsoft.com/office/drawing/2014/main" id="{83372B2B-7156-D943-BC97-7967B5AAEC45}"/>
              </a:ext>
            </a:extLst>
          </p:cNvPr>
          <p:cNvSpPr>
            <a:spLocks noGrp="1"/>
          </p:cNvSpPr>
          <p:nvPr>
            <p:ph type="ftr" sz="quarter" idx="11"/>
          </p:nvPr>
        </p:nvSpPr>
        <p:spPr/>
        <p:txBody>
          <a:bodyPr/>
          <a:lstStyle>
            <a:lvl1pPr defTabSz="914400" eaLnBrk="0" hangingPunct="0">
              <a:defRPr u="sng" smtClean="0">
                <a:latin typeface="Arial" panose="020B0604020202020204" pitchFamily="34" charset="0"/>
              </a:defRPr>
            </a:lvl1pPr>
          </a:lstStyle>
          <a:p>
            <a:pPr>
              <a:defRPr/>
            </a:pPr>
            <a:endParaRPr lang="en-US" altLang="zh-TW"/>
          </a:p>
        </p:txBody>
      </p:sp>
      <p:sp>
        <p:nvSpPr>
          <p:cNvPr id="6" name="Slide Number Placeholder 5">
            <a:extLst>
              <a:ext uri="{FF2B5EF4-FFF2-40B4-BE49-F238E27FC236}">
                <a16:creationId xmlns:a16="http://schemas.microsoft.com/office/drawing/2014/main" id="{F13ACC35-FF72-E346-9CBD-D385A8138960}"/>
              </a:ext>
            </a:extLst>
          </p:cNvPr>
          <p:cNvSpPr>
            <a:spLocks noGrp="1"/>
          </p:cNvSpPr>
          <p:nvPr>
            <p:ph type="sldNum" sz="quarter" idx="12"/>
          </p:nvPr>
        </p:nvSpPr>
        <p:spPr/>
        <p:txBody>
          <a:bodyPr/>
          <a:lstStyle>
            <a:lvl1pPr defTabSz="914400" eaLnBrk="0" hangingPunct="0">
              <a:defRPr u="sng">
                <a:latin typeface="Arial" panose="020B0604020202020204" pitchFamily="34" charset="0"/>
              </a:defRPr>
            </a:lvl1pPr>
          </a:lstStyle>
          <a:p>
            <a:pPr>
              <a:defRPr/>
            </a:pPr>
            <a:fld id="{2A6D90DD-2B91-4D38-830A-2928A93E1D49}" type="slidenum">
              <a:rPr lang="en-US" altLang="en-US"/>
              <a:pPr>
                <a:defRPr/>
              </a:pPr>
              <a:t>‹#›</a:t>
            </a:fld>
            <a:endParaRPr lang="en-US" altLang="en-US"/>
          </a:p>
        </p:txBody>
      </p:sp>
    </p:spTree>
    <p:extLst>
      <p:ext uri="{BB962C8B-B14F-4D97-AF65-F5344CB8AC3E}">
        <p14:creationId xmlns:p14="http://schemas.microsoft.com/office/powerpoint/2010/main" val="302780219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623888" y="1282307"/>
            <a:ext cx="7886700" cy="2139553"/>
          </a:xfrm>
        </p:spPr>
        <p:txBody>
          <a:bodyPr anchor="b"/>
          <a:lstStyle>
            <a:lvl1pPr>
              <a:defRPr sz="4500"/>
            </a:lvl1pPr>
          </a:lstStyle>
          <a:p>
            <a:r>
              <a:rPr lang="en-US"/>
              <a:t>Click to edit Master title style</a:t>
            </a:r>
          </a:p>
        </p:txBody>
      </p:sp>
      <p:sp>
        <p:nvSpPr>
          <p:cNvPr id="3" name="Text Placeholder 2">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40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E9E1147-0876-B645-B022-04FF7094A873}"/>
              </a:ext>
            </a:extLst>
          </p:cNvPr>
          <p:cNvSpPr>
            <a:spLocks noGrp="1"/>
          </p:cNvSpPr>
          <p:nvPr>
            <p:ph type="dt" sz="half" idx="10"/>
          </p:nvPr>
        </p:nvSpPr>
        <p:spPr/>
        <p:txBody>
          <a:bodyPr/>
          <a:lstStyle>
            <a:lvl1pPr defTabSz="914400" eaLnBrk="0" hangingPunct="0">
              <a:defRPr u="sng">
                <a:latin typeface="Arial" panose="020B0604020202020204" pitchFamily="34" charset="0"/>
              </a:defRPr>
            </a:lvl1pPr>
          </a:lstStyle>
          <a:p>
            <a:pPr>
              <a:defRPr/>
            </a:pPr>
            <a:fld id="{74843D8B-44A1-47E3-B919-9670C44C91EA}" type="datetimeFigureOut">
              <a:rPr lang="en-US" altLang="zh-TW"/>
              <a:pPr>
                <a:defRPr/>
              </a:pPr>
              <a:t>1/11/2019</a:t>
            </a:fld>
            <a:endParaRPr lang="en-US" altLang="zh-TW"/>
          </a:p>
        </p:txBody>
      </p:sp>
      <p:sp>
        <p:nvSpPr>
          <p:cNvPr id="5" name="Footer Placeholder 4">
            <a:extLst>
              <a:ext uri="{FF2B5EF4-FFF2-40B4-BE49-F238E27FC236}">
                <a16:creationId xmlns:a16="http://schemas.microsoft.com/office/drawing/2014/main" id="{B77D75D9-8268-6640-A8EF-4C538D83267A}"/>
              </a:ext>
            </a:extLst>
          </p:cNvPr>
          <p:cNvSpPr>
            <a:spLocks noGrp="1"/>
          </p:cNvSpPr>
          <p:nvPr>
            <p:ph type="ftr" sz="quarter" idx="11"/>
          </p:nvPr>
        </p:nvSpPr>
        <p:spPr/>
        <p:txBody>
          <a:bodyPr/>
          <a:lstStyle>
            <a:lvl1pPr defTabSz="914400" eaLnBrk="0" hangingPunct="0">
              <a:defRPr u="sng" smtClean="0">
                <a:latin typeface="Arial" panose="020B0604020202020204" pitchFamily="34" charset="0"/>
              </a:defRPr>
            </a:lvl1pPr>
          </a:lstStyle>
          <a:p>
            <a:pPr>
              <a:defRPr/>
            </a:pPr>
            <a:endParaRPr lang="en-US" altLang="zh-TW"/>
          </a:p>
        </p:txBody>
      </p:sp>
      <p:sp>
        <p:nvSpPr>
          <p:cNvPr id="6" name="Slide Number Placeholder 5">
            <a:extLst>
              <a:ext uri="{FF2B5EF4-FFF2-40B4-BE49-F238E27FC236}">
                <a16:creationId xmlns:a16="http://schemas.microsoft.com/office/drawing/2014/main" id="{B2A9FB14-E393-8C40-816F-BC95DB776916}"/>
              </a:ext>
            </a:extLst>
          </p:cNvPr>
          <p:cNvSpPr>
            <a:spLocks noGrp="1"/>
          </p:cNvSpPr>
          <p:nvPr>
            <p:ph type="sldNum" sz="quarter" idx="12"/>
          </p:nvPr>
        </p:nvSpPr>
        <p:spPr/>
        <p:txBody>
          <a:bodyPr/>
          <a:lstStyle>
            <a:lvl1pPr defTabSz="914400" eaLnBrk="0" hangingPunct="0">
              <a:defRPr u="sng">
                <a:latin typeface="Arial" panose="020B0604020202020204" pitchFamily="34" charset="0"/>
              </a:defRPr>
            </a:lvl1pPr>
          </a:lstStyle>
          <a:p>
            <a:pPr>
              <a:defRPr/>
            </a:pPr>
            <a:fld id="{410938AC-29BF-40F1-AF53-DBA6E8075E5B}" type="slidenum">
              <a:rPr lang="en-US" altLang="en-US"/>
              <a:pPr>
                <a:defRPr/>
              </a:pPr>
              <a:t>‹#›</a:t>
            </a:fld>
            <a:endParaRPr lang="en-US" altLang="en-US"/>
          </a:p>
        </p:txBody>
      </p:sp>
    </p:spTree>
    <p:extLst>
      <p:ext uri="{BB962C8B-B14F-4D97-AF65-F5344CB8AC3E}">
        <p14:creationId xmlns:p14="http://schemas.microsoft.com/office/powerpoint/2010/main" val="8723022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1D2DBC9-9DF7-8D48-9BA7-1D80B108C551}"/>
              </a:ext>
            </a:extLst>
          </p:cNvPr>
          <p:cNvSpPr>
            <a:spLocks noGrp="1"/>
          </p:cNvSpPr>
          <p:nvPr>
            <p:ph type="dt" sz="half" idx="10"/>
          </p:nvPr>
        </p:nvSpPr>
        <p:spPr/>
        <p:txBody>
          <a:bodyPr/>
          <a:lstStyle>
            <a:lvl1pPr defTabSz="914400" eaLnBrk="0" hangingPunct="0">
              <a:defRPr u="sng">
                <a:latin typeface="Arial" panose="020B0604020202020204" pitchFamily="34" charset="0"/>
              </a:defRPr>
            </a:lvl1pPr>
          </a:lstStyle>
          <a:p>
            <a:pPr>
              <a:defRPr/>
            </a:pPr>
            <a:fld id="{32AA73DF-A4F0-4C87-A1D0-C271F27AEAC5}" type="datetimeFigureOut">
              <a:rPr lang="en-US" altLang="zh-TW"/>
              <a:pPr>
                <a:defRPr/>
              </a:pPr>
              <a:t>1/11/2019</a:t>
            </a:fld>
            <a:endParaRPr lang="en-US" altLang="zh-TW"/>
          </a:p>
        </p:txBody>
      </p:sp>
      <p:sp>
        <p:nvSpPr>
          <p:cNvPr id="6" name="Footer Placeholder 5">
            <a:extLst>
              <a:ext uri="{FF2B5EF4-FFF2-40B4-BE49-F238E27FC236}">
                <a16:creationId xmlns:a16="http://schemas.microsoft.com/office/drawing/2014/main" id="{28A6BDC5-6514-EC46-8496-5C38AD63D83D}"/>
              </a:ext>
            </a:extLst>
          </p:cNvPr>
          <p:cNvSpPr>
            <a:spLocks noGrp="1"/>
          </p:cNvSpPr>
          <p:nvPr>
            <p:ph type="ftr" sz="quarter" idx="11"/>
          </p:nvPr>
        </p:nvSpPr>
        <p:spPr/>
        <p:txBody>
          <a:bodyPr/>
          <a:lstStyle>
            <a:lvl1pPr defTabSz="914400" eaLnBrk="0" hangingPunct="0">
              <a:defRPr u="sng" smtClean="0">
                <a:latin typeface="Arial" panose="020B0604020202020204" pitchFamily="34" charset="0"/>
              </a:defRPr>
            </a:lvl1pPr>
          </a:lstStyle>
          <a:p>
            <a:pPr>
              <a:defRPr/>
            </a:pPr>
            <a:endParaRPr lang="en-US" altLang="zh-TW"/>
          </a:p>
        </p:txBody>
      </p:sp>
      <p:sp>
        <p:nvSpPr>
          <p:cNvPr id="7" name="Slide Number Placeholder 6">
            <a:extLst>
              <a:ext uri="{FF2B5EF4-FFF2-40B4-BE49-F238E27FC236}">
                <a16:creationId xmlns:a16="http://schemas.microsoft.com/office/drawing/2014/main" id="{F0F776F7-E425-3044-B425-867D56DDA66D}"/>
              </a:ext>
            </a:extLst>
          </p:cNvPr>
          <p:cNvSpPr>
            <a:spLocks noGrp="1"/>
          </p:cNvSpPr>
          <p:nvPr>
            <p:ph type="sldNum" sz="quarter" idx="12"/>
          </p:nvPr>
        </p:nvSpPr>
        <p:spPr/>
        <p:txBody>
          <a:bodyPr/>
          <a:lstStyle>
            <a:lvl1pPr defTabSz="914400" eaLnBrk="0" hangingPunct="0">
              <a:defRPr u="sng">
                <a:latin typeface="Arial" panose="020B0604020202020204" pitchFamily="34" charset="0"/>
              </a:defRPr>
            </a:lvl1pPr>
          </a:lstStyle>
          <a:p>
            <a:pPr>
              <a:defRPr/>
            </a:pPr>
            <a:fld id="{34681FA1-476B-4FC1-A7E5-6BE81C39D1CD}" type="slidenum">
              <a:rPr lang="en-US" altLang="en-US"/>
              <a:pPr>
                <a:defRPr/>
              </a:pPr>
              <a:t>‹#›</a:t>
            </a:fld>
            <a:endParaRPr lang="en-US" altLang="en-US"/>
          </a:p>
        </p:txBody>
      </p:sp>
    </p:spTree>
    <p:extLst>
      <p:ext uri="{BB962C8B-B14F-4D97-AF65-F5344CB8AC3E}">
        <p14:creationId xmlns:p14="http://schemas.microsoft.com/office/powerpoint/2010/main" val="6668602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D6E6A95-154B-2145-A3A6-13C16587D137}"/>
              </a:ext>
            </a:extLst>
          </p:cNvPr>
          <p:cNvSpPr>
            <a:spLocks noGrp="1" noChangeArrowheads="1"/>
          </p:cNvSpPr>
          <p:nvPr>
            <p:ph type="dt" sz="half" idx="10"/>
          </p:nvPr>
        </p:nvSpPr>
        <p:spPr>
          <a:ln/>
        </p:spPr>
        <p:txBody>
          <a:bodyPr/>
          <a:lstStyle>
            <a:lvl1pPr>
              <a:defRPr/>
            </a:lvl1pPr>
          </a:lstStyle>
          <a:p>
            <a:fld id="{51DE702E-C9C5-48C4-B35D-44F0BC932289}" type="datetimeFigureOut">
              <a:rPr lang="en-US" altLang="en-US"/>
              <a:pPr/>
              <a:t>1/11/2019</a:t>
            </a:fld>
            <a:endParaRPr lang="en-US" altLang="en-US" dirty="0"/>
          </a:p>
        </p:txBody>
      </p:sp>
      <p:sp>
        <p:nvSpPr>
          <p:cNvPr id="6" name="Rectangle 5">
            <a:extLst>
              <a:ext uri="{FF2B5EF4-FFF2-40B4-BE49-F238E27FC236}">
                <a16:creationId xmlns:a16="http://schemas.microsoft.com/office/drawing/2014/main" id="{C9488853-304D-D640-BD47-DCCF6F0FA633}"/>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7" name="Rectangle 6">
            <a:extLst>
              <a:ext uri="{FF2B5EF4-FFF2-40B4-BE49-F238E27FC236}">
                <a16:creationId xmlns:a16="http://schemas.microsoft.com/office/drawing/2014/main" id="{0C0DCAF8-5FE5-3B4A-A903-9C882CB64824}"/>
              </a:ext>
            </a:extLst>
          </p:cNvPr>
          <p:cNvSpPr>
            <a:spLocks noGrp="1" noChangeArrowheads="1"/>
          </p:cNvSpPr>
          <p:nvPr>
            <p:ph type="sldNum" sz="quarter" idx="12"/>
          </p:nvPr>
        </p:nvSpPr>
        <p:spPr>
          <a:ln/>
        </p:spPr>
        <p:txBody>
          <a:bodyPr/>
          <a:lstStyle>
            <a:lvl1pPr>
              <a:defRPr/>
            </a:lvl1pPr>
          </a:lstStyle>
          <a:p>
            <a:fld id="{D69EB798-DD3E-4CAE-85EF-181C5C5D3083}" type="slidenum">
              <a:rPr lang="en-US" altLang="en-US"/>
              <a:pPr/>
              <a:t>‹#›</a:t>
            </a:fld>
            <a:endParaRPr lang="en-US" altLang="en-US" dirty="0"/>
          </a:p>
        </p:txBody>
      </p:sp>
    </p:spTree>
    <p:extLst>
      <p:ext uri="{BB962C8B-B14F-4D97-AF65-F5344CB8AC3E}">
        <p14:creationId xmlns:p14="http://schemas.microsoft.com/office/powerpoint/2010/main" val="314542254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p:cNvPr>
          <p:cNvSpPr>
            <a:spLocks noGrp="1"/>
          </p:cNvSpPr>
          <p:nvPr>
            <p:ph type="body" idx="1"/>
          </p:nvPr>
        </p:nvSpPr>
        <p:spPr>
          <a:xfrm>
            <a:off x="629842" y="1260872"/>
            <a:ext cx="3868340"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4" name="Content Placeholder 3">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p:cNvPr>
          <p:cNvSpPr>
            <a:spLocks noGrp="1"/>
          </p:cNvSpPr>
          <p:nvPr>
            <p:ph type="body" sz="quarter" idx="3"/>
          </p:nvPr>
        </p:nvSpPr>
        <p:spPr>
          <a:xfrm>
            <a:off x="4629154" y="1260872"/>
            <a:ext cx="3887391"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Edit Master text styles</a:t>
            </a:r>
          </a:p>
        </p:txBody>
      </p:sp>
      <p:sp>
        <p:nvSpPr>
          <p:cNvPr id="6" name="Content Placeholder 5">
            <a:extLst/>
          </p:cNvPr>
          <p:cNvSpPr>
            <a:spLocks noGrp="1"/>
          </p:cNvSpPr>
          <p:nvPr>
            <p:ph sz="quarter" idx="4"/>
          </p:nvPr>
        </p:nvSpPr>
        <p:spPr>
          <a:xfrm>
            <a:off x="4629154"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4E044D-783C-CF41-9C5F-5DAACDCFE740}"/>
              </a:ext>
            </a:extLst>
          </p:cNvPr>
          <p:cNvSpPr>
            <a:spLocks noGrp="1"/>
          </p:cNvSpPr>
          <p:nvPr>
            <p:ph type="dt" sz="half" idx="10"/>
          </p:nvPr>
        </p:nvSpPr>
        <p:spPr/>
        <p:txBody>
          <a:bodyPr/>
          <a:lstStyle>
            <a:lvl1pPr defTabSz="914400" eaLnBrk="0" hangingPunct="0">
              <a:defRPr u="sng">
                <a:latin typeface="Arial" panose="020B0604020202020204" pitchFamily="34" charset="0"/>
              </a:defRPr>
            </a:lvl1pPr>
          </a:lstStyle>
          <a:p>
            <a:pPr>
              <a:defRPr/>
            </a:pPr>
            <a:fld id="{DF521E1A-F21F-40CD-BA92-671D174774CB}" type="datetimeFigureOut">
              <a:rPr lang="en-US" altLang="zh-TW"/>
              <a:pPr>
                <a:defRPr/>
              </a:pPr>
              <a:t>1/11/2019</a:t>
            </a:fld>
            <a:endParaRPr lang="en-US" altLang="zh-TW"/>
          </a:p>
        </p:txBody>
      </p:sp>
      <p:sp>
        <p:nvSpPr>
          <p:cNvPr id="8" name="Footer Placeholder 7">
            <a:extLst>
              <a:ext uri="{FF2B5EF4-FFF2-40B4-BE49-F238E27FC236}">
                <a16:creationId xmlns:a16="http://schemas.microsoft.com/office/drawing/2014/main" id="{0B8E8C0F-ACB0-684B-8D59-E95CB41F2B4B}"/>
              </a:ext>
            </a:extLst>
          </p:cNvPr>
          <p:cNvSpPr>
            <a:spLocks noGrp="1"/>
          </p:cNvSpPr>
          <p:nvPr>
            <p:ph type="ftr" sz="quarter" idx="11"/>
          </p:nvPr>
        </p:nvSpPr>
        <p:spPr/>
        <p:txBody>
          <a:bodyPr/>
          <a:lstStyle>
            <a:lvl1pPr defTabSz="914400" eaLnBrk="0" hangingPunct="0">
              <a:defRPr u="sng" smtClean="0">
                <a:latin typeface="Arial" panose="020B0604020202020204" pitchFamily="34" charset="0"/>
              </a:defRPr>
            </a:lvl1pPr>
          </a:lstStyle>
          <a:p>
            <a:pPr>
              <a:defRPr/>
            </a:pPr>
            <a:endParaRPr lang="en-US" altLang="zh-TW"/>
          </a:p>
        </p:txBody>
      </p:sp>
      <p:sp>
        <p:nvSpPr>
          <p:cNvPr id="9" name="Slide Number Placeholder 8">
            <a:extLst>
              <a:ext uri="{FF2B5EF4-FFF2-40B4-BE49-F238E27FC236}">
                <a16:creationId xmlns:a16="http://schemas.microsoft.com/office/drawing/2014/main" id="{97ED5045-F9E8-4948-87EC-A8DAC9C61EA7}"/>
              </a:ext>
            </a:extLst>
          </p:cNvPr>
          <p:cNvSpPr>
            <a:spLocks noGrp="1"/>
          </p:cNvSpPr>
          <p:nvPr>
            <p:ph type="sldNum" sz="quarter" idx="12"/>
          </p:nvPr>
        </p:nvSpPr>
        <p:spPr/>
        <p:txBody>
          <a:bodyPr/>
          <a:lstStyle>
            <a:lvl1pPr defTabSz="914400" eaLnBrk="0" hangingPunct="0">
              <a:defRPr u="sng">
                <a:latin typeface="Arial" panose="020B0604020202020204" pitchFamily="34" charset="0"/>
              </a:defRPr>
            </a:lvl1pPr>
          </a:lstStyle>
          <a:p>
            <a:pPr>
              <a:defRPr/>
            </a:pPr>
            <a:fld id="{374DBC5E-463E-4844-B2D1-CE44E60526FF}" type="slidenum">
              <a:rPr lang="en-US" altLang="en-US"/>
              <a:pPr>
                <a:defRPr/>
              </a:pPr>
              <a:t>‹#›</a:t>
            </a:fld>
            <a:endParaRPr lang="en-US" altLang="en-US"/>
          </a:p>
        </p:txBody>
      </p:sp>
    </p:spTree>
    <p:extLst>
      <p:ext uri="{BB962C8B-B14F-4D97-AF65-F5344CB8AC3E}">
        <p14:creationId xmlns:p14="http://schemas.microsoft.com/office/powerpoint/2010/main" val="327190452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C2A4139-0F74-BB41-BF60-C1DC10B46D22}"/>
              </a:ext>
            </a:extLst>
          </p:cNvPr>
          <p:cNvSpPr>
            <a:spLocks noGrp="1"/>
          </p:cNvSpPr>
          <p:nvPr>
            <p:ph type="dt" sz="half" idx="10"/>
          </p:nvPr>
        </p:nvSpPr>
        <p:spPr/>
        <p:txBody>
          <a:bodyPr/>
          <a:lstStyle>
            <a:lvl1pPr defTabSz="914400" eaLnBrk="0" hangingPunct="0">
              <a:defRPr u="sng">
                <a:latin typeface="Arial" panose="020B0604020202020204" pitchFamily="34" charset="0"/>
              </a:defRPr>
            </a:lvl1pPr>
          </a:lstStyle>
          <a:p>
            <a:pPr>
              <a:defRPr/>
            </a:pPr>
            <a:fld id="{D92E0B3E-EE22-422A-9708-A2E2A579C9C7}" type="datetimeFigureOut">
              <a:rPr lang="en-US" altLang="zh-TW"/>
              <a:pPr>
                <a:defRPr/>
              </a:pPr>
              <a:t>1/11/2019</a:t>
            </a:fld>
            <a:endParaRPr lang="en-US" altLang="zh-TW"/>
          </a:p>
        </p:txBody>
      </p:sp>
      <p:sp>
        <p:nvSpPr>
          <p:cNvPr id="4" name="Footer Placeholder 3">
            <a:extLst>
              <a:ext uri="{FF2B5EF4-FFF2-40B4-BE49-F238E27FC236}">
                <a16:creationId xmlns:a16="http://schemas.microsoft.com/office/drawing/2014/main" id="{2A996D16-1B4C-B144-B86F-27383524ECC1}"/>
              </a:ext>
            </a:extLst>
          </p:cNvPr>
          <p:cNvSpPr>
            <a:spLocks noGrp="1"/>
          </p:cNvSpPr>
          <p:nvPr>
            <p:ph type="ftr" sz="quarter" idx="11"/>
          </p:nvPr>
        </p:nvSpPr>
        <p:spPr/>
        <p:txBody>
          <a:bodyPr/>
          <a:lstStyle>
            <a:lvl1pPr defTabSz="914400" eaLnBrk="0" hangingPunct="0">
              <a:defRPr u="sng" smtClean="0">
                <a:latin typeface="Arial" panose="020B0604020202020204" pitchFamily="34" charset="0"/>
              </a:defRPr>
            </a:lvl1pPr>
          </a:lstStyle>
          <a:p>
            <a:pPr>
              <a:defRPr/>
            </a:pPr>
            <a:endParaRPr lang="en-US" altLang="zh-TW"/>
          </a:p>
        </p:txBody>
      </p:sp>
      <p:sp>
        <p:nvSpPr>
          <p:cNvPr id="5" name="Slide Number Placeholder 4">
            <a:extLst>
              <a:ext uri="{FF2B5EF4-FFF2-40B4-BE49-F238E27FC236}">
                <a16:creationId xmlns:a16="http://schemas.microsoft.com/office/drawing/2014/main" id="{C36783DC-4831-0E4C-A66F-CA85EB61CA86}"/>
              </a:ext>
            </a:extLst>
          </p:cNvPr>
          <p:cNvSpPr>
            <a:spLocks noGrp="1"/>
          </p:cNvSpPr>
          <p:nvPr>
            <p:ph type="sldNum" sz="quarter" idx="12"/>
          </p:nvPr>
        </p:nvSpPr>
        <p:spPr/>
        <p:txBody>
          <a:bodyPr/>
          <a:lstStyle>
            <a:lvl1pPr defTabSz="914400" eaLnBrk="0" hangingPunct="0">
              <a:defRPr u="sng">
                <a:latin typeface="Arial" panose="020B0604020202020204" pitchFamily="34" charset="0"/>
              </a:defRPr>
            </a:lvl1pPr>
          </a:lstStyle>
          <a:p>
            <a:pPr>
              <a:defRPr/>
            </a:pPr>
            <a:fld id="{E1F8889F-6ED3-45CD-8DB8-889CAF2C7924}" type="slidenum">
              <a:rPr lang="en-US" altLang="en-US"/>
              <a:pPr>
                <a:defRPr/>
              </a:pPr>
              <a:t>‹#›</a:t>
            </a:fld>
            <a:endParaRPr lang="en-US" altLang="en-US"/>
          </a:p>
        </p:txBody>
      </p:sp>
    </p:spTree>
    <p:extLst>
      <p:ext uri="{BB962C8B-B14F-4D97-AF65-F5344CB8AC3E}">
        <p14:creationId xmlns:p14="http://schemas.microsoft.com/office/powerpoint/2010/main" val="251647669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E9CD01-9C05-5843-9683-05768462EDD2}"/>
              </a:ext>
            </a:extLst>
          </p:cNvPr>
          <p:cNvSpPr>
            <a:spLocks noGrp="1"/>
          </p:cNvSpPr>
          <p:nvPr>
            <p:ph type="dt" sz="half" idx="10"/>
          </p:nvPr>
        </p:nvSpPr>
        <p:spPr/>
        <p:txBody>
          <a:bodyPr/>
          <a:lstStyle>
            <a:lvl1pPr defTabSz="914400" eaLnBrk="0" hangingPunct="0">
              <a:defRPr u="sng">
                <a:latin typeface="Arial" panose="020B0604020202020204" pitchFamily="34" charset="0"/>
              </a:defRPr>
            </a:lvl1pPr>
          </a:lstStyle>
          <a:p>
            <a:pPr>
              <a:defRPr/>
            </a:pPr>
            <a:fld id="{F46A8676-E656-4633-834F-508F54CDEAC3}" type="datetimeFigureOut">
              <a:rPr lang="en-US" altLang="zh-TW"/>
              <a:pPr>
                <a:defRPr/>
              </a:pPr>
              <a:t>1/11/2019</a:t>
            </a:fld>
            <a:endParaRPr lang="en-US" altLang="zh-TW"/>
          </a:p>
        </p:txBody>
      </p:sp>
      <p:sp>
        <p:nvSpPr>
          <p:cNvPr id="3" name="Footer Placeholder 2">
            <a:extLst>
              <a:ext uri="{FF2B5EF4-FFF2-40B4-BE49-F238E27FC236}">
                <a16:creationId xmlns:a16="http://schemas.microsoft.com/office/drawing/2014/main" id="{DD64C089-FB86-164A-98DA-8F11536C0A72}"/>
              </a:ext>
            </a:extLst>
          </p:cNvPr>
          <p:cNvSpPr>
            <a:spLocks noGrp="1"/>
          </p:cNvSpPr>
          <p:nvPr>
            <p:ph type="ftr" sz="quarter" idx="11"/>
          </p:nvPr>
        </p:nvSpPr>
        <p:spPr/>
        <p:txBody>
          <a:bodyPr/>
          <a:lstStyle>
            <a:lvl1pPr defTabSz="914400" eaLnBrk="0" hangingPunct="0">
              <a:defRPr u="sng" smtClean="0">
                <a:latin typeface="Arial" panose="020B0604020202020204" pitchFamily="34" charset="0"/>
              </a:defRPr>
            </a:lvl1pPr>
          </a:lstStyle>
          <a:p>
            <a:pPr>
              <a:defRPr/>
            </a:pPr>
            <a:endParaRPr lang="en-US" altLang="zh-TW"/>
          </a:p>
        </p:txBody>
      </p:sp>
      <p:sp>
        <p:nvSpPr>
          <p:cNvPr id="4" name="Slide Number Placeholder 3">
            <a:extLst>
              <a:ext uri="{FF2B5EF4-FFF2-40B4-BE49-F238E27FC236}">
                <a16:creationId xmlns:a16="http://schemas.microsoft.com/office/drawing/2014/main" id="{E725D8A3-55C3-A44F-8D78-4F1BA58E2812}"/>
              </a:ext>
            </a:extLst>
          </p:cNvPr>
          <p:cNvSpPr>
            <a:spLocks noGrp="1"/>
          </p:cNvSpPr>
          <p:nvPr>
            <p:ph type="sldNum" sz="quarter" idx="12"/>
          </p:nvPr>
        </p:nvSpPr>
        <p:spPr/>
        <p:txBody>
          <a:bodyPr/>
          <a:lstStyle>
            <a:lvl1pPr defTabSz="914400" eaLnBrk="0" hangingPunct="0">
              <a:defRPr u="sng">
                <a:latin typeface="Arial" panose="020B0604020202020204" pitchFamily="34" charset="0"/>
              </a:defRPr>
            </a:lvl1pPr>
          </a:lstStyle>
          <a:p>
            <a:pPr>
              <a:defRPr/>
            </a:pPr>
            <a:fld id="{2A09D44D-203E-416F-8B92-39EE03C03555}" type="slidenum">
              <a:rPr lang="en-US" altLang="en-US"/>
              <a:pPr>
                <a:defRPr/>
              </a:pPr>
              <a:t>‹#›</a:t>
            </a:fld>
            <a:endParaRPr lang="en-US" altLang="en-US"/>
          </a:p>
        </p:txBody>
      </p:sp>
    </p:spTree>
    <p:extLst>
      <p:ext uri="{BB962C8B-B14F-4D97-AF65-F5344CB8AC3E}">
        <p14:creationId xmlns:p14="http://schemas.microsoft.com/office/powerpoint/2010/main" val="340967508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p:cNvPr>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p:cNvPr>
          <p:cNvSpPr>
            <a:spLocks noGrp="1"/>
          </p:cNvSpPr>
          <p:nvPr>
            <p:ph type="body" sz="half" idx="2"/>
          </p:nvPr>
        </p:nvSpPr>
        <p:spPr>
          <a:xfrm>
            <a:off x="629841" y="1543052"/>
            <a:ext cx="2949178"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A88A4809-3349-1442-9E67-816F99454B3A}"/>
              </a:ext>
            </a:extLst>
          </p:cNvPr>
          <p:cNvSpPr>
            <a:spLocks noGrp="1"/>
          </p:cNvSpPr>
          <p:nvPr>
            <p:ph type="dt" sz="half" idx="10"/>
          </p:nvPr>
        </p:nvSpPr>
        <p:spPr/>
        <p:txBody>
          <a:bodyPr/>
          <a:lstStyle>
            <a:lvl1pPr defTabSz="914400" eaLnBrk="0" hangingPunct="0">
              <a:defRPr u="sng">
                <a:latin typeface="Arial" panose="020B0604020202020204" pitchFamily="34" charset="0"/>
              </a:defRPr>
            </a:lvl1pPr>
          </a:lstStyle>
          <a:p>
            <a:pPr>
              <a:defRPr/>
            </a:pPr>
            <a:fld id="{7957A52E-F3FB-47A8-8DE4-48362A4CF9DC}" type="datetimeFigureOut">
              <a:rPr lang="en-US" altLang="zh-TW"/>
              <a:pPr>
                <a:defRPr/>
              </a:pPr>
              <a:t>1/11/2019</a:t>
            </a:fld>
            <a:endParaRPr lang="en-US" altLang="zh-TW"/>
          </a:p>
        </p:txBody>
      </p:sp>
      <p:sp>
        <p:nvSpPr>
          <p:cNvPr id="6" name="Footer Placeholder 5">
            <a:extLst>
              <a:ext uri="{FF2B5EF4-FFF2-40B4-BE49-F238E27FC236}">
                <a16:creationId xmlns:a16="http://schemas.microsoft.com/office/drawing/2014/main" id="{62ED4B94-26C5-6A4B-B075-B10B63AD2053}"/>
              </a:ext>
            </a:extLst>
          </p:cNvPr>
          <p:cNvSpPr>
            <a:spLocks noGrp="1"/>
          </p:cNvSpPr>
          <p:nvPr>
            <p:ph type="ftr" sz="quarter" idx="11"/>
          </p:nvPr>
        </p:nvSpPr>
        <p:spPr/>
        <p:txBody>
          <a:bodyPr/>
          <a:lstStyle>
            <a:lvl1pPr defTabSz="914400" eaLnBrk="0" hangingPunct="0">
              <a:defRPr u="sng" smtClean="0">
                <a:latin typeface="Arial" panose="020B0604020202020204" pitchFamily="34" charset="0"/>
              </a:defRPr>
            </a:lvl1pPr>
          </a:lstStyle>
          <a:p>
            <a:pPr>
              <a:defRPr/>
            </a:pPr>
            <a:endParaRPr lang="en-US" altLang="zh-TW"/>
          </a:p>
        </p:txBody>
      </p:sp>
      <p:sp>
        <p:nvSpPr>
          <p:cNvPr id="7" name="Slide Number Placeholder 6">
            <a:extLst>
              <a:ext uri="{FF2B5EF4-FFF2-40B4-BE49-F238E27FC236}">
                <a16:creationId xmlns:a16="http://schemas.microsoft.com/office/drawing/2014/main" id="{9AE986AB-F9DA-4945-AF8D-4DB1FF4218AB}"/>
              </a:ext>
            </a:extLst>
          </p:cNvPr>
          <p:cNvSpPr>
            <a:spLocks noGrp="1"/>
          </p:cNvSpPr>
          <p:nvPr>
            <p:ph type="sldNum" sz="quarter" idx="12"/>
          </p:nvPr>
        </p:nvSpPr>
        <p:spPr/>
        <p:txBody>
          <a:bodyPr/>
          <a:lstStyle>
            <a:lvl1pPr defTabSz="914400" eaLnBrk="0" hangingPunct="0">
              <a:defRPr u="sng">
                <a:latin typeface="Arial" panose="020B0604020202020204" pitchFamily="34" charset="0"/>
              </a:defRPr>
            </a:lvl1pPr>
          </a:lstStyle>
          <a:p>
            <a:pPr>
              <a:defRPr/>
            </a:pPr>
            <a:fld id="{2EB4A87B-68D7-48E0-9983-1D16235DD9DB}" type="slidenum">
              <a:rPr lang="en-US" altLang="en-US"/>
              <a:pPr>
                <a:defRPr/>
              </a:pPr>
              <a:t>‹#›</a:t>
            </a:fld>
            <a:endParaRPr lang="en-US" altLang="en-US"/>
          </a:p>
        </p:txBody>
      </p:sp>
    </p:spTree>
    <p:extLst>
      <p:ext uri="{BB962C8B-B14F-4D97-AF65-F5344CB8AC3E}">
        <p14:creationId xmlns:p14="http://schemas.microsoft.com/office/powerpoint/2010/main" val="40819342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p:cNvPr>
          <p:cNvSpPr>
            <a:spLocks noGrp="1"/>
          </p:cNvSpPr>
          <p:nvPr>
            <p:ph type="pic" idx="1"/>
          </p:nvPr>
        </p:nvSpPr>
        <p:spPr>
          <a:xfrm>
            <a:off x="3887391" y="740572"/>
            <a:ext cx="4629150" cy="3655219"/>
          </a:xfrm>
        </p:spPr>
        <p:txBody>
          <a:bodyPr rtlCol="0">
            <a:normAutofit/>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pPr lvl="0"/>
            <a:endParaRPr lang="en-US" noProof="0" dirty="0"/>
          </a:p>
        </p:txBody>
      </p:sp>
      <p:sp>
        <p:nvSpPr>
          <p:cNvPr id="4" name="Text Placeholder 3">
            <a:extLst/>
          </p:cNvPr>
          <p:cNvSpPr>
            <a:spLocks noGrp="1"/>
          </p:cNvSpPr>
          <p:nvPr>
            <p:ph type="body" sz="half" idx="2"/>
          </p:nvPr>
        </p:nvSpPr>
        <p:spPr>
          <a:xfrm>
            <a:off x="629841" y="1543052"/>
            <a:ext cx="2949178"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933FD18E-C1DF-6740-9656-F74E69C93834}"/>
              </a:ext>
            </a:extLst>
          </p:cNvPr>
          <p:cNvSpPr>
            <a:spLocks noGrp="1"/>
          </p:cNvSpPr>
          <p:nvPr>
            <p:ph type="dt" sz="half" idx="10"/>
          </p:nvPr>
        </p:nvSpPr>
        <p:spPr/>
        <p:txBody>
          <a:bodyPr/>
          <a:lstStyle>
            <a:lvl1pPr defTabSz="914400" eaLnBrk="0" hangingPunct="0">
              <a:defRPr u="sng">
                <a:latin typeface="Arial" panose="020B0604020202020204" pitchFamily="34" charset="0"/>
              </a:defRPr>
            </a:lvl1pPr>
          </a:lstStyle>
          <a:p>
            <a:pPr>
              <a:defRPr/>
            </a:pPr>
            <a:fld id="{2B25DFF4-F00A-41CE-AEA3-08483F47E5AE}" type="datetimeFigureOut">
              <a:rPr lang="en-US" altLang="zh-TW"/>
              <a:pPr>
                <a:defRPr/>
              </a:pPr>
              <a:t>1/11/2019</a:t>
            </a:fld>
            <a:endParaRPr lang="en-US" altLang="zh-TW"/>
          </a:p>
        </p:txBody>
      </p:sp>
      <p:sp>
        <p:nvSpPr>
          <p:cNvPr id="6" name="Footer Placeholder 5">
            <a:extLst>
              <a:ext uri="{FF2B5EF4-FFF2-40B4-BE49-F238E27FC236}">
                <a16:creationId xmlns:a16="http://schemas.microsoft.com/office/drawing/2014/main" id="{D6334101-C3D6-6248-9124-888FAF327702}"/>
              </a:ext>
            </a:extLst>
          </p:cNvPr>
          <p:cNvSpPr>
            <a:spLocks noGrp="1"/>
          </p:cNvSpPr>
          <p:nvPr>
            <p:ph type="ftr" sz="quarter" idx="11"/>
          </p:nvPr>
        </p:nvSpPr>
        <p:spPr/>
        <p:txBody>
          <a:bodyPr/>
          <a:lstStyle>
            <a:lvl1pPr defTabSz="914400" eaLnBrk="0" hangingPunct="0">
              <a:defRPr u="sng" smtClean="0">
                <a:latin typeface="Arial" panose="020B0604020202020204" pitchFamily="34" charset="0"/>
              </a:defRPr>
            </a:lvl1pPr>
          </a:lstStyle>
          <a:p>
            <a:pPr>
              <a:defRPr/>
            </a:pPr>
            <a:endParaRPr lang="en-US" altLang="zh-TW"/>
          </a:p>
        </p:txBody>
      </p:sp>
      <p:sp>
        <p:nvSpPr>
          <p:cNvPr id="7" name="Slide Number Placeholder 6">
            <a:extLst>
              <a:ext uri="{FF2B5EF4-FFF2-40B4-BE49-F238E27FC236}">
                <a16:creationId xmlns:a16="http://schemas.microsoft.com/office/drawing/2014/main" id="{67575C89-94DA-8646-A45F-81C001B14FEF}"/>
              </a:ext>
            </a:extLst>
          </p:cNvPr>
          <p:cNvSpPr>
            <a:spLocks noGrp="1"/>
          </p:cNvSpPr>
          <p:nvPr>
            <p:ph type="sldNum" sz="quarter" idx="12"/>
          </p:nvPr>
        </p:nvSpPr>
        <p:spPr/>
        <p:txBody>
          <a:bodyPr/>
          <a:lstStyle>
            <a:lvl1pPr defTabSz="914400" eaLnBrk="0" hangingPunct="0">
              <a:defRPr u="sng">
                <a:latin typeface="Arial" panose="020B0604020202020204" pitchFamily="34" charset="0"/>
              </a:defRPr>
            </a:lvl1pPr>
          </a:lstStyle>
          <a:p>
            <a:pPr>
              <a:defRPr/>
            </a:pPr>
            <a:fld id="{21539027-F442-4374-A205-21972ECA018D}" type="slidenum">
              <a:rPr lang="en-US" altLang="en-US"/>
              <a:pPr>
                <a:defRPr/>
              </a:pPr>
              <a:t>‹#›</a:t>
            </a:fld>
            <a:endParaRPr lang="en-US" altLang="en-US"/>
          </a:p>
        </p:txBody>
      </p:sp>
    </p:spTree>
    <p:extLst>
      <p:ext uri="{BB962C8B-B14F-4D97-AF65-F5344CB8AC3E}">
        <p14:creationId xmlns:p14="http://schemas.microsoft.com/office/powerpoint/2010/main" val="301716596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Vertical Text Placeholder 2">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42349D-0770-434C-9BCD-3806052C4ABA}"/>
              </a:ext>
            </a:extLst>
          </p:cNvPr>
          <p:cNvSpPr>
            <a:spLocks noGrp="1"/>
          </p:cNvSpPr>
          <p:nvPr>
            <p:ph type="dt" sz="half" idx="10"/>
          </p:nvPr>
        </p:nvSpPr>
        <p:spPr/>
        <p:txBody>
          <a:bodyPr/>
          <a:lstStyle>
            <a:lvl1pPr defTabSz="914400" eaLnBrk="0" hangingPunct="0">
              <a:defRPr u="sng">
                <a:latin typeface="Arial" panose="020B0604020202020204" pitchFamily="34" charset="0"/>
              </a:defRPr>
            </a:lvl1pPr>
          </a:lstStyle>
          <a:p>
            <a:pPr>
              <a:defRPr/>
            </a:pPr>
            <a:fld id="{62C42293-9520-4861-8A4B-BBA6C7654BC2}" type="datetimeFigureOut">
              <a:rPr lang="en-US" altLang="zh-TW"/>
              <a:pPr>
                <a:defRPr/>
              </a:pPr>
              <a:t>1/11/2019</a:t>
            </a:fld>
            <a:endParaRPr lang="en-US" altLang="zh-TW"/>
          </a:p>
        </p:txBody>
      </p:sp>
      <p:sp>
        <p:nvSpPr>
          <p:cNvPr id="5" name="Footer Placeholder 4">
            <a:extLst>
              <a:ext uri="{FF2B5EF4-FFF2-40B4-BE49-F238E27FC236}">
                <a16:creationId xmlns:a16="http://schemas.microsoft.com/office/drawing/2014/main" id="{F98754BB-7B1F-C34C-A91B-3142389C7D14}"/>
              </a:ext>
            </a:extLst>
          </p:cNvPr>
          <p:cNvSpPr>
            <a:spLocks noGrp="1"/>
          </p:cNvSpPr>
          <p:nvPr>
            <p:ph type="ftr" sz="quarter" idx="11"/>
          </p:nvPr>
        </p:nvSpPr>
        <p:spPr/>
        <p:txBody>
          <a:bodyPr/>
          <a:lstStyle>
            <a:lvl1pPr defTabSz="914400" eaLnBrk="0" hangingPunct="0">
              <a:defRPr u="sng" smtClean="0">
                <a:latin typeface="Arial" panose="020B0604020202020204" pitchFamily="34" charset="0"/>
              </a:defRPr>
            </a:lvl1pPr>
          </a:lstStyle>
          <a:p>
            <a:pPr>
              <a:defRPr/>
            </a:pPr>
            <a:endParaRPr lang="en-US" altLang="zh-TW"/>
          </a:p>
        </p:txBody>
      </p:sp>
      <p:sp>
        <p:nvSpPr>
          <p:cNvPr id="6" name="Slide Number Placeholder 5">
            <a:extLst>
              <a:ext uri="{FF2B5EF4-FFF2-40B4-BE49-F238E27FC236}">
                <a16:creationId xmlns:a16="http://schemas.microsoft.com/office/drawing/2014/main" id="{135C068D-A1BD-1A45-AF52-AED16FC4FEE0}"/>
              </a:ext>
            </a:extLst>
          </p:cNvPr>
          <p:cNvSpPr>
            <a:spLocks noGrp="1"/>
          </p:cNvSpPr>
          <p:nvPr>
            <p:ph type="sldNum" sz="quarter" idx="12"/>
          </p:nvPr>
        </p:nvSpPr>
        <p:spPr/>
        <p:txBody>
          <a:bodyPr/>
          <a:lstStyle>
            <a:lvl1pPr defTabSz="914400" eaLnBrk="0" hangingPunct="0">
              <a:defRPr u="sng">
                <a:latin typeface="Arial" panose="020B0604020202020204" pitchFamily="34" charset="0"/>
              </a:defRPr>
            </a:lvl1pPr>
          </a:lstStyle>
          <a:p>
            <a:pPr>
              <a:defRPr/>
            </a:pPr>
            <a:fld id="{C1952FEA-08DC-4BD6-89BB-4A94EEC0EB94}" type="slidenum">
              <a:rPr lang="en-US" altLang="en-US"/>
              <a:pPr>
                <a:defRPr/>
              </a:pPr>
              <a:t>‹#›</a:t>
            </a:fld>
            <a:endParaRPr lang="en-US" altLang="en-US"/>
          </a:p>
        </p:txBody>
      </p:sp>
    </p:spTree>
    <p:extLst>
      <p:ext uri="{BB962C8B-B14F-4D97-AF65-F5344CB8AC3E}">
        <p14:creationId xmlns:p14="http://schemas.microsoft.com/office/powerpoint/2010/main" val="70198165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p:cNvPr>
          <p:cNvSpPr>
            <a:spLocks noGrp="1"/>
          </p:cNvSpPr>
          <p:nvPr>
            <p:ph type="title" orient="vert"/>
          </p:nvPr>
        </p:nvSpPr>
        <p:spPr>
          <a:xfrm>
            <a:off x="6543676" y="273847"/>
            <a:ext cx="1971675" cy="4358879"/>
          </a:xfrm>
        </p:spPr>
        <p:txBody>
          <a:bodyPr vert="eaVert"/>
          <a:lstStyle/>
          <a:p>
            <a:r>
              <a:rPr lang="en-US"/>
              <a:t>Click to edit Master title style</a:t>
            </a:r>
          </a:p>
        </p:txBody>
      </p:sp>
      <p:sp>
        <p:nvSpPr>
          <p:cNvPr id="3" name="Vertical Text Placeholder 2">
            <a:extLst/>
          </p:cNvPr>
          <p:cNvSpPr>
            <a:spLocks noGrp="1"/>
          </p:cNvSpPr>
          <p:nvPr>
            <p:ph type="body" orient="vert" idx="1"/>
          </p:nvPr>
        </p:nvSpPr>
        <p:spPr>
          <a:xfrm>
            <a:off x="628654" y="273847"/>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266F3A-2971-1D4A-A4B1-3155C4220643}"/>
              </a:ext>
            </a:extLst>
          </p:cNvPr>
          <p:cNvSpPr>
            <a:spLocks noGrp="1"/>
          </p:cNvSpPr>
          <p:nvPr>
            <p:ph type="dt" sz="half" idx="10"/>
          </p:nvPr>
        </p:nvSpPr>
        <p:spPr/>
        <p:txBody>
          <a:bodyPr/>
          <a:lstStyle>
            <a:lvl1pPr defTabSz="914400" eaLnBrk="0" hangingPunct="0">
              <a:defRPr u="sng">
                <a:latin typeface="Arial" panose="020B0604020202020204" pitchFamily="34" charset="0"/>
              </a:defRPr>
            </a:lvl1pPr>
          </a:lstStyle>
          <a:p>
            <a:pPr>
              <a:defRPr/>
            </a:pPr>
            <a:fld id="{344D3CC3-A564-4918-8834-E1E428A91D31}" type="datetimeFigureOut">
              <a:rPr lang="en-US" altLang="zh-TW"/>
              <a:pPr>
                <a:defRPr/>
              </a:pPr>
              <a:t>1/11/2019</a:t>
            </a:fld>
            <a:endParaRPr lang="en-US" altLang="zh-TW"/>
          </a:p>
        </p:txBody>
      </p:sp>
      <p:sp>
        <p:nvSpPr>
          <p:cNvPr id="5" name="Footer Placeholder 4">
            <a:extLst>
              <a:ext uri="{FF2B5EF4-FFF2-40B4-BE49-F238E27FC236}">
                <a16:creationId xmlns:a16="http://schemas.microsoft.com/office/drawing/2014/main" id="{D0844E9E-B1B0-4840-9CB2-A5DC3A52E1AF}"/>
              </a:ext>
            </a:extLst>
          </p:cNvPr>
          <p:cNvSpPr>
            <a:spLocks noGrp="1"/>
          </p:cNvSpPr>
          <p:nvPr>
            <p:ph type="ftr" sz="quarter" idx="11"/>
          </p:nvPr>
        </p:nvSpPr>
        <p:spPr/>
        <p:txBody>
          <a:bodyPr/>
          <a:lstStyle>
            <a:lvl1pPr defTabSz="914400" eaLnBrk="0" hangingPunct="0">
              <a:defRPr u="sng" smtClean="0">
                <a:latin typeface="Arial" panose="020B0604020202020204" pitchFamily="34" charset="0"/>
              </a:defRPr>
            </a:lvl1pPr>
          </a:lstStyle>
          <a:p>
            <a:pPr>
              <a:defRPr/>
            </a:pPr>
            <a:endParaRPr lang="en-US" altLang="zh-TW"/>
          </a:p>
        </p:txBody>
      </p:sp>
      <p:sp>
        <p:nvSpPr>
          <p:cNvPr id="6" name="Slide Number Placeholder 5">
            <a:extLst>
              <a:ext uri="{FF2B5EF4-FFF2-40B4-BE49-F238E27FC236}">
                <a16:creationId xmlns:a16="http://schemas.microsoft.com/office/drawing/2014/main" id="{28D215E8-1822-7241-9723-9BD8C452440A}"/>
              </a:ext>
            </a:extLst>
          </p:cNvPr>
          <p:cNvSpPr>
            <a:spLocks noGrp="1"/>
          </p:cNvSpPr>
          <p:nvPr>
            <p:ph type="sldNum" sz="quarter" idx="12"/>
          </p:nvPr>
        </p:nvSpPr>
        <p:spPr/>
        <p:txBody>
          <a:bodyPr/>
          <a:lstStyle>
            <a:lvl1pPr defTabSz="914400" eaLnBrk="0" hangingPunct="0">
              <a:defRPr u="sng">
                <a:latin typeface="Arial" panose="020B0604020202020204" pitchFamily="34" charset="0"/>
              </a:defRPr>
            </a:lvl1pPr>
          </a:lstStyle>
          <a:p>
            <a:pPr>
              <a:defRPr/>
            </a:pPr>
            <a:fld id="{C4056CA7-C636-43D8-B1F2-04A3072A1C0B}" type="slidenum">
              <a:rPr lang="en-US" altLang="en-US"/>
              <a:pPr>
                <a:defRPr/>
              </a:pPr>
              <a:t>‹#›</a:t>
            </a:fld>
            <a:endParaRPr lang="en-US" altLang="en-US"/>
          </a:p>
        </p:txBody>
      </p:sp>
    </p:spTree>
    <p:extLst>
      <p:ext uri="{BB962C8B-B14F-4D97-AF65-F5344CB8AC3E}">
        <p14:creationId xmlns:p14="http://schemas.microsoft.com/office/powerpoint/2010/main" val="347639873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CF398E2-3800-DC46-8B81-12A8D958041F}"/>
              </a:ext>
            </a:extLst>
          </p:cNvPr>
          <p:cNvSpPr>
            <a:spLocks noGrp="1"/>
          </p:cNvSpPr>
          <p:nvPr>
            <p:ph type="dt" sz="half" idx="10"/>
          </p:nvPr>
        </p:nvSpPr>
        <p:spPr/>
        <p:txBody>
          <a:bodyPr/>
          <a:lstStyle>
            <a:lvl1pPr defTabSz="914400" eaLnBrk="0" hangingPunct="0">
              <a:defRPr u="sng">
                <a:latin typeface="Arial" panose="020B0604020202020204" pitchFamily="34" charset="0"/>
              </a:defRPr>
            </a:lvl1pPr>
          </a:lstStyle>
          <a:p>
            <a:pPr>
              <a:defRPr/>
            </a:pPr>
            <a:fld id="{4850F70E-3DF3-4F56-AECB-759D350F0B1A}" type="datetimeFigureOut">
              <a:rPr lang="en-US" altLang="zh-TW"/>
              <a:pPr>
                <a:defRPr/>
              </a:pPr>
              <a:t>1/11/2019</a:t>
            </a:fld>
            <a:endParaRPr lang="en-US" altLang="zh-TW"/>
          </a:p>
        </p:txBody>
      </p:sp>
      <p:sp>
        <p:nvSpPr>
          <p:cNvPr id="5" name="Footer Placeholder 4">
            <a:extLst>
              <a:ext uri="{FF2B5EF4-FFF2-40B4-BE49-F238E27FC236}">
                <a16:creationId xmlns:a16="http://schemas.microsoft.com/office/drawing/2014/main" id="{291C5E2F-5EFD-8240-9A72-786C8FC55CD0}"/>
              </a:ext>
            </a:extLst>
          </p:cNvPr>
          <p:cNvSpPr>
            <a:spLocks noGrp="1"/>
          </p:cNvSpPr>
          <p:nvPr>
            <p:ph type="ftr" sz="quarter" idx="11"/>
          </p:nvPr>
        </p:nvSpPr>
        <p:spPr/>
        <p:txBody>
          <a:bodyPr/>
          <a:lstStyle>
            <a:lvl1pPr defTabSz="914400" eaLnBrk="0" hangingPunct="0">
              <a:defRPr u="sng" smtClean="0">
                <a:latin typeface="Arial" panose="020B0604020202020204" pitchFamily="34" charset="0"/>
              </a:defRPr>
            </a:lvl1pPr>
          </a:lstStyle>
          <a:p>
            <a:pPr>
              <a:defRPr/>
            </a:pPr>
            <a:endParaRPr lang="en-US" altLang="zh-TW"/>
          </a:p>
        </p:txBody>
      </p:sp>
      <p:sp>
        <p:nvSpPr>
          <p:cNvPr id="6" name="Slide Number Placeholder 5">
            <a:extLst>
              <a:ext uri="{FF2B5EF4-FFF2-40B4-BE49-F238E27FC236}">
                <a16:creationId xmlns:a16="http://schemas.microsoft.com/office/drawing/2014/main" id="{894C99F4-B2A1-DC4F-89FA-53DFFDE12BEB}"/>
              </a:ext>
            </a:extLst>
          </p:cNvPr>
          <p:cNvSpPr>
            <a:spLocks noGrp="1"/>
          </p:cNvSpPr>
          <p:nvPr>
            <p:ph type="sldNum" sz="quarter" idx="12"/>
          </p:nvPr>
        </p:nvSpPr>
        <p:spPr/>
        <p:txBody>
          <a:bodyPr/>
          <a:lstStyle>
            <a:lvl1pPr defTabSz="914400" eaLnBrk="0" hangingPunct="0">
              <a:defRPr u="sng">
                <a:latin typeface="Arial" panose="020B0604020202020204" pitchFamily="34" charset="0"/>
              </a:defRPr>
            </a:lvl1pPr>
          </a:lstStyle>
          <a:p>
            <a:pPr>
              <a:defRPr/>
            </a:pPr>
            <a:fld id="{7CA6D4DA-E8EC-4EAE-940C-82A07300DE10}" type="slidenum">
              <a:rPr lang="en-US" altLang="en-US"/>
              <a:pPr>
                <a:defRPr/>
              </a:pPr>
              <a:t>‹#›</a:t>
            </a:fld>
            <a:endParaRPr lang="en-US" altLang="en-US"/>
          </a:p>
        </p:txBody>
      </p:sp>
    </p:spTree>
    <p:extLst>
      <p:ext uri="{BB962C8B-B14F-4D97-AF65-F5344CB8AC3E}">
        <p14:creationId xmlns:p14="http://schemas.microsoft.com/office/powerpoint/2010/main" val="87651408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174554-55AA-E941-9EEB-D3554200E0D0}"/>
              </a:ext>
            </a:extLst>
          </p:cNvPr>
          <p:cNvSpPr>
            <a:spLocks noGrp="1"/>
          </p:cNvSpPr>
          <p:nvPr>
            <p:ph type="dt" sz="half" idx="10"/>
          </p:nvPr>
        </p:nvSpPr>
        <p:spPr/>
        <p:txBody>
          <a:bodyPr/>
          <a:lstStyle>
            <a:lvl1pPr defTabSz="914400" eaLnBrk="0" hangingPunct="0">
              <a:defRPr u="sng">
                <a:latin typeface="Arial" panose="020B0604020202020204" pitchFamily="34" charset="0"/>
              </a:defRPr>
            </a:lvl1pPr>
          </a:lstStyle>
          <a:p>
            <a:pPr>
              <a:defRPr/>
            </a:pPr>
            <a:fld id="{0059DF72-4323-4E92-8A19-A87A135CEE77}" type="datetimeFigureOut">
              <a:rPr lang="en-US" altLang="zh-TW"/>
              <a:pPr>
                <a:defRPr/>
              </a:pPr>
              <a:t>1/11/2019</a:t>
            </a:fld>
            <a:endParaRPr lang="en-US" altLang="zh-TW"/>
          </a:p>
        </p:txBody>
      </p:sp>
      <p:sp>
        <p:nvSpPr>
          <p:cNvPr id="5" name="Footer Placeholder 4">
            <a:extLst>
              <a:ext uri="{FF2B5EF4-FFF2-40B4-BE49-F238E27FC236}">
                <a16:creationId xmlns:a16="http://schemas.microsoft.com/office/drawing/2014/main" id="{2B39C5F0-FF2D-9C4D-92A0-12EC4ECEF850}"/>
              </a:ext>
            </a:extLst>
          </p:cNvPr>
          <p:cNvSpPr>
            <a:spLocks noGrp="1"/>
          </p:cNvSpPr>
          <p:nvPr>
            <p:ph type="ftr" sz="quarter" idx="11"/>
          </p:nvPr>
        </p:nvSpPr>
        <p:spPr/>
        <p:txBody>
          <a:bodyPr/>
          <a:lstStyle>
            <a:lvl1pPr defTabSz="914400" eaLnBrk="0" hangingPunct="0">
              <a:defRPr u="sng" smtClean="0">
                <a:latin typeface="Arial" panose="020B0604020202020204" pitchFamily="34" charset="0"/>
              </a:defRPr>
            </a:lvl1pPr>
          </a:lstStyle>
          <a:p>
            <a:pPr>
              <a:defRPr/>
            </a:pPr>
            <a:endParaRPr lang="en-US" altLang="zh-TW"/>
          </a:p>
        </p:txBody>
      </p:sp>
      <p:sp>
        <p:nvSpPr>
          <p:cNvPr id="6" name="Slide Number Placeholder 5">
            <a:extLst>
              <a:ext uri="{FF2B5EF4-FFF2-40B4-BE49-F238E27FC236}">
                <a16:creationId xmlns:a16="http://schemas.microsoft.com/office/drawing/2014/main" id="{0E6C6F73-A16D-6346-88E0-BEAA04DBE8F6}"/>
              </a:ext>
            </a:extLst>
          </p:cNvPr>
          <p:cNvSpPr>
            <a:spLocks noGrp="1"/>
          </p:cNvSpPr>
          <p:nvPr>
            <p:ph type="sldNum" sz="quarter" idx="12"/>
          </p:nvPr>
        </p:nvSpPr>
        <p:spPr/>
        <p:txBody>
          <a:bodyPr/>
          <a:lstStyle>
            <a:lvl1pPr defTabSz="914400" eaLnBrk="0" hangingPunct="0">
              <a:defRPr u="sng">
                <a:latin typeface="Arial" panose="020B0604020202020204" pitchFamily="34" charset="0"/>
              </a:defRPr>
            </a:lvl1pPr>
          </a:lstStyle>
          <a:p>
            <a:pPr>
              <a:defRPr/>
            </a:pPr>
            <a:fld id="{4F8AA336-BDA2-4EB9-8F09-6ACD8B64041C}" type="slidenum">
              <a:rPr lang="en-US" altLang="en-US"/>
              <a:pPr>
                <a:defRPr/>
              </a:pPr>
              <a:t>‹#›</a:t>
            </a:fld>
            <a:endParaRPr lang="en-US" altLang="en-US"/>
          </a:p>
        </p:txBody>
      </p:sp>
    </p:spTree>
    <p:extLst>
      <p:ext uri="{BB962C8B-B14F-4D97-AF65-F5344CB8AC3E}">
        <p14:creationId xmlns:p14="http://schemas.microsoft.com/office/powerpoint/2010/main" val="300020293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9866D66-2FAF-1C4C-B7E0-EE404BD9FFA3}"/>
              </a:ext>
            </a:extLst>
          </p:cNvPr>
          <p:cNvSpPr>
            <a:spLocks noGrp="1"/>
          </p:cNvSpPr>
          <p:nvPr>
            <p:ph type="dt" sz="half" idx="10"/>
          </p:nvPr>
        </p:nvSpPr>
        <p:spPr/>
        <p:txBody>
          <a:bodyPr/>
          <a:lstStyle>
            <a:lvl1pPr defTabSz="914400" eaLnBrk="0" hangingPunct="0">
              <a:defRPr u="sng">
                <a:latin typeface="Arial" panose="020B0604020202020204" pitchFamily="34" charset="0"/>
              </a:defRPr>
            </a:lvl1pPr>
          </a:lstStyle>
          <a:p>
            <a:pPr>
              <a:defRPr/>
            </a:pPr>
            <a:fld id="{3F04F857-DCC4-4166-9869-01F9FFDCB7F5}" type="datetimeFigureOut">
              <a:rPr lang="en-US" altLang="zh-TW"/>
              <a:pPr>
                <a:defRPr/>
              </a:pPr>
              <a:t>1/11/2019</a:t>
            </a:fld>
            <a:endParaRPr lang="en-US" altLang="zh-TW"/>
          </a:p>
        </p:txBody>
      </p:sp>
      <p:sp>
        <p:nvSpPr>
          <p:cNvPr id="5" name="Footer Placeholder 4">
            <a:extLst>
              <a:ext uri="{FF2B5EF4-FFF2-40B4-BE49-F238E27FC236}">
                <a16:creationId xmlns:a16="http://schemas.microsoft.com/office/drawing/2014/main" id="{82DB0D34-5B32-A644-95F2-4EEDD50A24FE}"/>
              </a:ext>
            </a:extLst>
          </p:cNvPr>
          <p:cNvSpPr>
            <a:spLocks noGrp="1"/>
          </p:cNvSpPr>
          <p:nvPr>
            <p:ph type="ftr" sz="quarter" idx="11"/>
          </p:nvPr>
        </p:nvSpPr>
        <p:spPr/>
        <p:txBody>
          <a:bodyPr/>
          <a:lstStyle>
            <a:lvl1pPr defTabSz="914400" eaLnBrk="0" hangingPunct="0">
              <a:defRPr u="sng" smtClean="0">
                <a:latin typeface="Arial" panose="020B0604020202020204" pitchFamily="34" charset="0"/>
              </a:defRPr>
            </a:lvl1pPr>
          </a:lstStyle>
          <a:p>
            <a:pPr>
              <a:defRPr/>
            </a:pPr>
            <a:endParaRPr lang="en-US" altLang="zh-TW"/>
          </a:p>
        </p:txBody>
      </p:sp>
      <p:sp>
        <p:nvSpPr>
          <p:cNvPr id="6" name="Slide Number Placeholder 5">
            <a:extLst>
              <a:ext uri="{FF2B5EF4-FFF2-40B4-BE49-F238E27FC236}">
                <a16:creationId xmlns:a16="http://schemas.microsoft.com/office/drawing/2014/main" id="{E22685D1-76E8-BB4E-9AF9-970800951156}"/>
              </a:ext>
            </a:extLst>
          </p:cNvPr>
          <p:cNvSpPr>
            <a:spLocks noGrp="1"/>
          </p:cNvSpPr>
          <p:nvPr>
            <p:ph type="sldNum" sz="quarter" idx="12"/>
          </p:nvPr>
        </p:nvSpPr>
        <p:spPr/>
        <p:txBody>
          <a:bodyPr/>
          <a:lstStyle>
            <a:lvl1pPr defTabSz="914400" eaLnBrk="0" hangingPunct="0">
              <a:defRPr u="sng">
                <a:latin typeface="Arial" panose="020B0604020202020204" pitchFamily="34" charset="0"/>
              </a:defRPr>
            </a:lvl1pPr>
          </a:lstStyle>
          <a:p>
            <a:pPr>
              <a:defRPr/>
            </a:pPr>
            <a:fld id="{659A3736-1F32-4204-BD33-83BE9F1D7BEC}" type="slidenum">
              <a:rPr lang="en-US" altLang="en-US"/>
              <a:pPr>
                <a:defRPr/>
              </a:pPr>
              <a:t>‹#›</a:t>
            </a:fld>
            <a:endParaRPr lang="en-US" altLang="en-US"/>
          </a:p>
        </p:txBody>
      </p:sp>
    </p:spTree>
    <p:extLst>
      <p:ext uri="{BB962C8B-B14F-4D97-AF65-F5344CB8AC3E}">
        <p14:creationId xmlns:p14="http://schemas.microsoft.com/office/powerpoint/2010/main" val="2797076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D6E6A95-154B-2145-A3A6-13C16587D137}"/>
              </a:ext>
            </a:extLst>
          </p:cNvPr>
          <p:cNvSpPr>
            <a:spLocks noGrp="1" noChangeArrowheads="1"/>
          </p:cNvSpPr>
          <p:nvPr>
            <p:ph type="dt" sz="half" idx="10"/>
          </p:nvPr>
        </p:nvSpPr>
        <p:spPr>
          <a:ln/>
        </p:spPr>
        <p:txBody>
          <a:bodyPr/>
          <a:lstStyle>
            <a:lvl1pPr>
              <a:defRPr/>
            </a:lvl1pPr>
          </a:lstStyle>
          <a:p>
            <a:fld id="{AB62EFD9-C15F-46DF-9541-21572D5B06D6}" type="datetimeFigureOut">
              <a:rPr lang="en-US" altLang="en-US"/>
              <a:pPr/>
              <a:t>1/11/2019</a:t>
            </a:fld>
            <a:endParaRPr lang="en-US" altLang="en-US" dirty="0"/>
          </a:p>
        </p:txBody>
      </p:sp>
      <p:sp>
        <p:nvSpPr>
          <p:cNvPr id="8" name="Rectangle 5">
            <a:extLst>
              <a:ext uri="{FF2B5EF4-FFF2-40B4-BE49-F238E27FC236}">
                <a16:creationId xmlns:a16="http://schemas.microsoft.com/office/drawing/2014/main" id="{C9488853-304D-D640-BD47-DCCF6F0FA633}"/>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9" name="Rectangle 6">
            <a:extLst>
              <a:ext uri="{FF2B5EF4-FFF2-40B4-BE49-F238E27FC236}">
                <a16:creationId xmlns:a16="http://schemas.microsoft.com/office/drawing/2014/main" id="{0C0DCAF8-5FE5-3B4A-A903-9C882CB64824}"/>
              </a:ext>
            </a:extLst>
          </p:cNvPr>
          <p:cNvSpPr>
            <a:spLocks noGrp="1" noChangeArrowheads="1"/>
          </p:cNvSpPr>
          <p:nvPr>
            <p:ph type="sldNum" sz="quarter" idx="12"/>
          </p:nvPr>
        </p:nvSpPr>
        <p:spPr>
          <a:ln/>
        </p:spPr>
        <p:txBody>
          <a:bodyPr/>
          <a:lstStyle>
            <a:lvl1pPr>
              <a:defRPr/>
            </a:lvl1pPr>
          </a:lstStyle>
          <a:p>
            <a:fld id="{85CC2933-DD85-47FF-9295-6C7D0A48BCA9}" type="slidenum">
              <a:rPr lang="en-US" altLang="en-US"/>
              <a:pPr/>
              <a:t>‹#›</a:t>
            </a:fld>
            <a:endParaRPr lang="en-US" altLang="en-US" dirty="0"/>
          </a:p>
        </p:txBody>
      </p:sp>
    </p:spTree>
    <p:extLst>
      <p:ext uri="{BB962C8B-B14F-4D97-AF65-F5344CB8AC3E}">
        <p14:creationId xmlns:p14="http://schemas.microsoft.com/office/powerpoint/2010/main" val="382631821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Content Placeholder 2">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377FAF0-6D13-9D47-9915-730D39722A3A}"/>
              </a:ext>
            </a:extLst>
          </p:cNvPr>
          <p:cNvSpPr>
            <a:spLocks noGrp="1"/>
          </p:cNvSpPr>
          <p:nvPr>
            <p:ph type="dt" sz="half" idx="10"/>
          </p:nvPr>
        </p:nvSpPr>
        <p:spPr/>
        <p:txBody>
          <a:bodyPr/>
          <a:lstStyle>
            <a:lvl1pPr defTabSz="914400" eaLnBrk="0" hangingPunct="0">
              <a:defRPr u="sng">
                <a:latin typeface="Arial" panose="020B0604020202020204" pitchFamily="34" charset="0"/>
              </a:defRPr>
            </a:lvl1pPr>
          </a:lstStyle>
          <a:p>
            <a:pPr>
              <a:defRPr/>
            </a:pPr>
            <a:fld id="{0786FE5C-1487-417F-8C3B-0047E9ED6629}" type="datetimeFigureOut">
              <a:rPr lang="en-US" altLang="zh-TW"/>
              <a:pPr>
                <a:defRPr/>
              </a:pPr>
              <a:t>1/11/2019</a:t>
            </a:fld>
            <a:endParaRPr lang="en-US" altLang="zh-TW"/>
          </a:p>
        </p:txBody>
      </p:sp>
      <p:sp>
        <p:nvSpPr>
          <p:cNvPr id="6" name="Footer Placeholder 5">
            <a:extLst>
              <a:ext uri="{FF2B5EF4-FFF2-40B4-BE49-F238E27FC236}">
                <a16:creationId xmlns:a16="http://schemas.microsoft.com/office/drawing/2014/main" id="{10DE8FAD-B59C-2546-A096-3373F30C32CB}"/>
              </a:ext>
            </a:extLst>
          </p:cNvPr>
          <p:cNvSpPr>
            <a:spLocks noGrp="1"/>
          </p:cNvSpPr>
          <p:nvPr>
            <p:ph type="ftr" sz="quarter" idx="11"/>
          </p:nvPr>
        </p:nvSpPr>
        <p:spPr/>
        <p:txBody>
          <a:bodyPr/>
          <a:lstStyle>
            <a:lvl1pPr defTabSz="914400" eaLnBrk="0" hangingPunct="0">
              <a:defRPr u="sng" smtClean="0">
                <a:latin typeface="Arial" panose="020B0604020202020204" pitchFamily="34" charset="0"/>
              </a:defRPr>
            </a:lvl1pPr>
          </a:lstStyle>
          <a:p>
            <a:pPr>
              <a:defRPr/>
            </a:pPr>
            <a:endParaRPr lang="en-US" altLang="zh-TW"/>
          </a:p>
        </p:txBody>
      </p:sp>
      <p:sp>
        <p:nvSpPr>
          <p:cNvPr id="7" name="Slide Number Placeholder 6">
            <a:extLst>
              <a:ext uri="{FF2B5EF4-FFF2-40B4-BE49-F238E27FC236}">
                <a16:creationId xmlns:a16="http://schemas.microsoft.com/office/drawing/2014/main" id="{C2A68512-5AE4-CC41-8045-958F93210014}"/>
              </a:ext>
            </a:extLst>
          </p:cNvPr>
          <p:cNvSpPr>
            <a:spLocks noGrp="1"/>
          </p:cNvSpPr>
          <p:nvPr>
            <p:ph type="sldNum" sz="quarter" idx="12"/>
          </p:nvPr>
        </p:nvSpPr>
        <p:spPr/>
        <p:txBody>
          <a:bodyPr/>
          <a:lstStyle>
            <a:lvl1pPr defTabSz="914400" eaLnBrk="0" hangingPunct="0">
              <a:defRPr u="sng">
                <a:latin typeface="Arial" panose="020B0604020202020204" pitchFamily="34" charset="0"/>
              </a:defRPr>
            </a:lvl1pPr>
          </a:lstStyle>
          <a:p>
            <a:pPr>
              <a:defRPr/>
            </a:pPr>
            <a:fld id="{A920A740-0DE0-4F80-BE17-C46BB98E6B11}" type="slidenum">
              <a:rPr lang="en-US" altLang="en-US"/>
              <a:pPr>
                <a:defRPr/>
              </a:pPr>
              <a:t>‹#›</a:t>
            </a:fld>
            <a:endParaRPr lang="en-US" altLang="en-US"/>
          </a:p>
        </p:txBody>
      </p:sp>
    </p:spTree>
    <p:extLst>
      <p:ext uri="{BB962C8B-B14F-4D97-AF65-F5344CB8AC3E}">
        <p14:creationId xmlns:p14="http://schemas.microsoft.com/office/powerpoint/2010/main" val="10866982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p:cNvPr>
          <p:cNvSpPr>
            <a:spLocks noGrp="1"/>
          </p:cNvSpPr>
          <p:nvPr>
            <p:ph type="body" sz="quarter" idx="3"/>
          </p:nvPr>
        </p:nvSpPr>
        <p:spPr>
          <a:xfrm>
            <a:off x="4629152"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p:cNvPr>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1BDE51-DD85-A842-96CD-C2B0F06B16B1}"/>
              </a:ext>
            </a:extLst>
          </p:cNvPr>
          <p:cNvSpPr>
            <a:spLocks noGrp="1"/>
          </p:cNvSpPr>
          <p:nvPr>
            <p:ph type="dt" sz="half" idx="10"/>
          </p:nvPr>
        </p:nvSpPr>
        <p:spPr/>
        <p:txBody>
          <a:bodyPr/>
          <a:lstStyle>
            <a:lvl1pPr defTabSz="914400" eaLnBrk="0" hangingPunct="0">
              <a:defRPr u="sng">
                <a:latin typeface="Arial" panose="020B0604020202020204" pitchFamily="34" charset="0"/>
              </a:defRPr>
            </a:lvl1pPr>
          </a:lstStyle>
          <a:p>
            <a:pPr>
              <a:defRPr/>
            </a:pPr>
            <a:fld id="{3445C611-3911-4156-9EFA-00F3E95F4475}" type="datetimeFigureOut">
              <a:rPr lang="en-US" altLang="zh-TW"/>
              <a:pPr>
                <a:defRPr/>
              </a:pPr>
              <a:t>1/11/2019</a:t>
            </a:fld>
            <a:endParaRPr lang="en-US" altLang="zh-TW"/>
          </a:p>
        </p:txBody>
      </p:sp>
      <p:sp>
        <p:nvSpPr>
          <p:cNvPr id="8" name="Footer Placeholder 7">
            <a:extLst>
              <a:ext uri="{FF2B5EF4-FFF2-40B4-BE49-F238E27FC236}">
                <a16:creationId xmlns:a16="http://schemas.microsoft.com/office/drawing/2014/main" id="{07C29F34-D7A2-E640-AADB-A74BD1317964}"/>
              </a:ext>
            </a:extLst>
          </p:cNvPr>
          <p:cNvSpPr>
            <a:spLocks noGrp="1"/>
          </p:cNvSpPr>
          <p:nvPr>
            <p:ph type="ftr" sz="quarter" idx="11"/>
          </p:nvPr>
        </p:nvSpPr>
        <p:spPr/>
        <p:txBody>
          <a:bodyPr/>
          <a:lstStyle>
            <a:lvl1pPr defTabSz="914400" eaLnBrk="0" hangingPunct="0">
              <a:defRPr u="sng" smtClean="0">
                <a:latin typeface="Arial" panose="020B0604020202020204" pitchFamily="34" charset="0"/>
              </a:defRPr>
            </a:lvl1pPr>
          </a:lstStyle>
          <a:p>
            <a:pPr>
              <a:defRPr/>
            </a:pPr>
            <a:endParaRPr lang="en-US" altLang="zh-TW"/>
          </a:p>
        </p:txBody>
      </p:sp>
      <p:sp>
        <p:nvSpPr>
          <p:cNvPr id="9" name="Slide Number Placeholder 8">
            <a:extLst>
              <a:ext uri="{FF2B5EF4-FFF2-40B4-BE49-F238E27FC236}">
                <a16:creationId xmlns:a16="http://schemas.microsoft.com/office/drawing/2014/main" id="{D3E50E9E-DCBD-2643-BFE8-FA48074CA04E}"/>
              </a:ext>
            </a:extLst>
          </p:cNvPr>
          <p:cNvSpPr>
            <a:spLocks noGrp="1"/>
          </p:cNvSpPr>
          <p:nvPr>
            <p:ph type="sldNum" sz="quarter" idx="12"/>
          </p:nvPr>
        </p:nvSpPr>
        <p:spPr/>
        <p:txBody>
          <a:bodyPr/>
          <a:lstStyle>
            <a:lvl1pPr defTabSz="914400" eaLnBrk="0" hangingPunct="0">
              <a:defRPr u="sng">
                <a:latin typeface="Arial" panose="020B0604020202020204" pitchFamily="34" charset="0"/>
              </a:defRPr>
            </a:lvl1pPr>
          </a:lstStyle>
          <a:p>
            <a:pPr>
              <a:defRPr/>
            </a:pPr>
            <a:fld id="{BA3D0036-9BE0-466F-AACF-9F458688508D}" type="slidenum">
              <a:rPr lang="en-US" altLang="en-US"/>
              <a:pPr>
                <a:defRPr/>
              </a:pPr>
              <a:t>‹#›</a:t>
            </a:fld>
            <a:endParaRPr lang="en-US" altLang="en-US"/>
          </a:p>
        </p:txBody>
      </p:sp>
    </p:spTree>
    <p:extLst>
      <p:ext uri="{BB962C8B-B14F-4D97-AF65-F5344CB8AC3E}">
        <p14:creationId xmlns:p14="http://schemas.microsoft.com/office/powerpoint/2010/main" val="200010875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2F89F1F-DA5C-654C-BA44-CA9947B5317D}"/>
              </a:ext>
            </a:extLst>
          </p:cNvPr>
          <p:cNvSpPr>
            <a:spLocks noGrp="1"/>
          </p:cNvSpPr>
          <p:nvPr>
            <p:ph type="dt" sz="half" idx="10"/>
          </p:nvPr>
        </p:nvSpPr>
        <p:spPr/>
        <p:txBody>
          <a:bodyPr/>
          <a:lstStyle>
            <a:lvl1pPr defTabSz="914400" eaLnBrk="0" hangingPunct="0">
              <a:defRPr u="sng">
                <a:latin typeface="Arial" panose="020B0604020202020204" pitchFamily="34" charset="0"/>
              </a:defRPr>
            </a:lvl1pPr>
          </a:lstStyle>
          <a:p>
            <a:pPr>
              <a:defRPr/>
            </a:pPr>
            <a:fld id="{4F61234B-10FA-4370-B823-761FD10D38C4}" type="datetimeFigureOut">
              <a:rPr lang="en-US" altLang="zh-TW"/>
              <a:pPr>
                <a:defRPr/>
              </a:pPr>
              <a:t>1/11/2019</a:t>
            </a:fld>
            <a:endParaRPr lang="en-US" altLang="zh-TW"/>
          </a:p>
        </p:txBody>
      </p:sp>
      <p:sp>
        <p:nvSpPr>
          <p:cNvPr id="4" name="Footer Placeholder 3">
            <a:extLst>
              <a:ext uri="{FF2B5EF4-FFF2-40B4-BE49-F238E27FC236}">
                <a16:creationId xmlns:a16="http://schemas.microsoft.com/office/drawing/2014/main" id="{77734029-F506-0041-A146-9139F745D4C1}"/>
              </a:ext>
            </a:extLst>
          </p:cNvPr>
          <p:cNvSpPr>
            <a:spLocks noGrp="1"/>
          </p:cNvSpPr>
          <p:nvPr>
            <p:ph type="ftr" sz="quarter" idx="11"/>
          </p:nvPr>
        </p:nvSpPr>
        <p:spPr/>
        <p:txBody>
          <a:bodyPr/>
          <a:lstStyle>
            <a:lvl1pPr defTabSz="914400" eaLnBrk="0" hangingPunct="0">
              <a:defRPr u="sng" smtClean="0">
                <a:latin typeface="Arial" panose="020B0604020202020204" pitchFamily="34" charset="0"/>
              </a:defRPr>
            </a:lvl1pPr>
          </a:lstStyle>
          <a:p>
            <a:pPr>
              <a:defRPr/>
            </a:pPr>
            <a:endParaRPr lang="en-US" altLang="zh-TW"/>
          </a:p>
        </p:txBody>
      </p:sp>
      <p:sp>
        <p:nvSpPr>
          <p:cNvPr id="5" name="Slide Number Placeholder 4">
            <a:extLst>
              <a:ext uri="{FF2B5EF4-FFF2-40B4-BE49-F238E27FC236}">
                <a16:creationId xmlns:a16="http://schemas.microsoft.com/office/drawing/2014/main" id="{4A8CA459-1C85-8342-8878-EEDEC91C35B7}"/>
              </a:ext>
            </a:extLst>
          </p:cNvPr>
          <p:cNvSpPr>
            <a:spLocks noGrp="1"/>
          </p:cNvSpPr>
          <p:nvPr>
            <p:ph type="sldNum" sz="quarter" idx="12"/>
          </p:nvPr>
        </p:nvSpPr>
        <p:spPr/>
        <p:txBody>
          <a:bodyPr/>
          <a:lstStyle>
            <a:lvl1pPr defTabSz="914400" eaLnBrk="0" hangingPunct="0">
              <a:defRPr u="sng">
                <a:latin typeface="Arial" panose="020B0604020202020204" pitchFamily="34" charset="0"/>
              </a:defRPr>
            </a:lvl1pPr>
          </a:lstStyle>
          <a:p>
            <a:pPr>
              <a:defRPr/>
            </a:pPr>
            <a:fld id="{0CBDCF68-41A2-46C8-A4BE-F07D9D8FF543}" type="slidenum">
              <a:rPr lang="en-US" altLang="en-US"/>
              <a:pPr>
                <a:defRPr/>
              </a:pPr>
              <a:t>‹#›</a:t>
            </a:fld>
            <a:endParaRPr lang="en-US" altLang="en-US"/>
          </a:p>
        </p:txBody>
      </p:sp>
    </p:spTree>
    <p:extLst>
      <p:ext uri="{BB962C8B-B14F-4D97-AF65-F5344CB8AC3E}">
        <p14:creationId xmlns:p14="http://schemas.microsoft.com/office/powerpoint/2010/main" val="45985430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68A430-014F-2840-B432-4D7B4879349E}"/>
              </a:ext>
            </a:extLst>
          </p:cNvPr>
          <p:cNvSpPr>
            <a:spLocks noGrp="1"/>
          </p:cNvSpPr>
          <p:nvPr>
            <p:ph type="dt" sz="half" idx="10"/>
          </p:nvPr>
        </p:nvSpPr>
        <p:spPr/>
        <p:txBody>
          <a:bodyPr/>
          <a:lstStyle>
            <a:lvl1pPr defTabSz="914400" eaLnBrk="0" hangingPunct="0">
              <a:defRPr u="sng">
                <a:latin typeface="Arial" panose="020B0604020202020204" pitchFamily="34" charset="0"/>
              </a:defRPr>
            </a:lvl1pPr>
          </a:lstStyle>
          <a:p>
            <a:pPr>
              <a:defRPr/>
            </a:pPr>
            <a:fld id="{F7EFAB18-8E05-4D9A-BFD4-C04004C05560}" type="datetimeFigureOut">
              <a:rPr lang="en-US" altLang="zh-TW"/>
              <a:pPr>
                <a:defRPr/>
              </a:pPr>
              <a:t>1/11/2019</a:t>
            </a:fld>
            <a:endParaRPr lang="en-US" altLang="zh-TW"/>
          </a:p>
        </p:txBody>
      </p:sp>
      <p:sp>
        <p:nvSpPr>
          <p:cNvPr id="3" name="Footer Placeholder 2">
            <a:extLst>
              <a:ext uri="{FF2B5EF4-FFF2-40B4-BE49-F238E27FC236}">
                <a16:creationId xmlns:a16="http://schemas.microsoft.com/office/drawing/2014/main" id="{E8CE20B5-A7DF-D440-A73F-4AD469877644}"/>
              </a:ext>
            </a:extLst>
          </p:cNvPr>
          <p:cNvSpPr>
            <a:spLocks noGrp="1"/>
          </p:cNvSpPr>
          <p:nvPr>
            <p:ph type="ftr" sz="quarter" idx="11"/>
          </p:nvPr>
        </p:nvSpPr>
        <p:spPr/>
        <p:txBody>
          <a:bodyPr/>
          <a:lstStyle>
            <a:lvl1pPr defTabSz="914400" eaLnBrk="0" hangingPunct="0">
              <a:defRPr u="sng" smtClean="0">
                <a:latin typeface="Arial" panose="020B0604020202020204" pitchFamily="34" charset="0"/>
              </a:defRPr>
            </a:lvl1pPr>
          </a:lstStyle>
          <a:p>
            <a:pPr>
              <a:defRPr/>
            </a:pPr>
            <a:endParaRPr lang="en-US" altLang="zh-TW"/>
          </a:p>
        </p:txBody>
      </p:sp>
      <p:sp>
        <p:nvSpPr>
          <p:cNvPr id="4" name="Slide Number Placeholder 3">
            <a:extLst>
              <a:ext uri="{FF2B5EF4-FFF2-40B4-BE49-F238E27FC236}">
                <a16:creationId xmlns:a16="http://schemas.microsoft.com/office/drawing/2014/main" id="{A8C15642-8A26-DB4E-84EF-598FAECEB033}"/>
              </a:ext>
            </a:extLst>
          </p:cNvPr>
          <p:cNvSpPr>
            <a:spLocks noGrp="1"/>
          </p:cNvSpPr>
          <p:nvPr>
            <p:ph type="sldNum" sz="quarter" idx="12"/>
          </p:nvPr>
        </p:nvSpPr>
        <p:spPr/>
        <p:txBody>
          <a:bodyPr/>
          <a:lstStyle>
            <a:lvl1pPr defTabSz="914400" eaLnBrk="0" hangingPunct="0">
              <a:defRPr u="sng">
                <a:latin typeface="Arial" panose="020B0604020202020204" pitchFamily="34" charset="0"/>
              </a:defRPr>
            </a:lvl1pPr>
          </a:lstStyle>
          <a:p>
            <a:pPr>
              <a:defRPr/>
            </a:pPr>
            <a:fld id="{87E1037F-B075-4CCB-9A4B-23C1E24BB05C}" type="slidenum">
              <a:rPr lang="en-US" altLang="en-US"/>
              <a:pPr>
                <a:defRPr/>
              </a:pPr>
              <a:t>‹#›</a:t>
            </a:fld>
            <a:endParaRPr lang="en-US" altLang="en-US"/>
          </a:p>
        </p:txBody>
      </p:sp>
    </p:spTree>
    <p:extLst>
      <p:ext uri="{BB962C8B-B14F-4D97-AF65-F5344CB8AC3E}">
        <p14:creationId xmlns:p14="http://schemas.microsoft.com/office/powerpoint/2010/main" val="58536543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p:cNvPr>
          <p:cNvSpPr>
            <a:spLocks noGrp="1"/>
          </p:cNvSpPr>
          <p:nvPr>
            <p:ph type="body" sz="half" idx="2"/>
          </p:nvPr>
        </p:nvSpPr>
        <p:spPr>
          <a:xfrm>
            <a:off x="629841" y="1543051"/>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8EB0218F-87C3-C747-841E-62972791F06D}"/>
              </a:ext>
            </a:extLst>
          </p:cNvPr>
          <p:cNvSpPr>
            <a:spLocks noGrp="1"/>
          </p:cNvSpPr>
          <p:nvPr>
            <p:ph type="dt" sz="half" idx="10"/>
          </p:nvPr>
        </p:nvSpPr>
        <p:spPr/>
        <p:txBody>
          <a:bodyPr/>
          <a:lstStyle>
            <a:lvl1pPr defTabSz="914400" eaLnBrk="0" hangingPunct="0">
              <a:defRPr u="sng">
                <a:latin typeface="Arial" panose="020B0604020202020204" pitchFamily="34" charset="0"/>
              </a:defRPr>
            </a:lvl1pPr>
          </a:lstStyle>
          <a:p>
            <a:pPr>
              <a:defRPr/>
            </a:pPr>
            <a:fld id="{9F342293-BB5E-4FD0-AB84-93CA0104079D}" type="datetimeFigureOut">
              <a:rPr lang="en-US" altLang="zh-TW"/>
              <a:pPr>
                <a:defRPr/>
              </a:pPr>
              <a:t>1/11/2019</a:t>
            </a:fld>
            <a:endParaRPr lang="en-US" altLang="zh-TW"/>
          </a:p>
        </p:txBody>
      </p:sp>
      <p:sp>
        <p:nvSpPr>
          <p:cNvPr id="6" name="Footer Placeholder 5">
            <a:extLst>
              <a:ext uri="{FF2B5EF4-FFF2-40B4-BE49-F238E27FC236}">
                <a16:creationId xmlns:a16="http://schemas.microsoft.com/office/drawing/2014/main" id="{1450AAED-B18B-4247-9386-6DAF06CA9CD2}"/>
              </a:ext>
            </a:extLst>
          </p:cNvPr>
          <p:cNvSpPr>
            <a:spLocks noGrp="1"/>
          </p:cNvSpPr>
          <p:nvPr>
            <p:ph type="ftr" sz="quarter" idx="11"/>
          </p:nvPr>
        </p:nvSpPr>
        <p:spPr/>
        <p:txBody>
          <a:bodyPr/>
          <a:lstStyle>
            <a:lvl1pPr defTabSz="914400" eaLnBrk="0" hangingPunct="0">
              <a:defRPr u="sng" smtClean="0">
                <a:latin typeface="Arial" panose="020B0604020202020204" pitchFamily="34" charset="0"/>
              </a:defRPr>
            </a:lvl1pPr>
          </a:lstStyle>
          <a:p>
            <a:pPr>
              <a:defRPr/>
            </a:pPr>
            <a:endParaRPr lang="en-US" altLang="zh-TW"/>
          </a:p>
        </p:txBody>
      </p:sp>
      <p:sp>
        <p:nvSpPr>
          <p:cNvPr id="7" name="Slide Number Placeholder 6">
            <a:extLst>
              <a:ext uri="{FF2B5EF4-FFF2-40B4-BE49-F238E27FC236}">
                <a16:creationId xmlns:a16="http://schemas.microsoft.com/office/drawing/2014/main" id="{33BFC0D9-967C-9F4B-BF08-54F026309365}"/>
              </a:ext>
            </a:extLst>
          </p:cNvPr>
          <p:cNvSpPr>
            <a:spLocks noGrp="1"/>
          </p:cNvSpPr>
          <p:nvPr>
            <p:ph type="sldNum" sz="quarter" idx="12"/>
          </p:nvPr>
        </p:nvSpPr>
        <p:spPr/>
        <p:txBody>
          <a:bodyPr/>
          <a:lstStyle>
            <a:lvl1pPr defTabSz="914400" eaLnBrk="0" hangingPunct="0">
              <a:defRPr u="sng">
                <a:latin typeface="Arial" panose="020B0604020202020204" pitchFamily="34" charset="0"/>
              </a:defRPr>
            </a:lvl1pPr>
          </a:lstStyle>
          <a:p>
            <a:pPr>
              <a:defRPr/>
            </a:pPr>
            <a:fld id="{9708B046-2F17-4280-8439-55E1D3F1DEF6}" type="slidenum">
              <a:rPr lang="en-US" altLang="en-US"/>
              <a:pPr>
                <a:defRPr/>
              </a:pPr>
              <a:t>‹#›</a:t>
            </a:fld>
            <a:endParaRPr lang="en-US" altLang="en-US"/>
          </a:p>
        </p:txBody>
      </p:sp>
    </p:spTree>
    <p:extLst>
      <p:ext uri="{BB962C8B-B14F-4D97-AF65-F5344CB8AC3E}">
        <p14:creationId xmlns:p14="http://schemas.microsoft.com/office/powerpoint/2010/main" val="237666610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p:cNvPr>
          <p:cNvSpPr>
            <a:spLocks noGrp="1"/>
          </p:cNvSpPr>
          <p:nvPr>
            <p:ph type="pic" idx="1"/>
          </p:nvPr>
        </p:nvSpPr>
        <p:spPr>
          <a:xfrm>
            <a:off x="3887391" y="740570"/>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dirty="0"/>
          </a:p>
        </p:txBody>
      </p:sp>
      <p:sp>
        <p:nvSpPr>
          <p:cNvPr id="4" name="Text Placeholder 3">
            <a:extLst/>
          </p:cNvPr>
          <p:cNvSpPr>
            <a:spLocks noGrp="1"/>
          </p:cNvSpPr>
          <p:nvPr>
            <p:ph type="body" sz="half" idx="2"/>
          </p:nvPr>
        </p:nvSpPr>
        <p:spPr>
          <a:xfrm>
            <a:off x="629841" y="1543051"/>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40D22C37-A98F-894F-979A-DF39648BE8ED}"/>
              </a:ext>
            </a:extLst>
          </p:cNvPr>
          <p:cNvSpPr>
            <a:spLocks noGrp="1"/>
          </p:cNvSpPr>
          <p:nvPr>
            <p:ph type="dt" sz="half" idx="10"/>
          </p:nvPr>
        </p:nvSpPr>
        <p:spPr/>
        <p:txBody>
          <a:bodyPr/>
          <a:lstStyle>
            <a:lvl1pPr defTabSz="914400" eaLnBrk="0" hangingPunct="0">
              <a:defRPr u="sng">
                <a:latin typeface="Arial" panose="020B0604020202020204" pitchFamily="34" charset="0"/>
              </a:defRPr>
            </a:lvl1pPr>
          </a:lstStyle>
          <a:p>
            <a:pPr>
              <a:defRPr/>
            </a:pPr>
            <a:fld id="{36DA8834-63B0-4774-842A-43A0A502A807}" type="datetimeFigureOut">
              <a:rPr lang="en-US" altLang="zh-TW"/>
              <a:pPr>
                <a:defRPr/>
              </a:pPr>
              <a:t>1/11/2019</a:t>
            </a:fld>
            <a:endParaRPr lang="en-US" altLang="zh-TW"/>
          </a:p>
        </p:txBody>
      </p:sp>
      <p:sp>
        <p:nvSpPr>
          <p:cNvPr id="6" name="Footer Placeholder 5">
            <a:extLst>
              <a:ext uri="{FF2B5EF4-FFF2-40B4-BE49-F238E27FC236}">
                <a16:creationId xmlns:a16="http://schemas.microsoft.com/office/drawing/2014/main" id="{BD7C675B-775F-7B40-A492-65E0A5E0AA20}"/>
              </a:ext>
            </a:extLst>
          </p:cNvPr>
          <p:cNvSpPr>
            <a:spLocks noGrp="1"/>
          </p:cNvSpPr>
          <p:nvPr>
            <p:ph type="ftr" sz="quarter" idx="11"/>
          </p:nvPr>
        </p:nvSpPr>
        <p:spPr/>
        <p:txBody>
          <a:bodyPr/>
          <a:lstStyle>
            <a:lvl1pPr defTabSz="914400" eaLnBrk="0" hangingPunct="0">
              <a:defRPr u="sng" smtClean="0">
                <a:latin typeface="Arial" panose="020B0604020202020204" pitchFamily="34" charset="0"/>
              </a:defRPr>
            </a:lvl1pPr>
          </a:lstStyle>
          <a:p>
            <a:pPr>
              <a:defRPr/>
            </a:pPr>
            <a:endParaRPr lang="en-US" altLang="zh-TW"/>
          </a:p>
        </p:txBody>
      </p:sp>
      <p:sp>
        <p:nvSpPr>
          <p:cNvPr id="7" name="Slide Number Placeholder 6">
            <a:extLst>
              <a:ext uri="{FF2B5EF4-FFF2-40B4-BE49-F238E27FC236}">
                <a16:creationId xmlns:a16="http://schemas.microsoft.com/office/drawing/2014/main" id="{A57A898E-7B92-1240-A3AB-FDE21B1683E6}"/>
              </a:ext>
            </a:extLst>
          </p:cNvPr>
          <p:cNvSpPr>
            <a:spLocks noGrp="1"/>
          </p:cNvSpPr>
          <p:nvPr>
            <p:ph type="sldNum" sz="quarter" idx="12"/>
          </p:nvPr>
        </p:nvSpPr>
        <p:spPr/>
        <p:txBody>
          <a:bodyPr/>
          <a:lstStyle>
            <a:lvl1pPr defTabSz="914400" eaLnBrk="0" hangingPunct="0">
              <a:defRPr u="sng">
                <a:latin typeface="Arial" panose="020B0604020202020204" pitchFamily="34" charset="0"/>
              </a:defRPr>
            </a:lvl1pPr>
          </a:lstStyle>
          <a:p>
            <a:pPr>
              <a:defRPr/>
            </a:pPr>
            <a:fld id="{DF8EC343-15C7-4F39-A29D-241B97CAE0DE}" type="slidenum">
              <a:rPr lang="en-US" altLang="en-US"/>
              <a:pPr>
                <a:defRPr/>
              </a:pPr>
              <a:t>‹#›</a:t>
            </a:fld>
            <a:endParaRPr lang="en-US" altLang="en-US"/>
          </a:p>
        </p:txBody>
      </p:sp>
    </p:spTree>
    <p:extLst>
      <p:ext uri="{BB962C8B-B14F-4D97-AF65-F5344CB8AC3E}">
        <p14:creationId xmlns:p14="http://schemas.microsoft.com/office/powerpoint/2010/main" val="289029615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p:cNvPr>
          <p:cNvSpPr>
            <a:spLocks noGrp="1"/>
          </p:cNvSpPr>
          <p:nvPr>
            <p:ph type="title"/>
          </p:nvPr>
        </p:nvSpPr>
        <p:spPr/>
        <p:txBody>
          <a:bodyPr/>
          <a:lstStyle/>
          <a:p>
            <a:r>
              <a:rPr lang="en-US"/>
              <a:t>Click to edit Master title style</a:t>
            </a:r>
          </a:p>
        </p:txBody>
      </p:sp>
      <p:sp>
        <p:nvSpPr>
          <p:cNvPr id="3" name="Vertical Text Placeholder 2">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5E888F-CF96-344C-BE6A-48703DA11A17}"/>
              </a:ext>
            </a:extLst>
          </p:cNvPr>
          <p:cNvSpPr>
            <a:spLocks noGrp="1"/>
          </p:cNvSpPr>
          <p:nvPr>
            <p:ph type="dt" sz="half" idx="10"/>
          </p:nvPr>
        </p:nvSpPr>
        <p:spPr/>
        <p:txBody>
          <a:bodyPr/>
          <a:lstStyle>
            <a:lvl1pPr defTabSz="914400" eaLnBrk="0" hangingPunct="0">
              <a:defRPr u="sng">
                <a:latin typeface="Arial" panose="020B0604020202020204" pitchFamily="34" charset="0"/>
              </a:defRPr>
            </a:lvl1pPr>
          </a:lstStyle>
          <a:p>
            <a:pPr>
              <a:defRPr/>
            </a:pPr>
            <a:fld id="{5C6ADEA4-ABA8-4CCD-B69D-5ADE0683E50D}" type="datetimeFigureOut">
              <a:rPr lang="en-US" altLang="zh-TW"/>
              <a:pPr>
                <a:defRPr/>
              </a:pPr>
              <a:t>1/11/2019</a:t>
            </a:fld>
            <a:endParaRPr lang="en-US" altLang="zh-TW"/>
          </a:p>
        </p:txBody>
      </p:sp>
      <p:sp>
        <p:nvSpPr>
          <p:cNvPr id="5" name="Footer Placeholder 4">
            <a:extLst>
              <a:ext uri="{FF2B5EF4-FFF2-40B4-BE49-F238E27FC236}">
                <a16:creationId xmlns:a16="http://schemas.microsoft.com/office/drawing/2014/main" id="{5E5959EC-E0D9-284F-9F4B-BCC57BF29BE9}"/>
              </a:ext>
            </a:extLst>
          </p:cNvPr>
          <p:cNvSpPr>
            <a:spLocks noGrp="1"/>
          </p:cNvSpPr>
          <p:nvPr>
            <p:ph type="ftr" sz="quarter" idx="11"/>
          </p:nvPr>
        </p:nvSpPr>
        <p:spPr/>
        <p:txBody>
          <a:bodyPr/>
          <a:lstStyle>
            <a:lvl1pPr defTabSz="914400" eaLnBrk="0" hangingPunct="0">
              <a:defRPr u="sng" smtClean="0">
                <a:latin typeface="Arial" panose="020B0604020202020204" pitchFamily="34" charset="0"/>
              </a:defRPr>
            </a:lvl1pPr>
          </a:lstStyle>
          <a:p>
            <a:pPr>
              <a:defRPr/>
            </a:pPr>
            <a:endParaRPr lang="en-US" altLang="zh-TW"/>
          </a:p>
        </p:txBody>
      </p:sp>
      <p:sp>
        <p:nvSpPr>
          <p:cNvPr id="6" name="Slide Number Placeholder 5">
            <a:extLst>
              <a:ext uri="{FF2B5EF4-FFF2-40B4-BE49-F238E27FC236}">
                <a16:creationId xmlns:a16="http://schemas.microsoft.com/office/drawing/2014/main" id="{1DB195B9-1417-9F48-BCF7-5FD5A4900687}"/>
              </a:ext>
            </a:extLst>
          </p:cNvPr>
          <p:cNvSpPr>
            <a:spLocks noGrp="1"/>
          </p:cNvSpPr>
          <p:nvPr>
            <p:ph type="sldNum" sz="quarter" idx="12"/>
          </p:nvPr>
        </p:nvSpPr>
        <p:spPr/>
        <p:txBody>
          <a:bodyPr/>
          <a:lstStyle>
            <a:lvl1pPr defTabSz="914400" eaLnBrk="0" hangingPunct="0">
              <a:defRPr u="sng">
                <a:latin typeface="Arial" panose="020B0604020202020204" pitchFamily="34" charset="0"/>
              </a:defRPr>
            </a:lvl1pPr>
          </a:lstStyle>
          <a:p>
            <a:pPr>
              <a:defRPr/>
            </a:pPr>
            <a:fld id="{F348AEE7-325A-49CC-B34F-03BC59BD9ADD}" type="slidenum">
              <a:rPr lang="en-US" altLang="en-US"/>
              <a:pPr>
                <a:defRPr/>
              </a:pPr>
              <a:t>‹#›</a:t>
            </a:fld>
            <a:endParaRPr lang="en-US" altLang="en-US"/>
          </a:p>
        </p:txBody>
      </p:sp>
    </p:spTree>
    <p:extLst>
      <p:ext uri="{BB962C8B-B14F-4D97-AF65-F5344CB8AC3E}">
        <p14:creationId xmlns:p14="http://schemas.microsoft.com/office/powerpoint/2010/main" val="395651026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p:cNvPr>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a:extLst/>
          </p:cNvPr>
          <p:cNvSpPr>
            <a:spLocks noGrp="1"/>
          </p:cNvSpPr>
          <p:nvPr>
            <p:ph type="body" orient="vert" idx="1"/>
          </p:nvPr>
        </p:nvSpPr>
        <p:spPr>
          <a:xfrm>
            <a:off x="628652"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5B67D9-7CA7-674D-A32A-A7422ADD1D8A}"/>
              </a:ext>
            </a:extLst>
          </p:cNvPr>
          <p:cNvSpPr>
            <a:spLocks noGrp="1"/>
          </p:cNvSpPr>
          <p:nvPr>
            <p:ph type="dt" sz="half" idx="10"/>
          </p:nvPr>
        </p:nvSpPr>
        <p:spPr/>
        <p:txBody>
          <a:bodyPr/>
          <a:lstStyle>
            <a:lvl1pPr defTabSz="914400" eaLnBrk="0" hangingPunct="0">
              <a:defRPr u="sng">
                <a:latin typeface="Arial" panose="020B0604020202020204" pitchFamily="34" charset="0"/>
              </a:defRPr>
            </a:lvl1pPr>
          </a:lstStyle>
          <a:p>
            <a:pPr>
              <a:defRPr/>
            </a:pPr>
            <a:fld id="{8405E394-5BBD-4306-B468-6A79FF182647}" type="datetimeFigureOut">
              <a:rPr lang="en-US" altLang="zh-TW"/>
              <a:pPr>
                <a:defRPr/>
              </a:pPr>
              <a:t>1/11/2019</a:t>
            </a:fld>
            <a:endParaRPr lang="en-US" altLang="zh-TW"/>
          </a:p>
        </p:txBody>
      </p:sp>
      <p:sp>
        <p:nvSpPr>
          <p:cNvPr id="5" name="Footer Placeholder 4">
            <a:extLst>
              <a:ext uri="{FF2B5EF4-FFF2-40B4-BE49-F238E27FC236}">
                <a16:creationId xmlns:a16="http://schemas.microsoft.com/office/drawing/2014/main" id="{3DE9A27A-7C40-6549-A1B4-3B7B68AF5488}"/>
              </a:ext>
            </a:extLst>
          </p:cNvPr>
          <p:cNvSpPr>
            <a:spLocks noGrp="1"/>
          </p:cNvSpPr>
          <p:nvPr>
            <p:ph type="ftr" sz="quarter" idx="11"/>
          </p:nvPr>
        </p:nvSpPr>
        <p:spPr/>
        <p:txBody>
          <a:bodyPr/>
          <a:lstStyle>
            <a:lvl1pPr defTabSz="914400" eaLnBrk="0" hangingPunct="0">
              <a:defRPr u="sng" smtClean="0">
                <a:latin typeface="Arial" panose="020B0604020202020204" pitchFamily="34" charset="0"/>
              </a:defRPr>
            </a:lvl1pPr>
          </a:lstStyle>
          <a:p>
            <a:pPr>
              <a:defRPr/>
            </a:pPr>
            <a:endParaRPr lang="en-US" altLang="zh-TW"/>
          </a:p>
        </p:txBody>
      </p:sp>
      <p:sp>
        <p:nvSpPr>
          <p:cNvPr id="6" name="Slide Number Placeholder 5">
            <a:extLst>
              <a:ext uri="{FF2B5EF4-FFF2-40B4-BE49-F238E27FC236}">
                <a16:creationId xmlns:a16="http://schemas.microsoft.com/office/drawing/2014/main" id="{0E5A915C-63A9-4B4A-90EC-95FA35A7F4F6}"/>
              </a:ext>
            </a:extLst>
          </p:cNvPr>
          <p:cNvSpPr>
            <a:spLocks noGrp="1"/>
          </p:cNvSpPr>
          <p:nvPr>
            <p:ph type="sldNum" sz="quarter" idx="12"/>
          </p:nvPr>
        </p:nvSpPr>
        <p:spPr/>
        <p:txBody>
          <a:bodyPr/>
          <a:lstStyle>
            <a:lvl1pPr defTabSz="914400" eaLnBrk="0" hangingPunct="0">
              <a:defRPr u="sng">
                <a:latin typeface="Arial" panose="020B0604020202020204" pitchFamily="34" charset="0"/>
              </a:defRPr>
            </a:lvl1pPr>
          </a:lstStyle>
          <a:p>
            <a:pPr>
              <a:defRPr/>
            </a:pPr>
            <a:fld id="{1C2ED26D-C431-42FA-ACC3-93BAB7C135AD}" type="slidenum">
              <a:rPr lang="en-US" altLang="en-US"/>
              <a:pPr>
                <a:defRPr/>
              </a:pPr>
              <a:t>‹#›</a:t>
            </a:fld>
            <a:endParaRPr lang="en-US" altLang="en-US"/>
          </a:p>
        </p:txBody>
      </p:sp>
    </p:spTree>
    <p:extLst>
      <p:ext uri="{BB962C8B-B14F-4D97-AF65-F5344CB8AC3E}">
        <p14:creationId xmlns:p14="http://schemas.microsoft.com/office/powerpoint/2010/main" val="45935497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178" indent="0" algn="ctr">
              <a:buNone/>
              <a:defRPr sz="2000"/>
            </a:lvl2pPr>
            <a:lvl3pPr marL="914355" indent="0" algn="ctr">
              <a:buNone/>
              <a:defRPr sz="1800"/>
            </a:lvl3pPr>
            <a:lvl4pPr marL="1371532" indent="0" algn="ctr">
              <a:buNone/>
              <a:defRPr sz="1600"/>
            </a:lvl4pPr>
            <a:lvl5pPr marL="1828709" indent="0" algn="ctr">
              <a:buNone/>
              <a:defRPr sz="1600"/>
            </a:lvl5pPr>
            <a:lvl6pPr marL="2285886" indent="0" algn="ctr">
              <a:buNone/>
              <a:defRPr sz="1600"/>
            </a:lvl6pPr>
            <a:lvl7pPr marL="2743064"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6F7B9BD7-5750-5742-B6DD-7EE1ABA3519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9F63020-3488-E842-AB30-6CCDB3DCD5D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24C9B81-1524-4A49-8D3D-690495C3840C}"/>
              </a:ext>
            </a:extLst>
          </p:cNvPr>
          <p:cNvSpPr>
            <a:spLocks noGrp="1" noChangeArrowheads="1"/>
          </p:cNvSpPr>
          <p:nvPr>
            <p:ph type="sldNum" sz="quarter" idx="12"/>
          </p:nvPr>
        </p:nvSpPr>
        <p:spPr>
          <a:ln/>
        </p:spPr>
        <p:txBody>
          <a:bodyPr/>
          <a:lstStyle>
            <a:lvl1pPr>
              <a:defRPr/>
            </a:lvl1pPr>
          </a:lstStyle>
          <a:p>
            <a:pPr>
              <a:defRPr/>
            </a:pPr>
            <a:fld id="{3914F7AF-2A69-41BD-9B13-F6068728834E}" type="slidenum">
              <a:rPr lang="en-US" altLang="en-US"/>
              <a:pPr>
                <a:defRPr/>
              </a:pPr>
              <a:t>‹#›</a:t>
            </a:fld>
            <a:endParaRPr lang="en-US" altLang="en-US"/>
          </a:p>
        </p:txBody>
      </p:sp>
    </p:spTree>
    <p:extLst>
      <p:ext uri="{BB962C8B-B14F-4D97-AF65-F5344CB8AC3E}">
        <p14:creationId xmlns:p14="http://schemas.microsoft.com/office/powerpoint/2010/main" val="5870775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F7B9BD7-5750-5742-B6DD-7EE1ABA3519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9F63020-3488-E842-AB30-6CCDB3DCD5D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24C9B81-1524-4A49-8D3D-690495C3840C}"/>
              </a:ext>
            </a:extLst>
          </p:cNvPr>
          <p:cNvSpPr>
            <a:spLocks noGrp="1" noChangeArrowheads="1"/>
          </p:cNvSpPr>
          <p:nvPr>
            <p:ph type="sldNum" sz="quarter" idx="12"/>
          </p:nvPr>
        </p:nvSpPr>
        <p:spPr>
          <a:ln/>
        </p:spPr>
        <p:txBody>
          <a:bodyPr/>
          <a:lstStyle>
            <a:lvl1pPr>
              <a:defRPr/>
            </a:lvl1pPr>
          </a:lstStyle>
          <a:p>
            <a:pPr>
              <a:defRPr/>
            </a:pPr>
            <a:fld id="{CAA1645E-DFAC-4D27-98FA-07B587009026}" type="slidenum">
              <a:rPr lang="en-US" altLang="en-US"/>
              <a:pPr>
                <a:defRPr/>
              </a:pPr>
              <a:t>‹#›</a:t>
            </a:fld>
            <a:endParaRPr lang="en-US" altLang="en-US"/>
          </a:p>
        </p:txBody>
      </p:sp>
    </p:spTree>
    <p:extLst>
      <p:ext uri="{BB962C8B-B14F-4D97-AF65-F5344CB8AC3E}">
        <p14:creationId xmlns:p14="http://schemas.microsoft.com/office/powerpoint/2010/main" val="9786167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D6E6A95-154B-2145-A3A6-13C16587D137}"/>
              </a:ext>
            </a:extLst>
          </p:cNvPr>
          <p:cNvSpPr>
            <a:spLocks noGrp="1" noChangeArrowheads="1"/>
          </p:cNvSpPr>
          <p:nvPr>
            <p:ph type="dt" sz="half" idx="10"/>
          </p:nvPr>
        </p:nvSpPr>
        <p:spPr>
          <a:ln/>
        </p:spPr>
        <p:txBody>
          <a:bodyPr/>
          <a:lstStyle>
            <a:lvl1pPr>
              <a:defRPr/>
            </a:lvl1pPr>
          </a:lstStyle>
          <a:p>
            <a:fld id="{A4319582-E7AA-40B7-88FF-9BABD141E892}" type="datetimeFigureOut">
              <a:rPr lang="en-US" altLang="en-US"/>
              <a:pPr/>
              <a:t>1/11/2019</a:t>
            </a:fld>
            <a:endParaRPr lang="en-US" altLang="en-US" dirty="0"/>
          </a:p>
        </p:txBody>
      </p:sp>
      <p:sp>
        <p:nvSpPr>
          <p:cNvPr id="4" name="Rectangle 5">
            <a:extLst>
              <a:ext uri="{FF2B5EF4-FFF2-40B4-BE49-F238E27FC236}">
                <a16:creationId xmlns:a16="http://schemas.microsoft.com/office/drawing/2014/main" id="{C9488853-304D-D640-BD47-DCCF6F0FA633}"/>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5" name="Rectangle 6">
            <a:extLst>
              <a:ext uri="{FF2B5EF4-FFF2-40B4-BE49-F238E27FC236}">
                <a16:creationId xmlns:a16="http://schemas.microsoft.com/office/drawing/2014/main" id="{0C0DCAF8-5FE5-3B4A-A903-9C882CB64824}"/>
              </a:ext>
            </a:extLst>
          </p:cNvPr>
          <p:cNvSpPr>
            <a:spLocks noGrp="1" noChangeArrowheads="1"/>
          </p:cNvSpPr>
          <p:nvPr>
            <p:ph type="sldNum" sz="quarter" idx="12"/>
          </p:nvPr>
        </p:nvSpPr>
        <p:spPr>
          <a:ln/>
        </p:spPr>
        <p:txBody>
          <a:bodyPr/>
          <a:lstStyle>
            <a:lvl1pPr>
              <a:defRPr/>
            </a:lvl1pPr>
          </a:lstStyle>
          <a:p>
            <a:fld id="{717A8265-2CA9-4F52-B45F-958861C69D03}" type="slidenum">
              <a:rPr lang="en-US" altLang="en-US"/>
              <a:pPr/>
              <a:t>‹#›</a:t>
            </a:fld>
            <a:endParaRPr lang="en-US" altLang="en-US" dirty="0"/>
          </a:p>
        </p:txBody>
      </p:sp>
    </p:spTree>
    <p:extLst>
      <p:ext uri="{BB962C8B-B14F-4D97-AF65-F5344CB8AC3E}">
        <p14:creationId xmlns:p14="http://schemas.microsoft.com/office/powerpoint/2010/main" val="397261481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2400"/>
            </a:lvl1pPr>
            <a:lvl2pPr marL="457178" indent="0">
              <a:buNone/>
              <a:defRPr sz="2000"/>
            </a:lvl2pPr>
            <a:lvl3pPr marL="914355" indent="0">
              <a:buNone/>
              <a:defRPr sz="1800"/>
            </a:lvl3pPr>
            <a:lvl4pPr marL="1371532" indent="0">
              <a:buNone/>
              <a:defRPr sz="1600"/>
            </a:lvl4pPr>
            <a:lvl5pPr marL="1828709" indent="0">
              <a:buNone/>
              <a:defRPr sz="1600"/>
            </a:lvl5pPr>
            <a:lvl6pPr marL="2285886" indent="0">
              <a:buNone/>
              <a:defRPr sz="1600"/>
            </a:lvl6pPr>
            <a:lvl7pPr marL="2743064" indent="0">
              <a:buNone/>
              <a:defRPr sz="1600"/>
            </a:lvl7pPr>
            <a:lvl8pPr marL="3200240" indent="0">
              <a:buNone/>
              <a:defRPr sz="1600"/>
            </a:lvl8pPr>
            <a:lvl9pPr marL="3657418"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6F7B9BD7-5750-5742-B6DD-7EE1ABA3519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9F63020-3488-E842-AB30-6CCDB3DCD5D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24C9B81-1524-4A49-8D3D-690495C3840C}"/>
              </a:ext>
            </a:extLst>
          </p:cNvPr>
          <p:cNvSpPr>
            <a:spLocks noGrp="1" noChangeArrowheads="1"/>
          </p:cNvSpPr>
          <p:nvPr>
            <p:ph type="sldNum" sz="quarter" idx="12"/>
          </p:nvPr>
        </p:nvSpPr>
        <p:spPr>
          <a:ln/>
        </p:spPr>
        <p:txBody>
          <a:bodyPr/>
          <a:lstStyle>
            <a:lvl1pPr>
              <a:defRPr/>
            </a:lvl1pPr>
          </a:lstStyle>
          <a:p>
            <a:pPr>
              <a:defRPr/>
            </a:pPr>
            <a:fld id="{2B584082-9109-40B5-A682-28525842C4F4}" type="slidenum">
              <a:rPr lang="en-US" altLang="en-US"/>
              <a:pPr>
                <a:defRPr/>
              </a:pPr>
              <a:t>‹#›</a:t>
            </a:fld>
            <a:endParaRPr lang="en-US" altLang="en-US"/>
          </a:p>
        </p:txBody>
      </p:sp>
    </p:spTree>
    <p:extLst>
      <p:ext uri="{BB962C8B-B14F-4D97-AF65-F5344CB8AC3E}">
        <p14:creationId xmlns:p14="http://schemas.microsoft.com/office/powerpoint/2010/main" val="268799384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F7B9BD7-5750-5742-B6DD-7EE1ABA3519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9F63020-3488-E842-AB30-6CCDB3DCD5D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24C9B81-1524-4A49-8D3D-690495C3840C}"/>
              </a:ext>
            </a:extLst>
          </p:cNvPr>
          <p:cNvSpPr>
            <a:spLocks noGrp="1" noChangeArrowheads="1"/>
          </p:cNvSpPr>
          <p:nvPr>
            <p:ph type="sldNum" sz="quarter" idx="12"/>
          </p:nvPr>
        </p:nvSpPr>
        <p:spPr>
          <a:ln/>
        </p:spPr>
        <p:txBody>
          <a:bodyPr/>
          <a:lstStyle>
            <a:lvl1pPr>
              <a:defRPr/>
            </a:lvl1pPr>
          </a:lstStyle>
          <a:p>
            <a:pPr>
              <a:defRPr/>
            </a:pPr>
            <a:fld id="{45109BFF-CC8F-459E-9534-9271A989F7EA}" type="slidenum">
              <a:rPr lang="en-US" altLang="en-US"/>
              <a:pPr>
                <a:defRPr/>
              </a:pPr>
              <a:t>‹#›</a:t>
            </a:fld>
            <a:endParaRPr lang="en-US" altLang="en-US"/>
          </a:p>
        </p:txBody>
      </p:sp>
    </p:spTree>
    <p:extLst>
      <p:ext uri="{BB962C8B-B14F-4D97-AF65-F5344CB8AC3E}">
        <p14:creationId xmlns:p14="http://schemas.microsoft.com/office/powerpoint/2010/main" val="297175636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41" y="1260872"/>
            <a:ext cx="3868737" cy="617934"/>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41"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F7B9BD7-5750-5742-B6DD-7EE1ABA3519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29F63020-3488-E842-AB30-6CCDB3DCD5D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C24C9B81-1524-4A49-8D3D-690495C3840C}"/>
              </a:ext>
            </a:extLst>
          </p:cNvPr>
          <p:cNvSpPr>
            <a:spLocks noGrp="1" noChangeArrowheads="1"/>
          </p:cNvSpPr>
          <p:nvPr>
            <p:ph type="sldNum" sz="quarter" idx="12"/>
          </p:nvPr>
        </p:nvSpPr>
        <p:spPr>
          <a:ln/>
        </p:spPr>
        <p:txBody>
          <a:bodyPr/>
          <a:lstStyle>
            <a:lvl1pPr>
              <a:defRPr/>
            </a:lvl1pPr>
          </a:lstStyle>
          <a:p>
            <a:pPr>
              <a:defRPr/>
            </a:pPr>
            <a:fld id="{24DCA6D1-5B4D-43DD-B24D-5CF1C0E01696}" type="slidenum">
              <a:rPr lang="en-US" altLang="en-US"/>
              <a:pPr>
                <a:defRPr/>
              </a:pPr>
              <a:t>‹#›</a:t>
            </a:fld>
            <a:endParaRPr lang="en-US" altLang="en-US"/>
          </a:p>
        </p:txBody>
      </p:sp>
    </p:spTree>
    <p:extLst>
      <p:ext uri="{BB962C8B-B14F-4D97-AF65-F5344CB8AC3E}">
        <p14:creationId xmlns:p14="http://schemas.microsoft.com/office/powerpoint/2010/main" val="399535168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F7B9BD7-5750-5742-B6DD-7EE1ABA3519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29F63020-3488-E842-AB30-6CCDB3DCD5D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24C9B81-1524-4A49-8D3D-690495C3840C}"/>
              </a:ext>
            </a:extLst>
          </p:cNvPr>
          <p:cNvSpPr>
            <a:spLocks noGrp="1" noChangeArrowheads="1"/>
          </p:cNvSpPr>
          <p:nvPr>
            <p:ph type="sldNum" sz="quarter" idx="12"/>
          </p:nvPr>
        </p:nvSpPr>
        <p:spPr>
          <a:ln/>
        </p:spPr>
        <p:txBody>
          <a:bodyPr/>
          <a:lstStyle>
            <a:lvl1pPr>
              <a:defRPr/>
            </a:lvl1pPr>
          </a:lstStyle>
          <a:p>
            <a:pPr>
              <a:defRPr/>
            </a:pPr>
            <a:fld id="{46A7F36A-3510-45DA-AE33-6978F7F95456}" type="slidenum">
              <a:rPr lang="en-US" altLang="en-US"/>
              <a:pPr>
                <a:defRPr/>
              </a:pPr>
              <a:t>‹#›</a:t>
            </a:fld>
            <a:endParaRPr lang="en-US" altLang="en-US"/>
          </a:p>
        </p:txBody>
      </p:sp>
    </p:spTree>
    <p:extLst>
      <p:ext uri="{BB962C8B-B14F-4D97-AF65-F5344CB8AC3E}">
        <p14:creationId xmlns:p14="http://schemas.microsoft.com/office/powerpoint/2010/main" val="189807569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F7B9BD7-5750-5742-B6DD-7EE1ABA3519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29F63020-3488-E842-AB30-6CCDB3DCD5D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24C9B81-1524-4A49-8D3D-690495C3840C}"/>
              </a:ext>
            </a:extLst>
          </p:cNvPr>
          <p:cNvSpPr>
            <a:spLocks noGrp="1" noChangeArrowheads="1"/>
          </p:cNvSpPr>
          <p:nvPr>
            <p:ph type="sldNum" sz="quarter" idx="12"/>
          </p:nvPr>
        </p:nvSpPr>
        <p:spPr>
          <a:ln/>
        </p:spPr>
        <p:txBody>
          <a:bodyPr/>
          <a:lstStyle>
            <a:lvl1pPr>
              <a:defRPr/>
            </a:lvl1pPr>
          </a:lstStyle>
          <a:p>
            <a:pPr>
              <a:defRPr/>
            </a:pPr>
            <a:fld id="{664A987F-CEED-4186-A20F-091C3EA33A99}" type="slidenum">
              <a:rPr lang="en-US" altLang="en-US"/>
              <a:pPr>
                <a:defRPr/>
              </a:pPr>
              <a:t>‹#›</a:t>
            </a:fld>
            <a:endParaRPr lang="en-US" altLang="en-US"/>
          </a:p>
        </p:txBody>
      </p:sp>
    </p:spTree>
    <p:extLst>
      <p:ext uri="{BB962C8B-B14F-4D97-AF65-F5344CB8AC3E}">
        <p14:creationId xmlns:p14="http://schemas.microsoft.com/office/powerpoint/2010/main" val="410431698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0572"/>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3" y="1543052"/>
            <a:ext cx="2949575" cy="2858691"/>
          </a:xfrm>
        </p:spPr>
        <p:txBody>
          <a:bodyPr/>
          <a:lstStyle>
            <a:lvl1pPr marL="0" indent="0">
              <a:buNone/>
              <a:defRPr sz="1600"/>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6F7B9BD7-5750-5742-B6DD-7EE1ABA3519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9F63020-3488-E842-AB30-6CCDB3DCD5D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24C9B81-1524-4A49-8D3D-690495C3840C}"/>
              </a:ext>
            </a:extLst>
          </p:cNvPr>
          <p:cNvSpPr>
            <a:spLocks noGrp="1" noChangeArrowheads="1"/>
          </p:cNvSpPr>
          <p:nvPr>
            <p:ph type="sldNum" sz="quarter" idx="12"/>
          </p:nvPr>
        </p:nvSpPr>
        <p:spPr>
          <a:ln/>
        </p:spPr>
        <p:txBody>
          <a:bodyPr/>
          <a:lstStyle>
            <a:lvl1pPr>
              <a:defRPr/>
            </a:lvl1pPr>
          </a:lstStyle>
          <a:p>
            <a:pPr>
              <a:defRPr/>
            </a:pPr>
            <a:fld id="{916FF881-F529-4C5A-87E1-E824818CCCC4}" type="slidenum">
              <a:rPr lang="en-US" altLang="en-US"/>
              <a:pPr>
                <a:defRPr/>
              </a:pPr>
              <a:t>‹#›</a:t>
            </a:fld>
            <a:endParaRPr lang="en-US" altLang="en-US"/>
          </a:p>
        </p:txBody>
      </p:sp>
    </p:spTree>
    <p:extLst>
      <p:ext uri="{BB962C8B-B14F-4D97-AF65-F5344CB8AC3E}">
        <p14:creationId xmlns:p14="http://schemas.microsoft.com/office/powerpoint/2010/main" val="159807638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0572"/>
            <a:ext cx="4629150" cy="3655219"/>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630243" y="1543052"/>
            <a:ext cx="2949575" cy="2858691"/>
          </a:xfrm>
        </p:spPr>
        <p:txBody>
          <a:bodyPr/>
          <a:lstStyle>
            <a:lvl1pPr marL="0" indent="0">
              <a:buNone/>
              <a:defRPr sz="1600"/>
            </a:lvl1pPr>
            <a:lvl2pPr marL="457178" indent="0">
              <a:buNone/>
              <a:defRPr sz="1400"/>
            </a:lvl2pPr>
            <a:lvl3pPr marL="914355" indent="0">
              <a:buNone/>
              <a:defRPr sz="1200"/>
            </a:lvl3pPr>
            <a:lvl4pPr marL="1371532" indent="0">
              <a:buNone/>
              <a:defRPr sz="1000"/>
            </a:lvl4pPr>
            <a:lvl5pPr marL="1828709" indent="0">
              <a:buNone/>
              <a:defRPr sz="1000"/>
            </a:lvl5pPr>
            <a:lvl6pPr marL="2285886" indent="0">
              <a:buNone/>
              <a:defRPr sz="1000"/>
            </a:lvl6pPr>
            <a:lvl7pPr marL="2743064" indent="0">
              <a:buNone/>
              <a:defRPr sz="1000"/>
            </a:lvl7pPr>
            <a:lvl8pPr marL="3200240" indent="0">
              <a:buNone/>
              <a:defRPr sz="1000"/>
            </a:lvl8pPr>
            <a:lvl9pPr marL="3657418"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6F7B9BD7-5750-5742-B6DD-7EE1ABA3519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9F63020-3488-E842-AB30-6CCDB3DCD5D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24C9B81-1524-4A49-8D3D-690495C3840C}"/>
              </a:ext>
            </a:extLst>
          </p:cNvPr>
          <p:cNvSpPr>
            <a:spLocks noGrp="1" noChangeArrowheads="1"/>
          </p:cNvSpPr>
          <p:nvPr>
            <p:ph type="sldNum" sz="quarter" idx="12"/>
          </p:nvPr>
        </p:nvSpPr>
        <p:spPr>
          <a:ln/>
        </p:spPr>
        <p:txBody>
          <a:bodyPr/>
          <a:lstStyle>
            <a:lvl1pPr>
              <a:defRPr/>
            </a:lvl1pPr>
          </a:lstStyle>
          <a:p>
            <a:pPr>
              <a:defRPr/>
            </a:pPr>
            <a:fld id="{DC54B92C-10FD-4883-80E0-253EC9A3BA88}" type="slidenum">
              <a:rPr lang="en-US" altLang="en-US"/>
              <a:pPr>
                <a:defRPr/>
              </a:pPr>
              <a:t>‹#›</a:t>
            </a:fld>
            <a:endParaRPr lang="en-US" altLang="en-US"/>
          </a:p>
        </p:txBody>
      </p:sp>
    </p:spTree>
    <p:extLst>
      <p:ext uri="{BB962C8B-B14F-4D97-AF65-F5344CB8AC3E}">
        <p14:creationId xmlns:p14="http://schemas.microsoft.com/office/powerpoint/2010/main" val="426470317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F7B9BD7-5750-5742-B6DD-7EE1ABA3519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9F63020-3488-E842-AB30-6CCDB3DCD5D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24C9B81-1524-4A49-8D3D-690495C3840C}"/>
              </a:ext>
            </a:extLst>
          </p:cNvPr>
          <p:cNvSpPr>
            <a:spLocks noGrp="1" noChangeArrowheads="1"/>
          </p:cNvSpPr>
          <p:nvPr>
            <p:ph type="sldNum" sz="quarter" idx="12"/>
          </p:nvPr>
        </p:nvSpPr>
        <p:spPr>
          <a:ln/>
        </p:spPr>
        <p:txBody>
          <a:bodyPr/>
          <a:lstStyle>
            <a:lvl1pPr>
              <a:defRPr/>
            </a:lvl1pPr>
          </a:lstStyle>
          <a:p>
            <a:pPr>
              <a:defRPr/>
            </a:pPr>
            <a:fld id="{2F0FA3AF-6FC7-4FA5-A0C1-D94DA5A5EF33}" type="slidenum">
              <a:rPr lang="en-US" altLang="en-US"/>
              <a:pPr>
                <a:defRPr/>
              </a:pPr>
              <a:t>‹#›</a:t>
            </a:fld>
            <a:endParaRPr lang="en-US" altLang="en-US"/>
          </a:p>
        </p:txBody>
      </p:sp>
    </p:spTree>
    <p:extLst>
      <p:ext uri="{BB962C8B-B14F-4D97-AF65-F5344CB8AC3E}">
        <p14:creationId xmlns:p14="http://schemas.microsoft.com/office/powerpoint/2010/main" val="418087030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F7B9BD7-5750-5742-B6DD-7EE1ABA3519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9F63020-3488-E842-AB30-6CCDB3DCD5D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24C9B81-1524-4A49-8D3D-690495C3840C}"/>
              </a:ext>
            </a:extLst>
          </p:cNvPr>
          <p:cNvSpPr>
            <a:spLocks noGrp="1" noChangeArrowheads="1"/>
          </p:cNvSpPr>
          <p:nvPr>
            <p:ph type="sldNum" sz="quarter" idx="12"/>
          </p:nvPr>
        </p:nvSpPr>
        <p:spPr>
          <a:ln/>
        </p:spPr>
        <p:txBody>
          <a:bodyPr/>
          <a:lstStyle>
            <a:lvl1pPr>
              <a:defRPr/>
            </a:lvl1pPr>
          </a:lstStyle>
          <a:p>
            <a:pPr>
              <a:defRPr/>
            </a:pPr>
            <a:fld id="{EB8129EC-4D07-40D7-95C2-BE0BA2C8C971}" type="slidenum">
              <a:rPr lang="en-US" altLang="en-US"/>
              <a:pPr>
                <a:defRPr/>
              </a:pPr>
              <a:t>‹#›</a:t>
            </a:fld>
            <a:endParaRPr lang="en-US" altLang="en-US"/>
          </a:p>
        </p:txBody>
      </p:sp>
    </p:spTree>
    <p:extLst>
      <p:ext uri="{BB962C8B-B14F-4D97-AF65-F5344CB8AC3E}">
        <p14:creationId xmlns:p14="http://schemas.microsoft.com/office/powerpoint/2010/main" val="221003585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1FEF0F-5ACF-4DE1-B103-81459928933F}" type="datetimeFigureOut">
              <a:rPr lang="en-US" smtClean="0">
                <a:solidFill>
                  <a:prstClr val="black">
                    <a:tint val="75000"/>
                  </a:prstClr>
                </a:solidFill>
              </a:rPr>
              <a:pPr/>
              <a:t>1/11/2019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526B016-5D6D-496F-9048-AC17B988EF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7574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D6E6A95-154B-2145-A3A6-13C16587D137}"/>
              </a:ext>
            </a:extLst>
          </p:cNvPr>
          <p:cNvSpPr>
            <a:spLocks noGrp="1" noChangeArrowheads="1"/>
          </p:cNvSpPr>
          <p:nvPr>
            <p:ph type="dt" sz="half" idx="10"/>
          </p:nvPr>
        </p:nvSpPr>
        <p:spPr>
          <a:ln/>
        </p:spPr>
        <p:txBody>
          <a:bodyPr/>
          <a:lstStyle>
            <a:lvl1pPr>
              <a:defRPr/>
            </a:lvl1pPr>
          </a:lstStyle>
          <a:p>
            <a:fld id="{42426D1D-3F85-41F4-A358-8546AC3A9902}" type="datetimeFigureOut">
              <a:rPr lang="en-US" altLang="en-US"/>
              <a:pPr/>
              <a:t>1/11/2019</a:t>
            </a:fld>
            <a:endParaRPr lang="en-US" altLang="en-US" dirty="0"/>
          </a:p>
        </p:txBody>
      </p:sp>
      <p:sp>
        <p:nvSpPr>
          <p:cNvPr id="3" name="Rectangle 5">
            <a:extLst>
              <a:ext uri="{FF2B5EF4-FFF2-40B4-BE49-F238E27FC236}">
                <a16:creationId xmlns:a16="http://schemas.microsoft.com/office/drawing/2014/main" id="{C9488853-304D-D640-BD47-DCCF6F0FA633}"/>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4" name="Rectangle 6">
            <a:extLst>
              <a:ext uri="{FF2B5EF4-FFF2-40B4-BE49-F238E27FC236}">
                <a16:creationId xmlns:a16="http://schemas.microsoft.com/office/drawing/2014/main" id="{0C0DCAF8-5FE5-3B4A-A903-9C882CB64824}"/>
              </a:ext>
            </a:extLst>
          </p:cNvPr>
          <p:cNvSpPr>
            <a:spLocks noGrp="1" noChangeArrowheads="1"/>
          </p:cNvSpPr>
          <p:nvPr>
            <p:ph type="sldNum" sz="quarter" idx="12"/>
          </p:nvPr>
        </p:nvSpPr>
        <p:spPr>
          <a:ln/>
        </p:spPr>
        <p:txBody>
          <a:bodyPr/>
          <a:lstStyle>
            <a:lvl1pPr>
              <a:defRPr/>
            </a:lvl1pPr>
          </a:lstStyle>
          <a:p>
            <a:fld id="{84705BDE-A005-41E9-A47C-DE68768422B4}" type="slidenum">
              <a:rPr lang="en-US" altLang="en-US"/>
              <a:pPr/>
              <a:t>‹#›</a:t>
            </a:fld>
            <a:endParaRPr lang="en-US" altLang="en-US" dirty="0"/>
          </a:p>
        </p:txBody>
      </p:sp>
    </p:spTree>
    <p:extLst>
      <p:ext uri="{BB962C8B-B14F-4D97-AF65-F5344CB8AC3E}">
        <p14:creationId xmlns:p14="http://schemas.microsoft.com/office/powerpoint/2010/main" val="87453903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1FEF0F-5ACF-4DE1-B103-81459928933F}" type="datetimeFigureOut">
              <a:rPr lang="en-US" smtClean="0">
                <a:solidFill>
                  <a:prstClr val="black">
                    <a:tint val="75000"/>
                  </a:prstClr>
                </a:solidFill>
              </a:rPr>
              <a:pPr/>
              <a:t>1/11/2019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526B016-5D6D-496F-9048-AC17B988EF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5622010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11FEF0F-5ACF-4DE1-B103-81459928933F}" type="datetimeFigureOut">
              <a:rPr lang="en-US" smtClean="0">
                <a:solidFill>
                  <a:prstClr val="black">
                    <a:tint val="75000"/>
                  </a:prstClr>
                </a:solidFill>
              </a:rPr>
              <a:pPr/>
              <a:t>1/11/2019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526B016-5D6D-496F-9048-AC17B988EF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0729447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1FEF0F-5ACF-4DE1-B103-81459928933F}" type="datetimeFigureOut">
              <a:rPr lang="en-US" smtClean="0">
                <a:solidFill>
                  <a:prstClr val="black">
                    <a:tint val="75000"/>
                  </a:prstClr>
                </a:solidFill>
              </a:rPr>
              <a:pPr/>
              <a:t>1/11/2019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526B016-5D6D-496F-9048-AC17B988EF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080382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1FEF0F-5ACF-4DE1-B103-81459928933F}" type="datetimeFigureOut">
              <a:rPr lang="en-US" smtClean="0">
                <a:solidFill>
                  <a:prstClr val="black">
                    <a:tint val="75000"/>
                  </a:prstClr>
                </a:solidFill>
              </a:rPr>
              <a:pPr/>
              <a:t>1/11/2019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F526B016-5D6D-496F-9048-AC17B988EF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740977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1FEF0F-5ACF-4DE1-B103-81459928933F}" type="datetimeFigureOut">
              <a:rPr lang="en-US" smtClean="0">
                <a:solidFill>
                  <a:prstClr val="black">
                    <a:tint val="75000"/>
                  </a:prstClr>
                </a:solidFill>
              </a:rPr>
              <a:pPr/>
              <a:t>1/11/2019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F526B016-5D6D-496F-9048-AC17B988EF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6258525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1FEF0F-5ACF-4DE1-B103-81459928933F}" type="datetimeFigureOut">
              <a:rPr lang="en-US" smtClean="0">
                <a:solidFill>
                  <a:prstClr val="black">
                    <a:tint val="75000"/>
                  </a:prstClr>
                </a:solidFill>
              </a:rPr>
              <a:pPr/>
              <a:t>1/11/2019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F526B016-5D6D-496F-9048-AC17B988EF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022824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1FEF0F-5ACF-4DE1-B103-81459928933F}" type="datetimeFigureOut">
              <a:rPr lang="en-US" smtClean="0">
                <a:solidFill>
                  <a:prstClr val="black">
                    <a:tint val="75000"/>
                  </a:prstClr>
                </a:solidFill>
              </a:rPr>
              <a:pPr/>
              <a:t>1/11/2019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526B016-5D6D-496F-9048-AC17B988EF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81402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11FEF0F-5ACF-4DE1-B103-81459928933F}" type="datetimeFigureOut">
              <a:rPr lang="en-US" smtClean="0">
                <a:solidFill>
                  <a:prstClr val="black">
                    <a:tint val="75000"/>
                  </a:prstClr>
                </a:solidFill>
              </a:rPr>
              <a:pPr/>
              <a:t>1/11/2019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F526B016-5D6D-496F-9048-AC17B988EF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5051233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1FEF0F-5ACF-4DE1-B103-81459928933F}" type="datetimeFigureOut">
              <a:rPr lang="en-US" smtClean="0">
                <a:solidFill>
                  <a:prstClr val="black">
                    <a:tint val="75000"/>
                  </a:prstClr>
                </a:solidFill>
              </a:rPr>
              <a:pPr/>
              <a:t>1/11/2019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526B016-5D6D-496F-9048-AC17B988EF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287986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1FEF0F-5ACF-4DE1-B103-81459928933F}" type="datetimeFigureOut">
              <a:rPr lang="en-US" smtClean="0">
                <a:solidFill>
                  <a:prstClr val="black">
                    <a:tint val="75000"/>
                  </a:prstClr>
                </a:solidFill>
              </a:rPr>
              <a:pPr/>
              <a:t>1/11/2019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F526B016-5D6D-496F-9048-AC17B988EF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61502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D6E6A95-154B-2145-A3A6-13C16587D137}"/>
              </a:ext>
            </a:extLst>
          </p:cNvPr>
          <p:cNvSpPr>
            <a:spLocks noGrp="1" noChangeArrowheads="1"/>
          </p:cNvSpPr>
          <p:nvPr>
            <p:ph type="dt" sz="half" idx="10"/>
          </p:nvPr>
        </p:nvSpPr>
        <p:spPr>
          <a:ln/>
        </p:spPr>
        <p:txBody>
          <a:bodyPr/>
          <a:lstStyle>
            <a:lvl1pPr>
              <a:defRPr/>
            </a:lvl1pPr>
          </a:lstStyle>
          <a:p>
            <a:fld id="{00E2D90B-9921-42FA-ABF3-699B41BBA99E}" type="datetimeFigureOut">
              <a:rPr lang="en-US" altLang="en-US"/>
              <a:pPr/>
              <a:t>1/11/2019</a:t>
            </a:fld>
            <a:endParaRPr lang="en-US" altLang="en-US" dirty="0"/>
          </a:p>
        </p:txBody>
      </p:sp>
      <p:sp>
        <p:nvSpPr>
          <p:cNvPr id="6" name="Rectangle 5">
            <a:extLst>
              <a:ext uri="{FF2B5EF4-FFF2-40B4-BE49-F238E27FC236}">
                <a16:creationId xmlns:a16="http://schemas.microsoft.com/office/drawing/2014/main" id="{C9488853-304D-D640-BD47-DCCF6F0FA633}"/>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7" name="Rectangle 6">
            <a:extLst>
              <a:ext uri="{FF2B5EF4-FFF2-40B4-BE49-F238E27FC236}">
                <a16:creationId xmlns:a16="http://schemas.microsoft.com/office/drawing/2014/main" id="{0C0DCAF8-5FE5-3B4A-A903-9C882CB64824}"/>
              </a:ext>
            </a:extLst>
          </p:cNvPr>
          <p:cNvSpPr>
            <a:spLocks noGrp="1" noChangeArrowheads="1"/>
          </p:cNvSpPr>
          <p:nvPr>
            <p:ph type="sldNum" sz="quarter" idx="12"/>
          </p:nvPr>
        </p:nvSpPr>
        <p:spPr>
          <a:ln/>
        </p:spPr>
        <p:txBody>
          <a:bodyPr/>
          <a:lstStyle>
            <a:lvl1pPr>
              <a:defRPr/>
            </a:lvl1pPr>
          </a:lstStyle>
          <a:p>
            <a:fld id="{BBCDD737-909D-4112-BF59-FDEC66FC29DC}" type="slidenum">
              <a:rPr lang="en-US" altLang="en-US"/>
              <a:pPr/>
              <a:t>‹#›</a:t>
            </a:fld>
            <a:endParaRPr lang="en-US" altLang="en-US" dirty="0"/>
          </a:p>
        </p:txBody>
      </p:sp>
    </p:spTree>
    <p:extLst>
      <p:ext uri="{BB962C8B-B14F-4D97-AF65-F5344CB8AC3E}">
        <p14:creationId xmlns:p14="http://schemas.microsoft.com/office/powerpoint/2010/main" val="221821495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9319E-13D4-AE48-BAC1-17856620CA1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4A613AE-8BE0-F449-B910-83C7EFFA802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8A37156-9990-1148-9482-5166D5B14B4A}"/>
              </a:ext>
            </a:extLst>
          </p:cNvPr>
          <p:cNvSpPr>
            <a:spLocks noGrp="1"/>
          </p:cNvSpPr>
          <p:nvPr>
            <p:ph type="dt" sz="half" idx="10"/>
          </p:nvPr>
        </p:nvSpPr>
        <p:spPr/>
        <p:txBody>
          <a:bodyPr/>
          <a:lstStyle/>
          <a:p>
            <a:fld id="{CAB550AF-85BE-A643-80E4-9E051D2DE76D}" type="datetimeFigureOut">
              <a:rPr lang="en-US" smtClean="0"/>
              <a:t>1/11/2019</a:t>
            </a:fld>
            <a:endParaRPr lang="en-US"/>
          </a:p>
        </p:txBody>
      </p:sp>
      <p:sp>
        <p:nvSpPr>
          <p:cNvPr id="5" name="Footer Placeholder 4">
            <a:extLst>
              <a:ext uri="{FF2B5EF4-FFF2-40B4-BE49-F238E27FC236}">
                <a16:creationId xmlns:a16="http://schemas.microsoft.com/office/drawing/2014/main" id="{1D9B1D12-1321-4041-A1FF-0D385856DA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C8C64B-A8DA-D143-BAE3-8C3EE888AE3A}"/>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345989661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075A4-C333-0A45-AC4A-93B843BE77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9D4337-438A-8C4D-B71C-947AB706D18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35FBF1-7A81-DD4C-8EF9-BE9C71C7C95B}"/>
              </a:ext>
            </a:extLst>
          </p:cNvPr>
          <p:cNvSpPr>
            <a:spLocks noGrp="1"/>
          </p:cNvSpPr>
          <p:nvPr>
            <p:ph type="dt" sz="half" idx="10"/>
          </p:nvPr>
        </p:nvSpPr>
        <p:spPr/>
        <p:txBody>
          <a:bodyPr/>
          <a:lstStyle/>
          <a:p>
            <a:fld id="{CAB550AF-85BE-A643-80E4-9E051D2DE76D}" type="datetimeFigureOut">
              <a:rPr lang="en-US" smtClean="0"/>
              <a:t>1/11/2019</a:t>
            </a:fld>
            <a:endParaRPr lang="en-US"/>
          </a:p>
        </p:txBody>
      </p:sp>
      <p:sp>
        <p:nvSpPr>
          <p:cNvPr id="5" name="Footer Placeholder 4">
            <a:extLst>
              <a:ext uri="{FF2B5EF4-FFF2-40B4-BE49-F238E27FC236}">
                <a16:creationId xmlns:a16="http://schemas.microsoft.com/office/drawing/2014/main" id="{9B651C0B-5E5D-4B4C-8A0A-891CE1ECBF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3BBAA8-A544-E74F-BD75-B5AB13C22F54}"/>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427659147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A375F-DE39-4F44-A1ED-AD5CD48A78C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1DC7D662-F7D0-844E-A6AA-33A2B3744245}"/>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0B85E8C-E490-5C45-9E6C-CA0750CE5FF6}"/>
              </a:ext>
            </a:extLst>
          </p:cNvPr>
          <p:cNvSpPr>
            <a:spLocks noGrp="1"/>
          </p:cNvSpPr>
          <p:nvPr>
            <p:ph type="dt" sz="half" idx="10"/>
          </p:nvPr>
        </p:nvSpPr>
        <p:spPr/>
        <p:txBody>
          <a:bodyPr/>
          <a:lstStyle/>
          <a:p>
            <a:fld id="{CAB550AF-85BE-A643-80E4-9E051D2DE76D}" type="datetimeFigureOut">
              <a:rPr lang="en-US" smtClean="0"/>
              <a:t>1/11/2019</a:t>
            </a:fld>
            <a:endParaRPr lang="en-US"/>
          </a:p>
        </p:txBody>
      </p:sp>
      <p:sp>
        <p:nvSpPr>
          <p:cNvPr id="5" name="Footer Placeholder 4">
            <a:extLst>
              <a:ext uri="{FF2B5EF4-FFF2-40B4-BE49-F238E27FC236}">
                <a16:creationId xmlns:a16="http://schemas.microsoft.com/office/drawing/2014/main" id="{FE6368E7-D879-474D-BEB3-7B818E268C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4EEB6A-264B-BE4B-8DA0-77D0F4369A28}"/>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117394026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E9312-DD70-B549-A11C-02136A7E0D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D5D1CA-EBA4-3547-AE0B-6D22AD4E35E5}"/>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A221C1-47FB-684E-9530-D9B79C01E4E2}"/>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42C0D9-0CDB-B044-BF82-DC9B27AE4B6B}"/>
              </a:ext>
            </a:extLst>
          </p:cNvPr>
          <p:cNvSpPr>
            <a:spLocks noGrp="1"/>
          </p:cNvSpPr>
          <p:nvPr>
            <p:ph type="dt" sz="half" idx="10"/>
          </p:nvPr>
        </p:nvSpPr>
        <p:spPr/>
        <p:txBody>
          <a:bodyPr/>
          <a:lstStyle/>
          <a:p>
            <a:fld id="{CAB550AF-85BE-A643-80E4-9E051D2DE76D}" type="datetimeFigureOut">
              <a:rPr lang="en-US" smtClean="0"/>
              <a:t>1/11/2019</a:t>
            </a:fld>
            <a:endParaRPr lang="en-US"/>
          </a:p>
        </p:txBody>
      </p:sp>
      <p:sp>
        <p:nvSpPr>
          <p:cNvPr id="6" name="Footer Placeholder 5">
            <a:extLst>
              <a:ext uri="{FF2B5EF4-FFF2-40B4-BE49-F238E27FC236}">
                <a16:creationId xmlns:a16="http://schemas.microsoft.com/office/drawing/2014/main" id="{EB060EC0-BF53-D441-AD6B-43D9BBA4C7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E33464-A284-0E44-8DD0-823BD871C75A}"/>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120408391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70586-6D82-134F-8964-ACA4847EE4DD}"/>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BA4568-8F56-DC49-90D4-5759FA5FE29E}"/>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DF80DF3C-4CE6-F246-B27D-54BE6E82623D}"/>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CE5743-0D13-414E-AB6E-4158E8ED5D91}"/>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D3BFEC13-9808-994A-8AFA-A5EF2F67CF3E}"/>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0EAB962-FB51-184A-A3E6-A7D712388DE0}"/>
              </a:ext>
            </a:extLst>
          </p:cNvPr>
          <p:cNvSpPr>
            <a:spLocks noGrp="1"/>
          </p:cNvSpPr>
          <p:nvPr>
            <p:ph type="dt" sz="half" idx="10"/>
          </p:nvPr>
        </p:nvSpPr>
        <p:spPr/>
        <p:txBody>
          <a:bodyPr/>
          <a:lstStyle/>
          <a:p>
            <a:fld id="{CAB550AF-85BE-A643-80E4-9E051D2DE76D}" type="datetimeFigureOut">
              <a:rPr lang="en-US" smtClean="0"/>
              <a:t>1/11/2019</a:t>
            </a:fld>
            <a:endParaRPr lang="en-US"/>
          </a:p>
        </p:txBody>
      </p:sp>
      <p:sp>
        <p:nvSpPr>
          <p:cNvPr id="8" name="Footer Placeholder 7">
            <a:extLst>
              <a:ext uri="{FF2B5EF4-FFF2-40B4-BE49-F238E27FC236}">
                <a16:creationId xmlns:a16="http://schemas.microsoft.com/office/drawing/2014/main" id="{BE12BA89-A128-524C-8F50-A28BCF9E3F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A6753F-0852-F14B-A8AC-B3A4F7C83296}"/>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140945971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858D6-9DB2-054D-8980-4AB44FA13D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957844-4BFA-E449-828B-B8D0DB817434}"/>
              </a:ext>
            </a:extLst>
          </p:cNvPr>
          <p:cNvSpPr>
            <a:spLocks noGrp="1"/>
          </p:cNvSpPr>
          <p:nvPr>
            <p:ph type="dt" sz="half" idx="10"/>
          </p:nvPr>
        </p:nvSpPr>
        <p:spPr/>
        <p:txBody>
          <a:bodyPr/>
          <a:lstStyle/>
          <a:p>
            <a:fld id="{CAB550AF-85BE-A643-80E4-9E051D2DE76D}" type="datetimeFigureOut">
              <a:rPr lang="en-US" smtClean="0"/>
              <a:t>1/11/2019</a:t>
            </a:fld>
            <a:endParaRPr lang="en-US"/>
          </a:p>
        </p:txBody>
      </p:sp>
      <p:sp>
        <p:nvSpPr>
          <p:cNvPr id="4" name="Footer Placeholder 3">
            <a:extLst>
              <a:ext uri="{FF2B5EF4-FFF2-40B4-BE49-F238E27FC236}">
                <a16:creationId xmlns:a16="http://schemas.microsoft.com/office/drawing/2014/main" id="{B9C5ECCC-FAC7-9340-8920-069D8FDA63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A58F47-5A0A-5F42-A282-608A0AF3A9AE}"/>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316075286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6ED03B-0C0D-9648-B0AC-770048CC3ED0}"/>
              </a:ext>
            </a:extLst>
          </p:cNvPr>
          <p:cNvSpPr>
            <a:spLocks noGrp="1"/>
          </p:cNvSpPr>
          <p:nvPr>
            <p:ph type="dt" sz="half" idx="10"/>
          </p:nvPr>
        </p:nvSpPr>
        <p:spPr/>
        <p:txBody>
          <a:bodyPr/>
          <a:lstStyle/>
          <a:p>
            <a:fld id="{CAB550AF-85BE-A643-80E4-9E051D2DE76D}" type="datetimeFigureOut">
              <a:rPr lang="en-US" smtClean="0"/>
              <a:t>1/11/2019</a:t>
            </a:fld>
            <a:endParaRPr lang="en-US"/>
          </a:p>
        </p:txBody>
      </p:sp>
      <p:sp>
        <p:nvSpPr>
          <p:cNvPr id="3" name="Footer Placeholder 2">
            <a:extLst>
              <a:ext uri="{FF2B5EF4-FFF2-40B4-BE49-F238E27FC236}">
                <a16:creationId xmlns:a16="http://schemas.microsoft.com/office/drawing/2014/main" id="{C1CAF80F-B7B6-EC41-AA85-E91D4CED3F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44F403-6E46-0B4A-A14D-DC7C951E47D2}"/>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295966969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87CE9-256A-4946-9432-7DEC5C03403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B2DE0DE-41C3-BD40-8CB2-9479351C2CE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EABA10-184A-4A4B-B1B9-D7E5A557B11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2C2B1FE-27BB-9A40-BEF4-9639D8E6B812}"/>
              </a:ext>
            </a:extLst>
          </p:cNvPr>
          <p:cNvSpPr>
            <a:spLocks noGrp="1"/>
          </p:cNvSpPr>
          <p:nvPr>
            <p:ph type="dt" sz="half" idx="10"/>
          </p:nvPr>
        </p:nvSpPr>
        <p:spPr/>
        <p:txBody>
          <a:bodyPr/>
          <a:lstStyle/>
          <a:p>
            <a:fld id="{CAB550AF-85BE-A643-80E4-9E051D2DE76D}" type="datetimeFigureOut">
              <a:rPr lang="en-US" smtClean="0"/>
              <a:t>1/11/2019</a:t>
            </a:fld>
            <a:endParaRPr lang="en-US"/>
          </a:p>
        </p:txBody>
      </p:sp>
      <p:sp>
        <p:nvSpPr>
          <p:cNvPr id="6" name="Footer Placeholder 5">
            <a:extLst>
              <a:ext uri="{FF2B5EF4-FFF2-40B4-BE49-F238E27FC236}">
                <a16:creationId xmlns:a16="http://schemas.microsoft.com/office/drawing/2014/main" id="{B7788D95-50EC-594D-BDD4-4076861E04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A58D29-E9F7-1F4E-A487-7675917386AA}"/>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181391733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A8557-C441-9F49-91B2-5AE8B0CB72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2B8FF17-5D48-624A-91D5-90AB2FCCE73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CFF9458-EE56-FC4D-A814-1A7E3609658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69FBBC4-E363-054E-B25D-BF4C35948C91}"/>
              </a:ext>
            </a:extLst>
          </p:cNvPr>
          <p:cNvSpPr>
            <a:spLocks noGrp="1"/>
          </p:cNvSpPr>
          <p:nvPr>
            <p:ph type="dt" sz="half" idx="10"/>
          </p:nvPr>
        </p:nvSpPr>
        <p:spPr/>
        <p:txBody>
          <a:bodyPr/>
          <a:lstStyle/>
          <a:p>
            <a:fld id="{CAB550AF-85BE-A643-80E4-9E051D2DE76D}" type="datetimeFigureOut">
              <a:rPr lang="en-US" smtClean="0"/>
              <a:t>1/11/2019</a:t>
            </a:fld>
            <a:endParaRPr lang="en-US"/>
          </a:p>
        </p:txBody>
      </p:sp>
      <p:sp>
        <p:nvSpPr>
          <p:cNvPr id="6" name="Footer Placeholder 5">
            <a:extLst>
              <a:ext uri="{FF2B5EF4-FFF2-40B4-BE49-F238E27FC236}">
                <a16:creationId xmlns:a16="http://schemas.microsoft.com/office/drawing/2014/main" id="{5F33AB96-289F-064F-9B31-D600C6F84F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46017B-6FF0-1C45-8586-B45E28D117C9}"/>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284624794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7432E-57BF-D540-8B02-6AC5B1A49F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EF9793B-73F1-3B49-B6C7-95FF05C5B81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C3E868-52E7-EE4F-9DA4-E87FA8BC57AB}"/>
              </a:ext>
            </a:extLst>
          </p:cNvPr>
          <p:cNvSpPr>
            <a:spLocks noGrp="1"/>
          </p:cNvSpPr>
          <p:nvPr>
            <p:ph type="dt" sz="half" idx="10"/>
          </p:nvPr>
        </p:nvSpPr>
        <p:spPr/>
        <p:txBody>
          <a:bodyPr/>
          <a:lstStyle/>
          <a:p>
            <a:fld id="{CAB550AF-85BE-A643-80E4-9E051D2DE76D}" type="datetimeFigureOut">
              <a:rPr lang="en-US" smtClean="0"/>
              <a:t>1/11/2019</a:t>
            </a:fld>
            <a:endParaRPr lang="en-US"/>
          </a:p>
        </p:txBody>
      </p:sp>
      <p:sp>
        <p:nvSpPr>
          <p:cNvPr id="5" name="Footer Placeholder 4">
            <a:extLst>
              <a:ext uri="{FF2B5EF4-FFF2-40B4-BE49-F238E27FC236}">
                <a16:creationId xmlns:a16="http://schemas.microsoft.com/office/drawing/2014/main" id="{4AB88109-E89F-8744-BB6C-AF710B8E1E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3BF8BF-27D2-F140-98AC-3665FDABFCA1}"/>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29666953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E2CFA0-BC33-5C49-B66A-E0312EFFEC5D}"/>
              </a:ext>
            </a:extLst>
          </p:cNvPr>
          <p:cNvSpPr>
            <a:spLocks noGrp="1" noChangeArrowheads="1"/>
          </p:cNvSpPr>
          <p:nvPr>
            <p:ph type="dt" sz="half" idx="10"/>
          </p:nvPr>
        </p:nvSpPr>
        <p:spPr>
          <a:ln/>
        </p:spPr>
        <p:txBody>
          <a:bodyPr/>
          <a:lstStyle>
            <a:lvl1pPr>
              <a:defRPr/>
            </a:lvl1pPr>
          </a:lstStyle>
          <a:p>
            <a:fld id="{8E955D1F-1E81-4641-9BFC-7097B26F0A67}" type="datetimeFigureOut">
              <a:rPr lang="en-US" altLang="en-US"/>
              <a:pPr/>
              <a:t>1/11/2019</a:t>
            </a:fld>
            <a:endParaRPr lang="en-US" altLang="en-US" dirty="0"/>
          </a:p>
        </p:txBody>
      </p:sp>
      <p:sp>
        <p:nvSpPr>
          <p:cNvPr id="5" name="Rectangle 5">
            <a:extLst>
              <a:ext uri="{FF2B5EF4-FFF2-40B4-BE49-F238E27FC236}">
                <a16:creationId xmlns:a16="http://schemas.microsoft.com/office/drawing/2014/main" id="{73BD0BB3-D97A-6B4E-A618-970BDF56E5CF}"/>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6" name="Rectangle 6">
            <a:extLst>
              <a:ext uri="{FF2B5EF4-FFF2-40B4-BE49-F238E27FC236}">
                <a16:creationId xmlns:a16="http://schemas.microsoft.com/office/drawing/2014/main" id="{D11053B3-C7B7-DE40-B8AD-D6088EBAEDB5}"/>
              </a:ext>
            </a:extLst>
          </p:cNvPr>
          <p:cNvSpPr>
            <a:spLocks noGrp="1" noChangeArrowheads="1"/>
          </p:cNvSpPr>
          <p:nvPr>
            <p:ph type="sldNum" sz="quarter" idx="12"/>
          </p:nvPr>
        </p:nvSpPr>
        <p:spPr>
          <a:ln/>
        </p:spPr>
        <p:txBody>
          <a:bodyPr/>
          <a:lstStyle>
            <a:lvl1pPr>
              <a:defRPr/>
            </a:lvl1pPr>
          </a:lstStyle>
          <a:p>
            <a:fld id="{4F88830C-F2FD-44D0-B3F2-4D421B1F51A4}" type="slidenum">
              <a:rPr lang="en-US" altLang="en-US"/>
              <a:pPr/>
              <a:t>‹#›</a:t>
            </a:fld>
            <a:endParaRPr lang="en-US" altLang="en-US" dirty="0"/>
          </a:p>
        </p:txBody>
      </p:sp>
    </p:spTree>
    <p:extLst>
      <p:ext uri="{BB962C8B-B14F-4D97-AF65-F5344CB8AC3E}">
        <p14:creationId xmlns:p14="http://schemas.microsoft.com/office/powerpoint/2010/main" val="34601334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D6E6A95-154B-2145-A3A6-13C16587D137}"/>
              </a:ext>
            </a:extLst>
          </p:cNvPr>
          <p:cNvSpPr>
            <a:spLocks noGrp="1" noChangeArrowheads="1"/>
          </p:cNvSpPr>
          <p:nvPr>
            <p:ph type="dt" sz="half" idx="10"/>
          </p:nvPr>
        </p:nvSpPr>
        <p:spPr>
          <a:ln/>
        </p:spPr>
        <p:txBody>
          <a:bodyPr/>
          <a:lstStyle>
            <a:lvl1pPr>
              <a:defRPr/>
            </a:lvl1pPr>
          </a:lstStyle>
          <a:p>
            <a:fld id="{F2B1F0A7-ADF2-4078-BEE9-3D3DCA0B124D}" type="datetimeFigureOut">
              <a:rPr lang="en-US" altLang="en-US"/>
              <a:pPr/>
              <a:t>1/11/2019</a:t>
            </a:fld>
            <a:endParaRPr lang="en-US" altLang="en-US" dirty="0"/>
          </a:p>
        </p:txBody>
      </p:sp>
      <p:sp>
        <p:nvSpPr>
          <p:cNvPr id="6" name="Rectangle 5">
            <a:extLst>
              <a:ext uri="{FF2B5EF4-FFF2-40B4-BE49-F238E27FC236}">
                <a16:creationId xmlns:a16="http://schemas.microsoft.com/office/drawing/2014/main" id="{C9488853-304D-D640-BD47-DCCF6F0FA633}"/>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7" name="Rectangle 6">
            <a:extLst>
              <a:ext uri="{FF2B5EF4-FFF2-40B4-BE49-F238E27FC236}">
                <a16:creationId xmlns:a16="http://schemas.microsoft.com/office/drawing/2014/main" id="{0C0DCAF8-5FE5-3B4A-A903-9C882CB64824}"/>
              </a:ext>
            </a:extLst>
          </p:cNvPr>
          <p:cNvSpPr>
            <a:spLocks noGrp="1" noChangeArrowheads="1"/>
          </p:cNvSpPr>
          <p:nvPr>
            <p:ph type="sldNum" sz="quarter" idx="12"/>
          </p:nvPr>
        </p:nvSpPr>
        <p:spPr>
          <a:ln/>
        </p:spPr>
        <p:txBody>
          <a:bodyPr/>
          <a:lstStyle>
            <a:lvl1pPr>
              <a:defRPr/>
            </a:lvl1pPr>
          </a:lstStyle>
          <a:p>
            <a:fld id="{B8605004-3C18-4ED5-9A46-2531EB17B6D3}" type="slidenum">
              <a:rPr lang="en-US" altLang="en-US"/>
              <a:pPr/>
              <a:t>‹#›</a:t>
            </a:fld>
            <a:endParaRPr lang="en-US" altLang="en-US" dirty="0"/>
          </a:p>
        </p:txBody>
      </p:sp>
    </p:spTree>
    <p:extLst>
      <p:ext uri="{BB962C8B-B14F-4D97-AF65-F5344CB8AC3E}">
        <p14:creationId xmlns:p14="http://schemas.microsoft.com/office/powerpoint/2010/main" val="243828452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97E85C-A4D9-5342-9A61-2ED9A665C3F5}"/>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7AD8A6-2849-AE4B-9BBD-E0EC2483806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33A05-F84C-9C4A-803B-20EA6A8A7818}"/>
              </a:ext>
            </a:extLst>
          </p:cNvPr>
          <p:cNvSpPr>
            <a:spLocks noGrp="1"/>
          </p:cNvSpPr>
          <p:nvPr>
            <p:ph type="dt" sz="half" idx="10"/>
          </p:nvPr>
        </p:nvSpPr>
        <p:spPr/>
        <p:txBody>
          <a:bodyPr/>
          <a:lstStyle/>
          <a:p>
            <a:fld id="{CAB550AF-85BE-A643-80E4-9E051D2DE76D}" type="datetimeFigureOut">
              <a:rPr lang="en-US" smtClean="0"/>
              <a:t>1/11/2019</a:t>
            </a:fld>
            <a:endParaRPr lang="en-US"/>
          </a:p>
        </p:txBody>
      </p:sp>
      <p:sp>
        <p:nvSpPr>
          <p:cNvPr id="5" name="Footer Placeholder 4">
            <a:extLst>
              <a:ext uri="{FF2B5EF4-FFF2-40B4-BE49-F238E27FC236}">
                <a16:creationId xmlns:a16="http://schemas.microsoft.com/office/drawing/2014/main" id="{3A163AA9-139E-E249-8FE9-4C22C71576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2EE2E7-0555-DE4F-83B1-4BA79A18E8FC}"/>
              </a:ext>
            </a:extLst>
          </p:cNvPr>
          <p:cNvSpPr>
            <a:spLocks noGrp="1"/>
          </p:cNvSpPr>
          <p:nvPr>
            <p:ph type="sldNum" sz="quarter" idx="12"/>
          </p:nvPr>
        </p:nvSpPr>
        <p:spPr/>
        <p:txBody>
          <a:bodyPr/>
          <a:lstStyle/>
          <a:p>
            <a:fld id="{FDFC9CE4-EB2F-254E-A937-53A64E7AC3AC}" type="slidenum">
              <a:rPr lang="en-US" smtClean="0"/>
              <a:t>‹#›</a:t>
            </a:fld>
            <a:endParaRPr lang="en-US"/>
          </a:p>
        </p:txBody>
      </p:sp>
    </p:spTree>
    <p:extLst>
      <p:ext uri="{BB962C8B-B14F-4D97-AF65-F5344CB8AC3E}">
        <p14:creationId xmlns:p14="http://schemas.microsoft.com/office/powerpoint/2010/main" val="267977500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_Титульный слайд">
    <p:spTree>
      <p:nvGrpSpPr>
        <p:cNvPr id="1" name=""/>
        <p:cNvGrpSpPr/>
        <p:nvPr/>
      </p:nvGrpSpPr>
      <p:grpSpPr>
        <a:xfrm>
          <a:off x="0" y="0"/>
          <a:ext cx="0" cy="0"/>
          <a:chOff x="0" y="0"/>
          <a:chExt cx="0" cy="0"/>
        </a:xfrm>
      </p:grpSpPr>
      <p:sp>
        <p:nvSpPr>
          <p:cNvPr id="9" name="Рисунок 8">
            <a:extLst>
              <a:ext uri="{FF2B5EF4-FFF2-40B4-BE49-F238E27FC236}">
                <a16:creationId xmlns:a16="http://schemas.microsoft.com/office/drawing/2014/main" id="{E71D1C6E-7335-7646-AB3E-84CDBEABA717}"/>
              </a:ext>
            </a:extLst>
          </p:cNvPr>
          <p:cNvSpPr>
            <a:spLocks noGrp="1"/>
          </p:cNvSpPr>
          <p:nvPr>
            <p:ph type="pic" sz="quarter" idx="10"/>
          </p:nvPr>
        </p:nvSpPr>
        <p:spPr>
          <a:xfrm>
            <a:off x="0" y="0"/>
            <a:ext cx="9144000" cy="5143500"/>
          </a:xfrm>
          <a:prstGeom prst="rect">
            <a:avLst/>
          </a:prstGeom>
        </p:spPr>
        <p:txBody>
          <a:bodyPr/>
          <a:lstStyle/>
          <a:p>
            <a:endParaRPr lang="ru-RU"/>
          </a:p>
        </p:txBody>
      </p:sp>
    </p:spTree>
    <p:extLst>
      <p:ext uri="{BB962C8B-B14F-4D97-AF65-F5344CB8AC3E}">
        <p14:creationId xmlns:p14="http://schemas.microsoft.com/office/powerpoint/2010/main" val="48490078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Shape 2733"/>
          <p:cNvSpPr>
            <a:spLocks noChangeArrowheads="1"/>
          </p:cNvSpPr>
          <p:nvPr userDrawn="1"/>
        </p:nvSpPr>
        <p:spPr bwMode="auto">
          <a:xfrm>
            <a:off x="4392227" y="892976"/>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7" tIns="38097" rIns="38097" bIns="38097"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59" fontAlgn="base">
              <a:spcBef>
                <a:spcPct val="0"/>
              </a:spcBef>
              <a:spcAft>
                <a:spcPct val="0"/>
              </a:spcAft>
              <a:defRPr/>
            </a:pPr>
            <a:endParaRPr lang="en-US" altLang="en-US" sz="2400" dirty="0">
              <a:solidFill>
                <a:srgbClr val="FFFFFF"/>
              </a:solidFill>
              <a:sym typeface="Helvetica Light"/>
            </a:endParaRPr>
          </a:p>
        </p:txBody>
      </p:sp>
      <p:sp>
        <p:nvSpPr>
          <p:cNvPr id="13" name="Text Placeholder 12"/>
          <p:cNvSpPr>
            <a:spLocks noGrp="1"/>
          </p:cNvSpPr>
          <p:nvPr>
            <p:ph type="body" sz="quarter" idx="11"/>
          </p:nvPr>
        </p:nvSpPr>
        <p:spPr>
          <a:xfrm>
            <a:off x="800108" y="1396220"/>
            <a:ext cx="3409657" cy="387741"/>
          </a:xfrm>
        </p:spPr>
        <p:txBody>
          <a:bodyPr lIns="0" rIns="0">
            <a:normAutofit/>
          </a:bodyPr>
          <a:lstStyle>
            <a:lvl1pPr marL="0" indent="0">
              <a:buNone/>
              <a:defRPr sz="1100" b="0" baseline="0">
                <a:solidFill>
                  <a:schemeClr val="bg1">
                    <a:lumMod val="65000"/>
                  </a:schemeClr>
                </a:solidFill>
                <a:latin typeface="+mj-lt"/>
              </a:defRPr>
            </a:lvl1pPr>
            <a:lvl2pPr marL="342857" indent="0">
              <a:buNone/>
              <a:defRPr/>
            </a:lvl2pPr>
            <a:lvl3pPr marL="685715" indent="0">
              <a:buNone/>
              <a:defRPr/>
            </a:lvl3pPr>
            <a:lvl4pPr marL="1028571" indent="0">
              <a:buNone/>
              <a:defRPr/>
            </a:lvl4pPr>
            <a:lvl5pPr marL="1371430" indent="0">
              <a:buNone/>
              <a:defRPr/>
            </a:lvl5pPr>
          </a:lstStyle>
          <a:p>
            <a:pPr lvl="0"/>
            <a:r>
              <a:rPr lang="en-US"/>
              <a:t>Click to edit Master text styles</a:t>
            </a:r>
          </a:p>
        </p:txBody>
      </p:sp>
      <p:sp>
        <p:nvSpPr>
          <p:cNvPr id="15" name="Text Placeholder 14"/>
          <p:cNvSpPr>
            <a:spLocks noGrp="1"/>
          </p:cNvSpPr>
          <p:nvPr>
            <p:ph type="body" sz="quarter" idx="12"/>
          </p:nvPr>
        </p:nvSpPr>
        <p:spPr>
          <a:xfrm>
            <a:off x="800101" y="1672616"/>
            <a:ext cx="3409656" cy="874764"/>
          </a:xfrm>
        </p:spPr>
        <p:txBody>
          <a:bodyPr lIns="0" rIns="0">
            <a:normAutofit/>
          </a:bodyPr>
          <a:lstStyle>
            <a:lvl1pPr marL="0" indent="0">
              <a:lnSpc>
                <a:spcPct val="100000"/>
              </a:lnSpc>
              <a:buNone/>
              <a:defRPr sz="800" baseline="0">
                <a:solidFill>
                  <a:schemeClr val="bg1">
                    <a:lumMod val="65000"/>
                  </a:schemeClr>
                </a:solidFill>
                <a:latin typeface="+mn-lt"/>
              </a:defRPr>
            </a:lvl1pPr>
            <a:lvl2pPr marL="342857" indent="0">
              <a:buNone/>
              <a:defRPr>
                <a:latin typeface="Source Sans Pro" panose="020B0503030403020204" pitchFamily="34" charset="0"/>
              </a:defRPr>
            </a:lvl2pPr>
            <a:lvl3pPr marL="685715" indent="0">
              <a:buNone/>
              <a:defRPr>
                <a:latin typeface="Source Sans Pro" panose="020B0503030403020204" pitchFamily="34" charset="0"/>
              </a:defRPr>
            </a:lvl3pPr>
            <a:lvl4pPr marL="1028571" indent="0">
              <a:buNone/>
              <a:defRPr>
                <a:latin typeface="Source Sans Pro" panose="020B0503030403020204" pitchFamily="34" charset="0"/>
              </a:defRPr>
            </a:lvl4pPr>
            <a:lvl5pPr marL="1371430" indent="0">
              <a:buNone/>
              <a:defRPr>
                <a:latin typeface="Source Sans Pro" panose="020B0503030403020204" pitchFamily="34" charset="0"/>
              </a:defRPr>
            </a:lvl5pPr>
          </a:lstStyle>
          <a:p>
            <a:pPr lvl="0"/>
            <a:r>
              <a:rPr lang="en-US"/>
              <a:t>Click to edit Master text styles</a:t>
            </a:r>
          </a:p>
        </p:txBody>
      </p:sp>
      <p:sp>
        <p:nvSpPr>
          <p:cNvPr id="18" name="Text Placeholder 12"/>
          <p:cNvSpPr>
            <a:spLocks noGrp="1"/>
          </p:cNvSpPr>
          <p:nvPr>
            <p:ph type="body" sz="quarter" idx="13"/>
          </p:nvPr>
        </p:nvSpPr>
        <p:spPr>
          <a:xfrm>
            <a:off x="4934250" y="1396220"/>
            <a:ext cx="3409657" cy="387741"/>
          </a:xfrm>
        </p:spPr>
        <p:txBody>
          <a:bodyPr lIns="0" rIns="0">
            <a:normAutofit/>
          </a:bodyPr>
          <a:lstStyle>
            <a:lvl1pPr marL="0" indent="0" algn="r">
              <a:buNone/>
              <a:defRPr sz="1100" b="0" baseline="0">
                <a:solidFill>
                  <a:schemeClr val="bg1">
                    <a:lumMod val="65000"/>
                  </a:schemeClr>
                </a:solidFill>
                <a:latin typeface="+mj-lt"/>
              </a:defRPr>
            </a:lvl1pPr>
            <a:lvl2pPr marL="342857" indent="0">
              <a:buNone/>
              <a:defRPr/>
            </a:lvl2pPr>
            <a:lvl3pPr marL="685715" indent="0">
              <a:buNone/>
              <a:defRPr/>
            </a:lvl3pPr>
            <a:lvl4pPr marL="1028571" indent="0">
              <a:buNone/>
              <a:defRPr/>
            </a:lvl4pPr>
            <a:lvl5pPr marL="1371430" indent="0">
              <a:buNone/>
              <a:defRPr/>
            </a:lvl5pPr>
          </a:lstStyle>
          <a:p>
            <a:pPr lvl="0"/>
            <a:r>
              <a:rPr lang="en-US"/>
              <a:t>Click to edit Master text styles</a:t>
            </a:r>
          </a:p>
        </p:txBody>
      </p:sp>
      <p:sp>
        <p:nvSpPr>
          <p:cNvPr id="19" name="Text Placeholder 14"/>
          <p:cNvSpPr>
            <a:spLocks noGrp="1"/>
          </p:cNvSpPr>
          <p:nvPr>
            <p:ph type="body" sz="quarter" idx="14"/>
          </p:nvPr>
        </p:nvSpPr>
        <p:spPr>
          <a:xfrm>
            <a:off x="4934244" y="1672618"/>
            <a:ext cx="3409656" cy="1271930"/>
          </a:xfrm>
        </p:spPr>
        <p:txBody>
          <a:bodyPr lIns="0" rIns="0">
            <a:normAutofit/>
          </a:bodyPr>
          <a:lstStyle>
            <a:lvl1pPr marL="0" indent="0" algn="r">
              <a:lnSpc>
                <a:spcPct val="100000"/>
              </a:lnSpc>
              <a:buNone/>
              <a:defRPr sz="800" baseline="0">
                <a:solidFill>
                  <a:schemeClr val="bg1">
                    <a:lumMod val="65000"/>
                  </a:schemeClr>
                </a:solidFill>
                <a:latin typeface="+mn-lt"/>
              </a:defRPr>
            </a:lvl1pPr>
            <a:lvl2pPr marL="342857" indent="0">
              <a:buNone/>
              <a:defRPr>
                <a:latin typeface="Source Sans Pro" panose="020B0503030403020204" pitchFamily="34" charset="0"/>
              </a:defRPr>
            </a:lvl2pPr>
            <a:lvl3pPr marL="685715" indent="0">
              <a:buNone/>
              <a:defRPr>
                <a:latin typeface="Source Sans Pro" panose="020B0503030403020204" pitchFamily="34" charset="0"/>
              </a:defRPr>
            </a:lvl3pPr>
            <a:lvl4pPr marL="1028571" indent="0">
              <a:buNone/>
              <a:defRPr>
                <a:latin typeface="Source Sans Pro" panose="020B0503030403020204" pitchFamily="34" charset="0"/>
              </a:defRPr>
            </a:lvl4pPr>
            <a:lvl5pPr marL="1371430" indent="0">
              <a:buNone/>
              <a:defRPr>
                <a:latin typeface="Source Sans Pro" panose="020B0503030403020204" pitchFamily="34" charset="0"/>
              </a:defRPr>
            </a:lvl5pPr>
          </a:lstStyle>
          <a:p>
            <a:pPr lvl="0"/>
            <a:r>
              <a:rPr lang="en-US"/>
              <a:t>Click to edit Master text styles</a:t>
            </a:r>
          </a:p>
        </p:txBody>
      </p:sp>
      <p:sp>
        <p:nvSpPr>
          <p:cNvPr id="20" name="Text Placeholder 12"/>
          <p:cNvSpPr>
            <a:spLocks noGrp="1"/>
          </p:cNvSpPr>
          <p:nvPr>
            <p:ph type="body" sz="quarter" idx="15"/>
          </p:nvPr>
        </p:nvSpPr>
        <p:spPr>
          <a:xfrm>
            <a:off x="800108" y="3080825"/>
            <a:ext cx="3409657" cy="387741"/>
          </a:xfrm>
        </p:spPr>
        <p:txBody>
          <a:bodyPr lIns="0" rIns="0">
            <a:normAutofit/>
          </a:bodyPr>
          <a:lstStyle>
            <a:lvl1pPr marL="0" indent="0">
              <a:buNone/>
              <a:defRPr sz="1100" b="0" baseline="0">
                <a:solidFill>
                  <a:schemeClr val="bg1"/>
                </a:solidFill>
                <a:latin typeface="+mj-lt"/>
              </a:defRPr>
            </a:lvl1pPr>
            <a:lvl2pPr marL="342857" indent="0">
              <a:buNone/>
              <a:defRPr/>
            </a:lvl2pPr>
            <a:lvl3pPr marL="685715" indent="0">
              <a:buNone/>
              <a:defRPr/>
            </a:lvl3pPr>
            <a:lvl4pPr marL="1028571" indent="0">
              <a:buNone/>
              <a:defRPr/>
            </a:lvl4pPr>
            <a:lvl5pPr marL="1371430" indent="0">
              <a:buNone/>
              <a:defRPr/>
            </a:lvl5pPr>
          </a:lstStyle>
          <a:p>
            <a:pPr lvl="0"/>
            <a:r>
              <a:rPr lang="en-US"/>
              <a:t>Click to edit Master text styles</a:t>
            </a:r>
          </a:p>
        </p:txBody>
      </p:sp>
      <p:sp>
        <p:nvSpPr>
          <p:cNvPr id="21" name="Text Placeholder 14"/>
          <p:cNvSpPr>
            <a:spLocks noGrp="1"/>
          </p:cNvSpPr>
          <p:nvPr>
            <p:ph type="body" sz="quarter" idx="16"/>
          </p:nvPr>
        </p:nvSpPr>
        <p:spPr>
          <a:xfrm>
            <a:off x="800101" y="3357223"/>
            <a:ext cx="3409656" cy="1271930"/>
          </a:xfrm>
        </p:spPr>
        <p:txBody>
          <a:bodyPr lIns="0" rIns="0">
            <a:normAutofit/>
          </a:bodyPr>
          <a:lstStyle>
            <a:lvl1pPr marL="0" indent="0">
              <a:lnSpc>
                <a:spcPct val="100000"/>
              </a:lnSpc>
              <a:buNone/>
              <a:defRPr sz="800" baseline="0">
                <a:solidFill>
                  <a:schemeClr val="bg1"/>
                </a:solidFill>
                <a:latin typeface="+mn-lt"/>
              </a:defRPr>
            </a:lvl1pPr>
            <a:lvl2pPr marL="342857" indent="0">
              <a:buNone/>
              <a:defRPr>
                <a:latin typeface="Source Sans Pro" panose="020B0503030403020204" pitchFamily="34" charset="0"/>
              </a:defRPr>
            </a:lvl2pPr>
            <a:lvl3pPr marL="685715" indent="0">
              <a:buNone/>
              <a:defRPr>
                <a:latin typeface="Source Sans Pro" panose="020B0503030403020204" pitchFamily="34" charset="0"/>
              </a:defRPr>
            </a:lvl3pPr>
            <a:lvl4pPr marL="1028571" indent="0">
              <a:buNone/>
              <a:defRPr>
                <a:latin typeface="Source Sans Pro" panose="020B0503030403020204" pitchFamily="34" charset="0"/>
              </a:defRPr>
            </a:lvl4pPr>
            <a:lvl5pPr marL="1371430" indent="0">
              <a:buNone/>
              <a:defRPr>
                <a:latin typeface="Source Sans Pro" panose="020B0503030403020204" pitchFamily="34" charset="0"/>
              </a:defRPr>
            </a:lvl5pPr>
          </a:lstStyle>
          <a:p>
            <a:pPr lvl="0"/>
            <a:r>
              <a:rPr lang="en-US"/>
              <a:t>Click to edit Master text styles</a:t>
            </a:r>
          </a:p>
        </p:txBody>
      </p:sp>
      <p:sp>
        <p:nvSpPr>
          <p:cNvPr id="22" name="Text Placeholder 12"/>
          <p:cNvSpPr>
            <a:spLocks noGrp="1"/>
          </p:cNvSpPr>
          <p:nvPr>
            <p:ph type="body" sz="quarter" idx="17"/>
          </p:nvPr>
        </p:nvSpPr>
        <p:spPr>
          <a:xfrm>
            <a:off x="4934250" y="3080825"/>
            <a:ext cx="3409657" cy="387741"/>
          </a:xfrm>
        </p:spPr>
        <p:txBody>
          <a:bodyPr lIns="0" rIns="0">
            <a:normAutofit/>
          </a:bodyPr>
          <a:lstStyle>
            <a:lvl1pPr marL="0" indent="0" algn="ctr">
              <a:buNone/>
              <a:defRPr sz="1100" b="0" baseline="0">
                <a:solidFill>
                  <a:schemeClr val="bg1"/>
                </a:solidFill>
                <a:latin typeface="+mj-lt"/>
              </a:defRPr>
            </a:lvl1pPr>
            <a:lvl2pPr marL="342857" indent="0">
              <a:buNone/>
              <a:defRPr/>
            </a:lvl2pPr>
            <a:lvl3pPr marL="685715" indent="0">
              <a:buNone/>
              <a:defRPr/>
            </a:lvl3pPr>
            <a:lvl4pPr marL="1028571" indent="0">
              <a:buNone/>
              <a:defRPr/>
            </a:lvl4pPr>
            <a:lvl5pPr marL="1371430" indent="0">
              <a:buNone/>
              <a:defRPr/>
            </a:lvl5pPr>
          </a:lstStyle>
          <a:p>
            <a:pPr lvl="0"/>
            <a:r>
              <a:rPr lang="en-US"/>
              <a:t>Click to edit Master text styles</a:t>
            </a:r>
          </a:p>
        </p:txBody>
      </p:sp>
      <p:sp>
        <p:nvSpPr>
          <p:cNvPr id="23" name="Text Placeholder 14"/>
          <p:cNvSpPr>
            <a:spLocks noGrp="1"/>
          </p:cNvSpPr>
          <p:nvPr>
            <p:ph type="body" sz="quarter" idx="18"/>
          </p:nvPr>
        </p:nvSpPr>
        <p:spPr>
          <a:xfrm>
            <a:off x="4934244" y="3357223"/>
            <a:ext cx="3409656" cy="1271930"/>
          </a:xfrm>
        </p:spPr>
        <p:txBody>
          <a:bodyPr lIns="0" rIns="0">
            <a:normAutofit/>
          </a:bodyPr>
          <a:lstStyle>
            <a:lvl1pPr marL="0" indent="0" algn="r">
              <a:lnSpc>
                <a:spcPct val="100000"/>
              </a:lnSpc>
              <a:buNone/>
              <a:defRPr sz="800" baseline="0">
                <a:solidFill>
                  <a:schemeClr val="bg1"/>
                </a:solidFill>
                <a:latin typeface="+mn-lt"/>
              </a:defRPr>
            </a:lvl1pPr>
            <a:lvl2pPr marL="342857" indent="0">
              <a:buNone/>
              <a:defRPr>
                <a:latin typeface="Source Sans Pro" panose="020B0503030403020204" pitchFamily="34" charset="0"/>
              </a:defRPr>
            </a:lvl2pPr>
            <a:lvl3pPr marL="685715" indent="0">
              <a:buNone/>
              <a:defRPr>
                <a:latin typeface="Source Sans Pro" panose="020B0503030403020204" pitchFamily="34" charset="0"/>
              </a:defRPr>
            </a:lvl3pPr>
            <a:lvl4pPr marL="1028571" indent="0">
              <a:buNone/>
              <a:defRPr>
                <a:latin typeface="Source Sans Pro" panose="020B0503030403020204" pitchFamily="34" charset="0"/>
              </a:defRPr>
            </a:lvl4pPr>
            <a:lvl5pPr marL="1371430" indent="0">
              <a:buNone/>
              <a:defRPr>
                <a:latin typeface="Source Sans Pro" panose="020B0503030403020204" pitchFamily="34" charset="0"/>
              </a:defRPr>
            </a:lvl5pPr>
          </a:lstStyle>
          <a:p>
            <a:pPr lvl="0"/>
            <a:r>
              <a:rPr lang="en-US"/>
              <a:t>Click to edit Master text styles</a:t>
            </a:r>
          </a:p>
        </p:txBody>
      </p:sp>
      <p:sp>
        <p:nvSpPr>
          <p:cNvPr id="24"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25" name="Text Placeholder 17"/>
          <p:cNvSpPr>
            <a:spLocks noGrp="1"/>
          </p:cNvSpPr>
          <p:nvPr>
            <p:ph type="body" sz="quarter" idx="19"/>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42781264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8" name="Shape 2733"/>
          <p:cNvSpPr>
            <a:spLocks noChangeArrowheads="1"/>
          </p:cNvSpPr>
          <p:nvPr userDrawn="1"/>
        </p:nvSpPr>
        <p:spPr bwMode="auto">
          <a:xfrm>
            <a:off x="4392227" y="892976"/>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7" tIns="38097" rIns="38097" bIns="38097"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59" fontAlgn="base">
              <a:spcBef>
                <a:spcPct val="0"/>
              </a:spcBef>
              <a:spcAft>
                <a:spcPct val="0"/>
              </a:spcAft>
              <a:defRPr/>
            </a:pPr>
            <a:endParaRPr lang="en-US" altLang="en-US" sz="2400" dirty="0">
              <a:solidFill>
                <a:srgbClr val="FFFFFF"/>
              </a:solidFill>
              <a:sym typeface="Helvetica Light"/>
            </a:endParaRPr>
          </a:p>
        </p:txBody>
      </p:sp>
      <p:sp>
        <p:nvSpPr>
          <p:cNvPr id="3" name="Picture Placeholder 2"/>
          <p:cNvSpPr>
            <a:spLocks noGrp="1"/>
          </p:cNvSpPr>
          <p:nvPr>
            <p:ph type="pic" sz="quarter" idx="20"/>
          </p:nvPr>
        </p:nvSpPr>
        <p:spPr>
          <a:xfrm>
            <a:off x="809637" y="1725665"/>
            <a:ext cx="1654175" cy="1022247"/>
          </a:xfrm>
        </p:spPr>
        <p:txBody>
          <a:bodyPr rtlCol="0">
            <a:normAutofit/>
          </a:bodyPr>
          <a:lstStyle>
            <a:lvl1pPr marL="0" indent="0">
              <a:buNone/>
              <a:defRPr sz="900"/>
            </a:lvl1pPr>
          </a:lstStyle>
          <a:p>
            <a:pPr lvl="0"/>
            <a:endParaRPr lang="en-US" noProof="0" dirty="0"/>
          </a:p>
        </p:txBody>
      </p:sp>
      <p:sp>
        <p:nvSpPr>
          <p:cNvPr id="28" name="Picture Placeholder 2"/>
          <p:cNvSpPr>
            <a:spLocks noGrp="1"/>
          </p:cNvSpPr>
          <p:nvPr>
            <p:ph type="pic" sz="quarter" idx="21"/>
          </p:nvPr>
        </p:nvSpPr>
        <p:spPr>
          <a:xfrm>
            <a:off x="2767657" y="1725665"/>
            <a:ext cx="1654175" cy="1022247"/>
          </a:xfrm>
        </p:spPr>
        <p:txBody>
          <a:bodyPr rtlCol="0">
            <a:normAutofit/>
          </a:bodyPr>
          <a:lstStyle>
            <a:lvl1pPr marL="0" indent="0">
              <a:buNone/>
              <a:defRPr sz="900"/>
            </a:lvl1pPr>
          </a:lstStyle>
          <a:p>
            <a:pPr lvl="0"/>
            <a:endParaRPr lang="en-US" noProof="0" dirty="0"/>
          </a:p>
        </p:txBody>
      </p:sp>
      <p:sp>
        <p:nvSpPr>
          <p:cNvPr id="29" name="Picture Placeholder 2"/>
          <p:cNvSpPr>
            <a:spLocks noGrp="1"/>
          </p:cNvSpPr>
          <p:nvPr>
            <p:ph type="pic" sz="quarter" idx="22"/>
          </p:nvPr>
        </p:nvSpPr>
        <p:spPr>
          <a:xfrm>
            <a:off x="4725678" y="1725665"/>
            <a:ext cx="1654175" cy="1022247"/>
          </a:xfrm>
        </p:spPr>
        <p:txBody>
          <a:bodyPr rtlCol="0">
            <a:normAutofit/>
          </a:bodyPr>
          <a:lstStyle>
            <a:lvl1pPr marL="0" indent="0">
              <a:buNone/>
              <a:defRPr sz="900"/>
            </a:lvl1pPr>
          </a:lstStyle>
          <a:p>
            <a:pPr lvl="0"/>
            <a:endParaRPr lang="en-US" noProof="0" dirty="0"/>
          </a:p>
        </p:txBody>
      </p:sp>
      <p:sp>
        <p:nvSpPr>
          <p:cNvPr id="30" name="Picture Placeholder 2"/>
          <p:cNvSpPr>
            <a:spLocks noGrp="1"/>
          </p:cNvSpPr>
          <p:nvPr>
            <p:ph type="pic" sz="quarter" idx="23"/>
          </p:nvPr>
        </p:nvSpPr>
        <p:spPr>
          <a:xfrm>
            <a:off x="6683692" y="1725665"/>
            <a:ext cx="1654175" cy="1022247"/>
          </a:xfrm>
        </p:spPr>
        <p:txBody>
          <a:bodyPr rtlCol="0">
            <a:normAutofit/>
          </a:bodyPr>
          <a:lstStyle>
            <a:lvl1pPr marL="0" indent="0">
              <a:buNone/>
              <a:defRPr sz="900"/>
            </a:lvl1pPr>
          </a:lstStyle>
          <a:p>
            <a:pPr lvl="0"/>
            <a:endParaRPr lang="en-US" noProof="0" dirty="0"/>
          </a:p>
        </p:txBody>
      </p:sp>
      <p:sp>
        <p:nvSpPr>
          <p:cNvPr id="24"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25" name="Text Placeholder 17"/>
          <p:cNvSpPr>
            <a:spLocks noGrp="1"/>
          </p:cNvSpPr>
          <p:nvPr>
            <p:ph type="body" sz="quarter" idx="19"/>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2875371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6" name="Shape 2733"/>
          <p:cNvSpPr>
            <a:spLocks noChangeArrowheads="1"/>
          </p:cNvSpPr>
          <p:nvPr userDrawn="1"/>
        </p:nvSpPr>
        <p:spPr bwMode="auto">
          <a:xfrm>
            <a:off x="4392227" y="892976"/>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7" tIns="38097" rIns="38097" bIns="38097"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59" fontAlgn="base">
              <a:spcBef>
                <a:spcPct val="0"/>
              </a:spcBef>
              <a:spcAft>
                <a:spcPct val="0"/>
              </a:spcAft>
              <a:defRPr/>
            </a:pPr>
            <a:endParaRPr lang="en-US" altLang="en-US" sz="2400" dirty="0">
              <a:solidFill>
                <a:srgbClr val="FFFFFF"/>
              </a:solidFill>
              <a:sym typeface="Helvetica Light"/>
            </a:endParaRPr>
          </a:p>
        </p:txBody>
      </p:sp>
      <p:sp>
        <p:nvSpPr>
          <p:cNvPr id="4" name="Picture Placeholder 3"/>
          <p:cNvSpPr>
            <a:spLocks noGrp="1"/>
          </p:cNvSpPr>
          <p:nvPr>
            <p:ph type="pic" sz="quarter" idx="20"/>
          </p:nvPr>
        </p:nvSpPr>
        <p:spPr>
          <a:xfrm>
            <a:off x="5390701" y="1668781"/>
            <a:ext cx="1557338" cy="1015604"/>
          </a:xfrm>
          <a:prstGeom prst="roundRect">
            <a:avLst/>
          </a:prstGeom>
        </p:spPr>
        <p:txBody>
          <a:bodyPr rtlCol="0">
            <a:normAutofit/>
          </a:bodyPr>
          <a:lstStyle/>
          <a:p>
            <a:pPr lvl="0"/>
            <a:endParaRPr lang="en-US" noProof="0" dirty="0"/>
          </a:p>
        </p:txBody>
      </p:sp>
      <p:sp>
        <p:nvSpPr>
          <p:cNvPr id="13" name="Picture Placeholder 3"/>
          <p:cNvSpPr>
            <a:spLocks noGrp="1"/>
          </p:cNvSpPr>
          <p:nvPr>
            <p:ph type="pic" sz="quarter" idx="21"/>
          </p:nvPr>
        </p:nvSpPr>
        <p:spPr>
          <a:xfrm>
            <a:off x="2195950" y="1668781"/>
            <a:ext cx="1557338" cy="1015604"/>
          </a:xfrm>
          <a:prstGeom prst="roundRect">
            <a:avLst/>
          </a:prstGeom>
        </p:spPr>
        <p:txBody>
          <a:bodyPr rtlCol="0">
            <a:normAutofit/>
          </a:bodyPr>
          <a:lstStyle/>
          <a:p>
            <a:pPr lvl="0"/>
            <a:endParaRPr lang="en-US" noProof="0" dirty="0"/>
          </a:p>
        </p:txBody>
      </p:sp>
      <p:sp>
        <p:nvSpPr>
          <p:cNvPr id="24"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25" name="Text Placeholder 17"/>
          <p:cNvSpPr>
            <a:spLocks noGrp="1"/>
          </p:cNvSpPr>
          <p:nvPr>
            <p:ph type="body" sz="quarter" idx="19"/>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21206490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8" name="Shape 2733"/>
          <p:cNvSpPr>
            <a:spLocks noChangeArrowheads="1"/>
          </p:cNvSpPr>
          <p:nvPr userDrawn="1"/>
        </p:nvSpPr>
        <p:spPr bwMode="auto">
          <a:xfrm>
            <a:off x="4392227" y="892976"/>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7" tIns="38097" rIns="38097" bIns="38097"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59" fontAlgn="base">
              <a:spcBef>
                <a:spcPct val="0"/>
              </a:spcBef>
              <a:spcAft>
                <a:spcPct val="0"/>
              </a:spcAft>
              <a:defRPr/>
            </a:pPr>
            <a:endParaRPr lang="en-US" altLang="en-US" sz="2400" dirty="0">
              <a:solidFill>
                <a:srgbClr val="FFFFFF"/>
              </a:solidFill>
              <a:sym typeface="Helvetica Light"/>
            </a:endParaRPr>
          </a:p>
        </p:txBody>
      </p:sp>
      <p:sp>
        <p:nvSpPr>
          <p:cNvPr id="14" name="Picture Placeholder 2"/>
          <p:cNvSpPr>
            <a:spLocks noGrp="1"/>
          </p:cNvSpPr>
          <p:nvPr>
            <p:ph type="pic" sz="quarter" idx="21"/>
          </p:nvPr>
        </p:nvSpPr>
        <p:spPr>
          <a:xfrm>
            <a:off x="2919867" y="1890878"/>
            <a:ext cx="1577926" cy="1075859"/>
          </a:xfrm>
        </p:spPr>
        <p:txBody>
          <a:bodyPr rtlCol="0">
            <a:normAutofit/>
          </a:bodyPr>
          <a:lstStyle>
            <a:lvl1pPr marL="0" indent="0">
              <a:buNone/>
              <a:defRPr sz="900"/>
            </a:lvl1pPr>
          </a:lstStyle>
          <a:p>
            <a:pPr lvl="0"/>
            <a:endParaRPr lang="en-US" noProof="0" dirty="0"/>
          </a:p>
        </p:txBody>
      </p:sp>
      <p:sp>
        <p:nvSpPr>
          <p:cNvPr id="15" name="Picture Placeholder 2"/>
          <p:cNvSpPr>
            <a:spLocks noGrp="1"/>
          </p:cNvSpPr>
          <p:nvPr>
            <p:ph type="pic" sz="quarter" idx="22"/>
          </p:nvPr>
        </p:nvSpPr>
        <p:spPr>
          <a:xfrm>
            <a:off x="4638756" y="1890878"/>
            <a:ext cx="1577926" cy="1075859"/>
          </a:xfrm>
        </p:spPr>
        <p:txBody>
          <a:bodyPr rtlCol="0">
            <a:normAutofit/>
          </a:bodyPr>
          <a:lstStyle>
            <a:lvl1pPr marL="0" indent="0">
              <a:buNone/>
              <a:defRPr sz="900"/>
            </a:lvl1pPr>
          </a:lstStyle>
          <a:p>
            <a:pPr lvl="0"/>
            <a:endParaRPr lang="en-US" noProof="0" dirty="0"/>
          </a:p>
        </p:txBody>
      </p:sp>
      <p:sp>
        <p:nvSpPr>
          <p:cNvPr id="16" name="Picture Placeholder 2"/>
          <p:cNvSpPr>
            <a:spLocks noGrp="1"/>
          </p:cNvSpPr>
          <p:nvPr>
            <p:ph type="pic" sz="quarter" idx="23"/>
          </p:nvPr>
        </p:nvSpPr>
        <p:spPr>
          <a:xfrm>
            <a:off x="6357642" y="1890878"/>
            <a:ext cx="1577926" cy="1075859"/>
          </a:xfrm>
        </p:spPr>
        <p:txBody>
          <a:bodyPr rtlCol="0">
            <a:normAutofit/>
          </a:bodyPr>
          <a:lstStyle>
            <a:lvl1pPr marL="0" indent="0">
              <a:buNone/>
              <a:defRPr sz="900"/>
            </a:lvl1pPr>
          </a:lstStyle>
          <a:p>
            <a:pPr lvl="0"/>
            <a:endParaRPr lang="en-US" noProof="0" dirty="0"/>
          </a:p>
        </p:txBody>
      </p:sp>
      <p:sp>
        <p:nvSpPr>
          <p:cNvPr id="3" name="Picture Placeholder 2"/>
          <p:cNvSpPr>
            <a:spLocks noGrp="1"/>
          </p:cNvSpPr>
          <p:nvPr>
            <p:ph type="pic" sz="quarter" idx="20"/>
          </p:nvPr>
        </p:nvSpPr>
        <p:spPr>
          <a:xfrm>
            <a:off x="1200981" y="1890878"/>
            <a:ext cx="1577926" cy="1075859"/>
          </a:xfrm>
        </p:spPr>
        <p:txBody>
          <a:bodyPr rtlCol="0">
            <a:normAutofit/>
          </a:bodyPr>
          <a:lstStyle>
            <a:lvl1pPr marL="0" indent="0">
              <a:buNone/>
              <a:defRPr sz="900"/>
            </a:lvl1pPr>
          </a:lstStyle>
          <a:p>
            <a:pPr lvl="0"/>
            <a:endParaRPr lang="en-US" noProof="0" dirty="0"/>
          </a:p>
        </p:txBody>
      </p:sp>
      <p:sp>
        <p:nvSpPr>
          <p:cNvPr id="24"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25" name="Text Placeholder 17"/>
          <p:cNvSpPr>
            <a:spLocks noGrp="1"/>
          </p:cNvSpPr>
          <p:nvPr>
            <p:ph type="body" sz="quarter" idx="19"/>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2145694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1" name="Shape 2733"/>
          <p:cNvSpPr>
            <a:spLocks noChangeArrowheads="1"/>
          </p:cNvSpPr>
          <p:nvPr userDrawn="1"/>
        </p:nvSpPr>
        <p:spPr bwMode="auto">
          <a:xfrm>
            <a:off x="4392227" y="892976"/>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7" tIns="38097" rIns="38097" bIns="38097"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59" fontAlgn="base">
              <a:spcBef>
                <a:spcPct val="0"/>
              </a:spcBef>
              <a:spcAft>
                <a:spcPct val="0"/>
              </a:spcAft>
              <a:defRPr/>
            </a:pPr>
            <a:endParaRPr lang="en-US" altLang="en-US" sz="2400" dirty="0">
              <a:solidFill>
                <a:srgbClr val="FFFFFF"/>
              </a:solidFill>
              <a:sym typeface="Helvetica Light"/>
            </a:endParaRPr>
          </a:p>
        </p:txBody>
      </p:sp>
      <p:sp>
        <p:nvSpPr>
          <p:cNvPr id="3" name="Picture Placeholder 2"/>
          <p:cNvSpPr>
            <a:spLocks noGrp="1"/>
          </p:cNvSpPr>
          <p:nvPr>
            <p:ph type="pic" sz="quarter" idx="20"/>
          </p:nvPr>
        </p:nvSpPr>
        <p:spPr>
          <a:xfrm>
            <a:off x="2646740" y="1743623"/>
            <a:ext cx="541782" cy="541782"/>
          </a:xfrm>
          <a:prstGeom prst="ellipse">
            <a:avLst/>
          </a:prstGeom>
          <a:ln>
            <a:solidFill>
              <a:schemeClr val="bg1">
                <a:lumMod val="65000"/>
              </a:schemeClr>
            </a:solidFill>
          </a:ln>
        </p:spPr>
        <p:style>
          <a:lnRef idx="2">
            <a:schemeClr val="accent1"/>
          </a:lnRef>
          <a:fillRef idx="1">
            <a:schemeClr val="lt1"/>
          </a:fillRef>
          <a:effectRef idx="0">
            <a:schemeClr val="accent1"/>
          </a:effectRef>
          <a:fontRef idx="none"/>
        </p:style>
        <p:txBody>
          <a:bodyPr rtlCol="0">
            <a:normAutofit/>
          </a:bodyPr>
          <a:lstStyle>
            <a:lvl1pPr marL="0" indent="0">
              <a:buNone/>
              <a:defRPr sz="1100"/>
            </a:lvl1pPr>
          </a:lstStyle>
          <a:p>
            <a:pPr lvl="0"/>
            <a:endParaRPr lang="en-US" noProof="0" dirty="0"/>
          </a:p>
        </p:txBody>
      </p:sp>
      <p:sp>
        <p:nvSpPr>
          <p:cNvPr id="31" name="Picture Placeholder 2"/>
          <p:cNvSpPr>
            <a:spLocks noGrp="1"/>
          </p:cNvSpPr>
          <p:nvPr>
            <p:ph type="pic" sz="quarter" idx="21"/>
          </p:nvPr>
        </p:nvSpPr>
        <p:spPr>
          <a:xfrm>
            <a:off x="5955482" y="1743623"/>
            <a:ext cx="541782" cy="541782"/>
          </a:xfrm>
          <a:prstGeom prst="ellipse">
            <a:avLst/>
          </a:prstGeom>
          <a:ln>
            <a:solidFill>
              <a:schemeClr val="bg1">
                <a:lumMod val="65000"/>
              </a:schemeClr>
            </a:solidFill>
          </a:ln>
        </p:spPr>
        <p:style>
          <a:lnRef idx="2">
            <a:schemeClr val="accent1"/>
          </a:lnRef>
          <a:fillRef idx="1">
            <a:schemeClr val="lt1"/>
          </a:fillRef>
          <a:effectRef idx="0">
            <a:schemeClr val="accent1"/>
          </a:effectRef>
          <a:fontRef idx="none"/>
        </p:style>
        <p:txBody>
          <a:bodyPr rtlCol="0">
            <a:normAutofit/>
          </a:bodyPr>
          <a:lstStyle>
            <a:lvl1pPr marL="0" indent="0">
              <a:buNone/>
              <a:defRPr sz="1100"/>
            </a:lvl1pPr>
          </a:lstStyle>
          <a:p>
            <a:pPr lvl="0"/>
            <a:endParaRPr lang="en-US" noProof="0" dirty="0"/>
          </a:p>
        </p:txBody>
      </p:sp>
      <p:sp>
        <p:nvSpPr>
          <p:cNvPr id="32" name="Picture Placeholder 2"/>
          <p:cNvSpPr>
            <a:spLocks noGrp="1"/>
          </p:cNvSpPr>
          <p:nvPr>
            <p:ph type="pic" sz="quarter" idx="22"/>
          </p:nvPr>
        </p:nvSpPr>
        <p:spPr>
          <a:xfrm>
            <a:off x="1663772" y="3359306"/>
            <a:ext cx="541782" cy="541782"/>
          </a:xfrm>
          <a:prstGeom prst="ellipse">
            <a:avLst/>
          </a:prstGeom>
          <a:ln>
            <a:solidFill>
              <a:schemeClr val="bg1">
                <a:lumMod val="65000"/>
              </a:schemeClr>
            </a:solidFill>
          </a:ln>
        </p:spPr>
        <p:style>
          <a:lnRef idx="2">
            <a:schemeClr val="accent1"/>
          </a:lnRef>
          <a:fillRef idx="1">
            <a:schemeClr val="lt1"/>
          </a:fillRef>
          <a:effectRef idx="0">
            <a:schemeClr val="accent1"/>
          </a:effectRef>
          <a:fontRef idx="none"/>
        </p:style>
        <p:txBody>
          <a:bodyPr rtlCol="0">
            <a:normAutofit/>
          </a:bodyPr>
          <a:lstStyle>
            <a:lvl1pPr marL="0" indent="0">
              <a:buNone/>
              <a:defRPr sz="1100"/>
            </a:lvl1pPr>
          </a:lstStyle>
          <a:p>
            <a:pPr lvl="0"/>
            <a:endParaRPr lang="en-US" noProof="0" dirty="0"/>
          </a:p>
        </p:txBody>
      </p:sp>
      <p:sp>
        <p:nvSpPr>
          <p:cNvPr id="33" name="Picture Placeholder 2"/>
          <p:cNvSpPr>
            <a:spLocks noGrp="1"/>
          </p:cNvSpPr>
          <p:nvPr>
            <p:ph type="pic" sz="quarter" idx="23"/>
          </p:nvPr>
        </p:nvSpPr>
        <p:spPr>
          <a:xfrm>
            <a:off x="2985149" y="3359306"/>
            <a:ext cx="541782" cy="541782"/>
          </a:xfrm>
          <a:prstGeom prst="ellipse">
            <a:avLst/>
          </a:prstGeom>
          <a:ln>
            <a:solidFill>
              <a:schemeClr val="bg1">
                <a:lumMod val="65000"/>
              </a:schemeClr>
            </a:solidFill>
          </a:ln>
        </p:spPr>
        <p:style>
          <a:lnRef idx="2">
            <a:schemeClr val="accent1"/>
          </a:lnRef>
          <a:fillRef idx="1">
            <a:schemeClr val="lt1"/>
          </a:fillRef>
          <a:effectRef idx="0">
            <a:schemeClr val="accent1"/>
          </a:effectRef>
          <a:fontRef idx="none"/>
        </p:style>
        <p:txBody>
          <a:bodyPr rtlCol="0">
            <a:normAutofit/>
          </a:bodyPr>
          <a:lstStyle>
            <a:lvl1pPr marL="0" indent="0">
              <a:buNone/>
              <a:defRPr sz="1100"/>
            </a:lvl1pPr>
          </a:lstStyle>
          <a:p>
            <a:pPr lvl="0"/>
            <a:endParaRPr lang="en-US" noProof="0" dirty="0"/>
          </a:p>
        </p:txBody>
      </p:sp>
      <p:sp>
        <p:nvSpPr>
          <p:cNvPr id="34" name="Picture Placeholder 2"/>
          <p:cNvSpPr>
            <a:spLocks noGrp="1"/>
          </p:cNvSpPr>
          <p:nvPr>
            <p:ph type="pic" sz="quarter" idx="24"/>
          </p:nvPr>
        </p:nvSpPr>
        <p:spPr>
          <a:xfrm>
            <a:off x="4308163" y="3359306"/>
            <a:ext cx="541782" cy="541782"/>
          </a:xfrm>
          <a:prstGeom prst="ellipse">
            <a:avLst/>
          </a:prstGeom>
          <a:ln>
            <a:solidFill>
              <a:schemeClr val="bg1">
                <a:lumMod val="65000"/>
              </a:schemeClr>
            </a:solidFill>
          </a:ln>
        </p:spPr>
        <p:style>
          <a:lnRef idx="2">
            <a:schemeClr val="accent1"/>
          </a:lnRef>
          <a:fillRef idx="1">
            <a:schemeClr val="lt1"/>
          </a:fillRef>
          <a:effectRef idx="0">
            <a:schemeClr val="accent1"/>
          </a:effectRef>
          <a:fontRef idx="none"/>
        </p:style>
        <p:txBody>
          <a:bodyPr rtlCol="0">
            <a:normAutofit/>
          </a:bodyPr>
          <a:lstStyle>
            <a:lvl1pPr marL="0" indent="0">
              <a:buNone/>
              <a:defRPr sz="1100"/>
            </a:lvl1pPr>
          </a:lstStyle>
          <a:p>
            <a:pPr lvl="0"/>
            <a:endParaRPr lang="en-US" noProof="0" dirty="0"/>
          </a:p>
        </p:txBody>
      </p:sp>
      <p:sp>
        <p:nvSpPr>
          <p:cNvPr id="35" name="Picture Placeholder 2"/>
          <p:cNvSpPr>
            <a:spLocks noGrp="1"/>
          </p:cNvSpPr>
          <p:nvPr>
            <p:ph type="pic" sz="quarter" idx="25"/>
          </p:nvPr>
        </p:nvSpPr>
        <p:spPr>
          <a:xfrm>
            <a:off x="5615982" y="3359306"/>
            <a:ext cx="541782" cy="541782"/>
          </a:xfrm>
          <a:prstGeom prst="ellipse">
            <a:avLst/>
          </a:prstGeom>
          <a:ln>
            <a:solidFill>
              <a:schemeClr val="bg1">
                <a:lumMod val="65000"/>
              </a:schemeClr>
            </a:solidFill>
          </a:ln>
        </p:spPr>
        <p:style>
          <a:lnRef idx="2">
            <a:schemeClr val="accent1"/>
          </a:lnRef>
          <a:fillRef idx="1">
            <a:schemeClr val="lt1"/>
          </a:fillRef>
          <a:effectRef idx="0">
            <a:schemeClr val="accent1"/>
          </a:effectRef>
          <a:fontRef idx="none"/>
        </p:style>
        <p:txBody>
          <a:bodyPr rtlCol="0">
            <a:normAutofit/>
          </a:bodyPr>
          <a:lstStyle>
            <a:lvl1pPr marL="0" indent="0">
              <a:buNone/>
              <a:defRPr sz="1100"/>
            </a:lvl1pPr>
          </a:lstStyle>
          <a:p>
            <a:pPr lvl="0"/>
            <a:endParaRPr lang="en-US" noProof="0" dirty="0"/>
          </a:p>
        </p:txBody>
      </p:sp>
      <p:sp>
        <p:nvSpPr>
          <p:cNvPr id="36" name="Picture Placeholder 2"/>
          <p:cNvSpPr>
            <a:spLocks noGrp="1"/>
          </p:cNvSpPr>
          <p:nvPr>
            <p:ph type="pic" sz="quarter" idx="26"/>
          </p:nvPr>
        </p:nvSpPr>
        <p:spPr>
          <a:xfrm>
            <a:off x="6937360" y="3359306"/>
            <a:ext cx="541782" cy="541782"/>
          </a:xfrm>
          <a:prstGeom prst="ellipse">
            <a:avLst/>
          </a:prstGeom>
          <a:ln>
            <a:solidFill>
              <a:schemeClr val="bg1">
                <a:lumMod val="65000"/>
              </a:schemeClr>
            </a:solidFill>
          </a:ln>
        </p:spPr>
        <p:style>
          <a:lnRef idx="2">
            <a:schemeClr val="accent1"/>
          </a:lnRef>
          <a:fillRef idx="1">
            <a:schemeClr val="lt1"/>
          </a:fillRef>
          <a:effectRef idx="0">
            <a:schemeClr val="accent1"/>
          </a:effectRef>
          <a:fontRef idx="none"/>
        </p:style>
        <p:txBody>
          <a:bodyPr rtlCol="0">
            <a:normAutofit/>
          </a:bodyPr>
          <a:lstStyle>
            <a:lvl1pPr marL="0" indent="0">
              <a:buNone/>
              <a:defRPr sz="1100"/>
            </a:lvl1pPr>
          </a:lstStyle>
          <a:p>
            <a:pPr lvl="0"/>
            <a:endParaRPr lang="en-US" noProof="0" dirty="0"/>
          </a:p>
        </p:txBody>
      </p:sp>
      <p:sp>
        <p:nvSpPr>
          <p:cNvPr id="24"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25" name="Text Placeholder 17"/>
          <p:cNvSpPr>
            <a:spLocks noGrp="1"/>
          </p:cNvSpPr>
          <p:nvPr>
            <p:ph type="body" sz="quarter" idx="19"/>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19704333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Shape 2733"/>
          <p:cNvSpPr>
            <a:spLocks noChangeArrowheads="1"/>
          </p:cNvSpPr>
          <p:nvPr userDrawn="1"/>
        </p:nvSpPr>
        <p:spPr bwMode="auto">
          <a:xfrm>
            <a:off x="4392227" y="892976"/>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7" tIns="38097" rIns="38097" bIns="38097"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59" fontAlgn="base">
              <a:spcBef>
                <a:spcPct val="0"/>
              </a:spcBef>
              <a:spcAft>
                <a:spcPct val="0"/>
              </a:spcAft>
              <a:defRPr/>
            </a:pPr>
            <a:endParaRPr lang="en-US" altLang="en-US" sz="2400" dirty="0">
              <a:solidFill>
                <a:srgbClr val="FFFFFF"/>
              </a:solidFill>
              <a:sym typeface="Helvetica Light"/>
            </a:endParaRPr>
          </a:p>
        </p:txBody>
      </p:sp>
      <p:sp>
        <p:nvSpPr>
          <p:cNvPr id="3" name="Picture Placeholder 2"/>
          <p:cNvSpPr>
            <a:spLocks noGrp="1"/>
          </p:cNvSpPr>
          <p:nvPr>
            <p:ph type="pic" sz="quarter" idx="20"/>
          </p:nvPr>
        </p:nvSpPr>
        <p:spPr>
          <a:xfrm>
            <a:off x="670651" y="1737536"/>
            <a:ext cx="1541013" cy="742278"/>
          </a:xfrm>
        </p:spPr>
        <p:txBody>
          <a:bodyPr rtlCol="0">
            <a:normAutofit/>
          </a:bodyPr>
          <a:lstStyle>
            <a:lvl1pPr marL="0" indent="0">
              <a:buNone/>
              <a:defRPr sz="1200"/>
            </a:lvl1pPr>
          </a:lstStyle>
          <a:p>
            <a:pPr lvl="0"/>
            <a:endParaRPr lang="en-US" noProof="0" dirty="0"/>
          </a:p>
        </p:txBody>
      </p:sp>
      <p:sp>
        <p:nvSpPr>
          <p:cNvPr id="28" name="Picture Placeholder 2"/>
          <p:cNvSpPr>
            <a:spLocks noGrp="1"/>
          </p:cNvSpPr>
          <p:nvPr>
            <p:ph type="pic" sz="quarter" idx="21"/>
          </p:nvPr>
        </p:nvSpPr>
        <p:spPr>
          <a:xfrm>
            <a:off x="4800607" y="1737536"/>
            <a:ext cx="1541013" cy="742278"/>
          </a:xfrm>
        </p:spPr>
        <p:txBody>
          <a:bodyPr rtlCol="0">
            <a:normAutofit/>
          </a:bodyPr>
          <a:lstStyle>
            <a:lvl1pPr marL="0" indent="0">
              <a:buNone/>
              <a:defRPr sz="1200"/>
            </a:lvl1pPr>
          </a:lstStyle>
          <a:p>
            <a:pPr lvl="0"/>
            <a:endParaRPr lang="en-US" noProof="0" dirty="0"/>
          </a:p>
        </p:txBody>
      </p:sp>
      <p:sp>
        <p:nvSpPr>
          <p:cNvPr id="29" name="Picture Placeholder 2"/>
          <p:cNvSpPr>
            <a:spLocks noGrp="1"/>
          </p:cNvSpPr>
          <p:nvPr>
            <p:ph type="pic" sz="quarter" idx="22"/>
          </p:nvPr>
        </p:nvSpPr>
        <p:spPr>
          <a:xfrm>
            <a:off x="2735686" y="3510060"/>
            <a:ext cx="1541013" cy="742278"/>
          </a:xfrm>
        </p:spPr>
        <p:txBody>
          <a:bodyPr rtlCol="0">
            <a:normAutofit/>
          </a:bodyPr>
          <a:lstStyle>
            <a:lvl1pPr marL="0" indent="0">
              <a:buNone/>
              <a:defRPr sz="1200"/>
            </a:lvl1pPr>
          </a:lstStyle>
          <a:p>
            <a:pPr lvl="0"/>
            <a:endParaRPr lang="en-US" noProof="0" dirty="0"/>
          </a:p>
        </p:txBody>
      </p:sp>
      <p:sp>
        <p:nvSpPr>
          <p:cNvPr id="30" name="Picture Placeholder 2"/>
          <p:cNvSpPr>
            <a:spLocks noGrp="1"/>
          </p:cNvSpPr>
          <p:nvPr>
            <p:ph type="pic" sz="quarter" idx="23"/>
          </p:nvPr>
        </p:nvSpPr>
        <p:spPr>
          <a:xfrm>
            <a:off x="6865645" y="3510060"/>
            <a:ext cx="1541013" cy="742278"/>
          </a:xfrm>
        </p:spPr>
        <p:txBody>
          <a:bodyPr rtlCol="0">
            <a:normAutofit/>
          </a:bodyPr>
          <a:lstStyle>
            <a:lvl1pPr marL="0" indent="0">
              <a:buNone/>
              <a:defRPr sz="1200"/>
            </a:lvl1pPr>
          </a:lstStyle>
          <a:p>
            <a:pPr lvl="0"/>
            <a:endParaRPr lang="en-US" noProof="0" dirty="0"/>
          </a:p>
        </p:txBody>
      </p:sp>
      <p:sp>
        <p:nvSpPr>
          <p:cNvPr id="24"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25" name="Text Placeholder 17"/>
          <p:cNvSpPr>
            <a:spLocks noGrp="1"/>
          </p:cNvSpPr>
          <p:nvPr>
            <p:ph type="body" sz="quarter" idx="19"/>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37244175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8" name="Shape 2733"/>
          <p:cNvSpPr>
            <a:spLocks noChangeArrowheads="1"/>
          </p:cNvSpPr>
          <p:nvPr userDrawn="1"/>
        </p:nvSpPr>
        <p:spPr bwMode="auto">
          <a:xfrm>
            <a:off x="4392227" y="892976"/>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7" tIns="38097" rIns="38097" bIns="38097"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59" fontAlgn="base">
              <a:spcBef>
                <a:spcPct val="0"/>
              </a:spcBef>
              <a:spcAft>
                <a:spcPct val="0"/>
              </a:spcAft>
              <a:defRPr/>
            </a:pPr>
            <a:endParaRPr lang="en-US" altLang="en-US" sz="2400" dirty="0">
              <a:solidFill>
                <a:srgbClr val="FFFFFF"/>
              </a:solidFill>
              <a:sym typeface="Helvetica Light"/>
            </a:endParaRPr>
          </a:p>
        </p:txBody>
      </p:sp>
      <p:sp>
        <p:nvSpPr>
          <p:cNvPr id="4" name="Picture Placeholder 3"/>
          <p:cNvSpPr>
            <a:spLocks noGrp="1"/>
          </p:cNvSpPr>
          <p:nvPr>
            <p:ph type="pic" sz="quarter" idx="20"/>
          </p:nvPr>
        </p:nvSpPr>
        <p:spPr>
          <a:xfrm>
            <a:off x="811633" y="1676344"/>
            <a:ext cx="1471712" cy="1426880"/>
          </a:xfrm>
        </p:spPr>
        <p:txBody>
          <a:bodyPr rtlCol="0">
            <a:normAutofit/>
          </a:bodyPr>
          <a:lstStyle>
            <a:lvl1pPr marL="0" indent="0">
              <a:buNone/>
              <a:defRPr sz="1100"/>
            </a:lvl1pPr>
          </a:lstStyle>
          <a:p>
            <a:pPr lvl="0"/>
            <a:endParaRPr lang="en-US" noProof="0" dirty="0"/>
          </a:p>
        </p:txBody>
      </p:sp>
      <p:sp>
        <p:nvSpPr>
          <p:cNvPr id="15" name="Picture Placeholder 3"/>
          <p:cNvSpPr>
            <a:spLocks noGrp="1"/>
          </p:cNvSpPr>
          <p:nvPr>
            <p:ph type="pic" sz="quarter" idx="21"/>
          </p:nvPr>
        </p:nvSpPr>
        <p:spPr>
          <a:xfrm>
            <a:off x="2877073" y="1676344"/>
            <a:ext cx="1471712" cy="1426880"/>
          </a:xfrm>
        </p:spPr>
        <p:txBody>
          <a:bodyPr rtlCol="0">
            <a:normAutofit/>
          </a:bodyPr>
          <a:lstStyle>
            <a:lvl1pPr marL="0" indent="0">
              <a:buNone/>
              <a:defRPr sz="1100"/>
            </a:lvl1pPr>
          </a:lstStyle>
          <a:p>
            <a:pPr lvl="0"/>
            <a:endParaRPr lang="en-US" noProof="0" dirty="0"/>
          </a:p>
        </p:txBody>
      </p:sp>
      <p:sp>
        <p:nvSpPr>
          <p:cNvPr id="16" name="Picture Placeholder 3"/>
          <p:cNvSpPr>
            <a:spLocks noGrp="1"/>
          </p:cNvSpPr>
          <p:nvPr>
            <p:ph type="pic" sz="quarter" idx="22"/>
          </p:nvPr>
        </p:nvSpPr>
        <p:spPr>
          <a:xfrm>
            <a:off x="4942516" y="1676344"/>
            <a:ext cx="1471712" cy="1426880"/>
          </a:xfrm>
        </p:spPr>
        <p:txBody>
          <a:bodyPr rtlCol="0">
            <a:normAutofit/>
          </a:bodyPr>
          <a:lstStyle>
            <a:lvl1pPr marL="0" indent="0">
              <a:buNone/>
              <a:defRPr sz="1100"/>
            </a:lvl1pPr>
          </a:lstStyle>
          <a:p>
            <a:pPr lvl="0"/>
            <a:endParaRPr lang="en-US" noProof="0" dirty="0"/>
          </a:p>
        </p:txBody>
      </p:sp>
      <p:sp>
        <p:nvSpPr>
          <p:cNvPr id="17" name="Picture Placeholder 3"/>
          <p:cNvSpPr>
            <a:spLocks noGrp="1"/>
          </p:cNvSpPr>
          <p:nvPr>
            <p:ph type="pic" sz="quarter" idx="23"/>
          </p:nvPr>
        </p:nvSpPr>
        <p:spPr>
          <a:xfrm>
            <a:off x="6867292" y="1676344"/>
            <a:ext cx="1471712" cy="1426880"/>
          </a:xfrm>
        </p:spPr>
        <p:txBody>
          <a:bodyPr rtlCol="0">
            <a:normAutofit/>
          </a:bodyPr>
          <a:lstStyle>
            <a:lvl1pPr marL="0" indent="0">
              <a:buNone/>
              <a:defRPr sz="1100"/>
            </a:lvl1pPr>
          </a:lstStyle>
          <a:p>
            <a:pPr lvl="0"/>
            <a:endParaRPr lang="en-US" noProof="0" dirty="0"/>
          </a:p>
        </p:txBody>
      </p:sp>
      <p:sp>
        <p:nvSpPr>
          <p:cNvPr id="24"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25" name="Text Placeholder 17"/>
          <p:cNvSpPr>
            <a:spLocks noGrp="1"/>
          </p:cNvSpPr>
          <p:nvPr>
            <p:ph type="body" sz="quarter" idx="19"/>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3470607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5" name="Shape 2733"/>
          <p:cNvSpPr>
            <a:spLocks noChangeArrowheads="1"/>
          </p:cNvSpPr>
          <p:nvPr userDrawn="1"/>
        </p:nvSpPr>
        <p:spPr bwMode="auto">
          <a:xfrm>
            <a:off x="4392227" y="892976"/>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7" tIns="38097" rIns="38097" bIns="38097"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59" fontAlgn="base">
              <a:spcBef>
                <a:spcPct val="0"/>
              </a:spcBef>
              <a:spcAft>
                <a:spcPct val="0"/>
              </a:spcAft>
              <a:defRPr/>
            </a:pPr>
            <a:endParaRPr lang="en-US" altLang="en-US" sz="2400" dirty="0">
              <a:solidFill>
                <a:srgbClr val="FFFFFF"/>
              </a:solidFill>
              <a:sym typeface="Helvetica Light"/>
            </a:endParaRPr>
          </a:p>
        </p:txBody>
      </p:sp>
      <p:sp>
        <p:nvSpPr>
          <p:cNvPr id="3" name="Picture Placeholder 2"/>
          <p:cNvSpPr>
            <a:spLocks noGrp="1"/>
          </p:cNvSpPr>
          <p:nvPr>
            <p:ph type="pic" sz="quarter" idx="20"/>
          </p:nvPr>
        </p:nvSpPr>
        <p:spPr>
          <a:xfrm>
            <a:off x="1318951" y="1675162"/>
            <a:ext cx="1180807" cy="1180807"/>
          </a:xfrm>
        </p:spPr>
        <p:txBody>
          <a:bodyPr rtlCol="0">
            <a:normAutofit/>
          </a:bodyPr>
          <a:lstStyle>
            <a:lvl1pPr marL="0" indent="0">
              <a:buNone/>
              <a:defRPr sz="900"/>
            </a:lvl1pPr>
          </a:lstStyle>
          <a:p>
            <a:pPr lvl="0"/>
            <a:endParaRPr lang="en-US" noProof="0" dirty="0"/>
          </a:p>
        </p:txBody>
      </p:sp>
      <p:sp>
        <p:nvSpPr>
          <p:cNvPr id="24"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25" name="Text Placeholder 17"/>
          <p:cNvSpPr>
            <a:spLocks noGrp="1"/>
          </p:cNvSpPr>
          <p:nvPr>
            <p:ph type="body" sz="quarter" idx="19"/>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738475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6E6A95-154B-2145-A3A6-13C16587D137}"/>
              </a:ext>
            </a:extLst>
          </p:cNvPr>
          <p:cNvSpPr>
            <a:spLocks noGrp="1" noChangeArrowheads="1"/>
          </p:cNvSpPr>
          <p:nvPr>
            <p:ph type="dt" sz="half" idx="10"/>
          </p:nvPr>
        </p:nvSpPr>
        <p:spPr>
          <a:ln/>
        </p:spPr>
        <p:txBody>
          <a:bodyPr/>
          <a:lstStyle>
            <a:lvl1pPr>
              <a:defRPr/>
            </a:lvl1pPr>
          </a:lstStyle>
          <a:p>
            <a:fld id="{71D787F0-2EE4-4D68-84BC-B6EF3868B864}" type="datetimeFigureOut">
              <a:rPr lang="en-US" altLang="en-US"/>
              <a:pPr/>
              <a:t>1/11/2019</a:t>
            </a:fld>
            <a:endParaRPr lang="en-US" altLang="en-US" dirty="0"/>
          </a:p>
        </p:txBody>
      </p:sp>
      <p:sp>
        <p:nvSpPr>
          <p:cNvPr id="5" name="Rectangle 5">
            <a:extLst>
              <a:ext uri="{FF2B5EF4-FFF2-40B4-BE49-F238E27FC236}">
                <a16:creationId xmlns:a16="http://schemas.microsoft.com/office/drawing/2014/main" id="{C9488853-304D-D640-BD47-DCCF6F0FA633}"/>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6" name="Rectangle 6">
            <a:extLst>
              <a:ext uri="{FF2B5EF4-FFF2-40B4-BE49-F238E27FC236}">
                <a16:creationId xmlns:a16="http://schemas.microsoft.com/office/drawing/2014/main" id="{0C0DCAF8-5FE5-3B4A-A903-9C882CB64824}"/>
              </a:ext>
            </a:extLst>
          </p:cNvPr>
          <p:cNvSpPr>
            <a:spLocks noGrp="1" noChangeArrowheads="1"/>
          </p:cNvSpPr>
          <p:nvPr>
            <p:ph type="sldNum" sz="quarter" idx="12"/>
          </p:nvPr>
        </p:nvSpPr>
        <p:spPr>
          <a:ln/>
        </p:spPr>
        <p:txBody>
          <a:bodyPr/>
          <a:lstStyle>
            <a:lvl1pPr>
              <a:defRPr/>
            </a:lvl1pPr>
          </a:lstStyle>
          <a:p>
            <a:fld id="{A22B1FDF-C547-4A2A-BBA8-DE986672685C}" type="slidenum">
              <a:rPr lang="en-US" altLang="en-US"/>
              <a:pPr/>
              <a:t>‹#›</a:t>
            </a:fld>
            <a:endParaRPr lang="en-US" altLang="en-US" dirty="0"/>
          </a:p>
        </p:txBody>
      </p:sp>
    </p:spTree>
    <p:extLst>
      <p:ext uri="{BB962C8B-B14F-4D97-AF65-F5344CB8AC3E}">
        <p14:creationId xmlns:p14="http://schemas.microsoft.com/office/powerpoint/2010/main" val="276128507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6" name="Shape 2733"/>
          <p:cNvSpPr>
            <a:spLocks noChangeArrowheads="1"/>
          </p:cNvSpPr>
          <p:nvPr userDrawn="1"/>
        </p:nvSpPr>
        <p:spPr bwMode="auto">
          <a:xfrm>
            <a:off x="4392227" y="892976"/>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7" tIns="38097" rIns="38097" bIns="38097"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59" fontAlgn="base">
              <a:spcBef>
                <a:spcPct val="0"/>
              </a:spcBef>
              <a:spcAft>
                <a:spcPct val="0"/>
              </a:spcAft>
              <a:defRPr/>
            </a:pPr>
            <a:endParaRPr lang="en-US" altLang="en-US" sz="2400" dirty="0">
              <a:solidFill>
                <a:srgbClr val="FFFFFF"/>
              </a:solidFill>
              <a:sym typeface="Helvetica Light"/>
            </a:endParaRPr>
          </a:p>
        </p:txBody>
      </p:sp>
      <p:sp>
        <p:nvSpPr>
          <p:cNvPr id="7" name="Oval 6"/>
          <p:cNvSpPr/>
          <p:nvPr userDrawn="1"/>
        </p:nvSpPr>
        <p:spPr>
          <a:xfrm>
            <a:off x="3793343" y="1763323"/>
            <a:ext cx="1197769" cy="11977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p>
            <a:pPr algn="ctr" defTabSz="685475">
              <a:defRPr/>
            </a:pPr>
            <a:endParaRPr lang="en-US" dirty="0">
              <a:solidFill>
                <a:srgbClr val="FFFFFF"/>
              </a:solidFill>
            </a:endParaRPr>
          </a:p>
        </p:txBody>
      </p:sp>
      <p:sp>
        <p:nvSpPr>
          <p:cNvPr id="3" name="Picture Placeholder 2"/>
          <p:cNvSpPr>
            <a:spLocks noGrp="1"/>
          </p:cNvSpPr>
          <p:nvPr>
            <p:ph type="pic" sz="quarter" idx="20"/>
          </p:nvPr>
        </p:nvSpPr>
        <p:spPr>
          <a:xfrm>
            <a:off x="1260003" y="2286356"/>
            <a:ext cx="3132226" cy="2342801"/>
          </a:xfrm>
        </p:spPr>
        <p:txBody>
          <a:bodyPr rtlCol="0">
            <a:normAutofit/>
          </a:bodyPr>
          <a:lstStyle>
            <a:lvl1pPr marL="0" indent="0">
              <a:buNone/>
              <a:defRPr sz="900"/>
            </a:lvl1pPr>
          </a:lstStyle>
          <a:p>
            <a:pPr lvl="0"/>
            <a:endParaRPr lang="en-US" noProof="0" dirty="0"/>
          </a:p>
        </p:txBody>
      </p:sp>
      <p:sp>
        <p:nvSpPr>
          <p:cNvPr id="24"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25" name="Text Placeholder 17"/>
          <p:cNvSpPr>
            <a:spLocks noGrp="1"/>
          </p:cNvSpPr>
          <p:nvPr>
            <p:ph type="body" sz="quarter" idx="19"/>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
        <p:nvSpPr>
          <p:cNvPr id="4" name="Picture Placeholder 3"/>
          <p:cNvSpPr>
            <a:spLocks noGrp="1"/>
          </p:cNvSpPr>
          <p:nvPr>
            <p:ph type="pic" sz="quarter" idx="21"/>
          </p:nvPr>
        </p:nvSpPr>
        <p:spPr>
          <a:xfrm>
            <a:off x="4032184" y="2002409"/>
            <a:ext cx="720090" cy="720090"/>
          </a:xfrm>
          <a:prstGeom prst="ellipse">
            <a:avLst/>
          </a:prstGeom>
        </p:spPr>
        <p:txBody>
          <a:bodyPr rtlCol="0">
            <a:normAutofit/>
          </a:bodyPr>
          <a:lstStyle>
            <a:lvl1pPr marL="0" indent="0">
              <a:buNone/>
              <a:defRPr sz="900"/>
            </a:lvl1pPr>
          </a:lstStyle>
          <a:p>
            <a:pPr lvl="0"/>
            <a:endParaRPr lang="en-US" noProof="0" dirty="0"/>
          </a:p>
        </p:txBody>
      </p:sp>
    </p:spTree>
    <p:extLst>
      <p:ext uri="{BB962C8B-B14F-4D97-AF65-F5344CB8AC3E}">
        <p14:creationId xmlns:p14="http://schemas.microsoft.com/office/powerpoint/2010/main" val="26327999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35CF277-A02E-41D1-B4D0-3CBA921ED4C1}" type="datetimeFigureOut">
              <a:rPr lang="en-GB">
                <a:solidFill>
                  <a:srgbClr val="494949">
                    <a:tint val="75000"/>
                  </a:srgbClr>
                </a:solidFill>
              </a:rPr>
              <a:pPr>
                <a:defRPr/>
              </a:pPr>
              <a:t>11/01/2019</a:t>
            </a:fld>
            <a:endParaRPr lang="en-GB" dirty="0">
              <a:solidFill>
                <a:srgbClr val="494949">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srgbClr val="494949">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986D645-9AA0-4723-8234-7009B58D24AA}" type="slidenum">
              <a:rPr lang="en-GB" altLang="en-US"/>
              <a:pPr>
                <a:defRPr/>
              </a:pPr>
              <a:t>‹#›</a:t>
            </a:fld>
            <a:endParaRPr lang="en-GB" altLang="en-US" dirty="0"/>
          </a:p>
        </p:txBody>
      </p:sp>
    </p:spTree>
    <p:extLst>
      <p:ext uri="{BB962C8B-B14F-4D97-AF65-F5344CB8AC3E}">
        <p14:creationId xmlns:p14="http://schemas.microsoft.com/office/powerpoint/2010/main" val="27937095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2"/>
            <a:ext cx="7886700" cy="2139553"/>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1"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470F5A2-FAD5-4BE1-B693-3CCAA98CE179}" type="datetimeFigureOut">
              <a:rPr lang="en-GB">
                <a:solidFill>
                  <a:srgbClr val="494949">
                    <a:tint val="75000"/>
                  </a:srgbClr>
                </a:solidFill>
              </a:rPr>
              <a:pPr>
                <a:defRPr/>
              </a:pPr>
              <a:t>11/01/2019</a:t>
            </a:fld>
            <a:endParaRPr lang="en-GB" dirty="0">
              <a:solidFill>
                <a:srgbClr val="494949">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srgbClr val="494949">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A0516DC2-5749-49C6-B785-B9D93C037DBA}" type="slidenum">
              <a:rPr lang="en-GB" altLang="en-US"/>
              <a:pPr>
                <a:defRPr/>
              </a:pPr>
              <a:t>‹#›</a:t>
            </a:fld>
            <a:endParaRPr lang="en-GB" altLang="en-US" dirty="0"/>
          </a:p>
        </p:txBody>
      </p:sp>
    </p:spTree>
    <p:extLst>
      <p:ext uri="{BB962C8B-B14F-4D97-AF65-F5344CB8AC3E}">
        <p14:creationId xmlns:p14="http://schemas.microsoft.com/office/powerpoint/2010/main" val="729604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48FEB9F1-9358-4858-BAC2-E937CD105F74}" type="datetimeFigureOut">
              <a:rPr lang="en-GB">
                <a:solidFill>
                  <a:srgbClr val="494949">
                    <a:tint val="75000"/>
                  </a:srgbClr>
                </a:solidFill>
              </a:rPr>
              <a:pPr>
                <a:defRPr/>
              </a:pPr>
              <a:t>11/01/2019</a:t>
            </a:fld>
            <a:endParaRPr lang="en-GB" dirty="0">
              <a:solidFill>
                <a:srgbClr val="494949">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dirty="0">
              <a:solidFill>
                <a:srgbClr val="494949">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729438AB-34E0-49A7-A515-00843B22E7EC}" type="slidenum">
              <a:rPr lang="en-GB" altLang="en-US"/>
              <a:pPr>
                <a:defRPr/>
              </a:pPr>
              <a:t>‹#›</a:t>
            </a:fld>
            <a:endParaRPr lang="en-GB" altLang="en-US" dirty="0"/>
          </a:p>
        </p:txBody>
      </p:sp>
    </p:spTree>
    <p:extLst>
      <p:ext uri="{BB962C8B-B14F-4D97-AF65-F5344CB8AC3E}">
        <p14:creationId xmlns:p14="http://schemas.microsoft.com/office/powerpoint/2010/main" val="26075624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1"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1"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C9CB865B-A324-4EF7-AA78-3A9CE1D37795}" type="datetimeFigureOut">
              <a:rPr lang="en-GB">
                <a:solidFill>
                  <a:srgbClr val="494949">
                    <a:tint val="75000"/>
                  </a:srgbClr>
                </a:solidFill>
              </a:rPr>
              <a:pPr>
                <a:defRPr/>
              </a:pPr>
              <a:t>11/01/2019</a:t>
            </a:fld>
            <a:endParaRPr lang="en-GB" dirty="0">
              <a:solidFill>
                <a:srgbClr val="494949">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dirty="0">
              <a:solidFill>
                <a:srgbClr val="494949">
                  <a:tint val="75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3738880D-4A57-4D56-A9BB-8451DE88A30A}" type="slidenum">
              <a:rPr lang="en-GB" altLang="en-US"/>
              <a:pPr>
                <a:defRPr/>
              </a:pPr>
              <a:t>‹#›</a:t>
            </a:fld>
            <a:endParaRPr lang="en-GB" altLang="en-US" dirty="0"/>
          </a:p>
        </p:txBody>
      </p:sp>
    </p:spTree>
    <p:extLst>
      <p:ext uri="{BB962C8B-B14F-4D97-AF65-F5344CB8AC3E}">
        <p14:creationId xmlns:p14="http://schemas.microsoft.com/office/powerpoint/2010/main" val="6284137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DABA9E3D-49B6-410E-959E-13FE1820E34D}" type="datetimeFigureOut">
              <a:rPr lang="en-GB">
                <a:solidFill>
                  <a:srgbClr val="494949">
                    <a:tint val="75000"/>
                  </a:srgbClr>
                </a:solidFill>
              </a:rPr>
              <a:pPr>
                <a:defRPr/>
              </a:pPr>
              <a:t>11/01/2019</a:t>
            </a:fld>
            <a:endParaRPr lang="en-GB" dirty="0">
              <a:solidFill>
                <a:srgbClr val="494949">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dirty="0">
              <a:solidFill>
                <a:srgbClr val="494949">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10C550DC-E2F8-453B-B28B-C84045A4DB18}" type="slidenum">
              <a:rPr lang="en-GB" altLang="en-US"/>
              <a:pPr>
                <a:defRPr/>
              </a:pPr>
              <a:t>‹#›</a:t>
            </a:fld>
            <a:endParaRPr lang="en-GB" altLang="en-US" dirty="0"/>
          </a:p>
        </p:txBody>
      </p:sp>
    </p:spTree>
    <p:extLst>
      <p:ext uri="{BB962C8B-B14F-4D97-AF65-F5344CB8AC3E}">
        <p14:creationId xmlns:p14="http://schemas.microsoft.com/office/powerpoint/2010/main" val="1335115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hape 2733"/>
          <p:cNvSpPr>
            <a:spLocks noChangeArrowheads="1"/>
          </p:cNvSpPr>
          <p:nvPr userDrawn="1"/>
        </p:nvSpPr>
        <p:spPr bwMode="auto">
          <a:xfrm>
            <a:off x="4392227" y="892976"/>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7" tIns="38097" rIns="38097" bIns="38097"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59" fontAlgn="base">
              <a:spcBef>
                <a:spcPct val="0"/>
              </a:spcBef>
              <a:spcAft>
                <a:spcPct val="0"/>
              </a:spcAft>
              <a:defRPr/>
            </a:pPr>
            <a:endParaRPr lang="en-US" altLang="en-US" sz="2400" dirty="0">
              <a:solidFill>
                <a:srgbClr val="FFFFFF"/>
              </a:solidFill>
              <a:sym typeface="Helvetica Light"/>
            </a:endParaRPr>
          </a:p>
        </p:txBody>
      </p:sp>
      <p:sp>
        <p:nvSpPr>
          <p:cNvPr id="7"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8" name="Text Placeholder 17"/>
          <p:cNvSpPr>
            <a:spLocks noGrp="1"/>
          </p:cNvSpPr>
          <p:nvPr>
            <p:ph type="body" sz="quarter" idx="18"/>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
        <p:nvSpPr>
          <p:cNvPr id="5" name="Date Placeholder 1"/>
          <p:cNvSpPr>
            <a:spLocks noGrp="1"/>
          </p:cNvSpPr>
          <p:nvPr>
            <p:ph type="dt" sz="half" idx="19"/>
          </p:nvPr>
        </p:nvSpPr>
        <p:spPr/>
        <p:txBody>
          <a:bodyPr/>
          <a:lstStyle>
            <a:lvl1pPr>
              <a:defRPr/>
            </a:lvl1pPr>
          </a:lstStyle>
          <a:p>
            <a:pPr>
              <a:defRPr/>
            </a:pPr>
            <a:fld id="{435018E5-66D0-4981-8874-2C6CAF7776A2}" type="datetimeFigureOut">
              <a:rPr lang="en-GB">
                <a:solidFill>
                  <a:srgbClr val="494949">
                    <a:tint val="75000"/>
                  </a:srgbClr>
                </a:solidFill>
              </a:rPr>
              <a:pPr>
                <a:defRPr/>
              </a:pPr>
              <a:t>11/01/2019</a:t>
            </a:fld>
            <a:endParaRPr lang="en-GB" dirty="0">
              <a:solidFill>
                <a:srgbClr val="494949">
                  <a:tint val="75000"/>
                </a:srgbClr>
              </a:solidFill>
            </a:endParaRPr>
          </a:p>
        </p:txBody>
      </p:sp>
      <p:sp>
        <p:nvSpPr>
          <p:cNvPr id="6" name="Footer Placeholder 2"/>
          <p:cNvSpPr>
            <a:spLocks noGrp="1"/>
          </p:cNvSpPr>
          <p:nvPr>
            <p:ph type="ftr" sz="quarter" idx="20"/>
          </p:nvPr>
        </p:nvSpPr>
        <p:spPr/>
        <p:txBody>
          <a:bodyPr/>
          <a:lstStyle>
            <a:lvl1pPr>
              <a:defRPr/>
            </a:lvl1pPr>
          </a:lstStyle>
          <a:p>
            <a:pPr>
              <a:defRPr/>
            </a:pPr>
            <a:endParaRPr lang="en-GB" dirty="0">
              <a:solidFill>
                <a:srgbClr val="494949">
                  <a:tint val="75000"/>
                </a:srgbClr>
              </a:solidFill>
            </a:endParaRPr>
          </a:p>
        </p:txBody>
      </p:sp>
      <p:sp>
        <p:nvSpPr>
          <p:cNvPr id="9" name="Slide Number Placeholder 3"/>
          <p:cNvSpPr>
            <a:spLocks noGrp="1"/>
          </p:cNvSpPr>
          <p:nvPr>
            <p:ph type="sldNum" sz="quarter" idx="21"/>
          </p:nvPr>
        </p:nvSpPr>
        <p:spPr/>
        <p:txBody>
          <a:bodyPr/>
          <a:lstStyle>
            <a:lvl1pPr>
              <a:defRPr smtClean="0"/>
            </a:lvl1pPr>
          </a:lstStyle>
          <a:p>
            <a:pPr>
              <a:defRPr/>
            </a:pPr>
            <a:fld id="{0558E443-84E9-4305-A632-84A366A0D937}" type="slidenum">
              <a:rPr lang="en-GB" altLang="en-US"/>
              <a:pPr>
                <a:defRPr/>
              </a:pPr>
              <a:t>‹#›</a:t>
            </a:fld>
            <a:endParaRPr lang="en-GB" altLang="en-US" dirty="0"/>
          </a:p>
        </p:txBody>
      </p:sp>
    </p:spTree>
    <p:extLst>
      <p:ext uri="{BB962C8B-B14F-4D97-AF65-F5344CB8AC3E}">
        <p14:creationId xmlns:p14="http://schemas.microsoft.com/office/powerpoint/2010/main" val="41330994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4" y="342900"/>
            <a:ext cx="2949178" cy="120015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78"/>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4" y="1543052"/>
            <a:ext cx="2949178" cy="2858691"/>
          </a:xfrm>
        </p:spPr>
        <p:txBody>
          <a:bodyPr/>
          <a:lstStyle>
            <a:lvl1pPr marL="0" indent="0">
              <a:buNone/>
              <a:defRPr sz="1200"/>
            </a:lvl1pPr>
            <a:lvl2pPr marL="342857" indent="0">
              <a:buNone/>
              <a:defRPr sz="1100"/>
            </a:lvl2pPr>
            <a:lvl3pPr marL="685715" indent="0">
              <a:buNone/>
              <a:defRPr sz="900"/>
            </a:lvl3pPr>
            <a:lvl4pPr marL="1028571"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F3401D2-4C04-42ED-8EA5-4BF9B3B9C32A}" type="datetimeFigureOut">
              <a:rPr lang="en-GB">
                <a:solidFill>
                  <a:srgbClr val="494949">
                    <a:tint val="75000"/>
                  </a:srgbClr>
                </a:solidFill>
              </a:rPr>
              <a:pPr>
                <a:defRPr/>
              </a:pPr>
              <a:t>11/01/2019</a:t>
            </a:fld>
            <a:endParaRPr lang="en-GB" dirty="0">
              <a:solidFill>
                <a:srgbClr val="494949">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dirty="0">
              <a:solidFill>
                <a:srgbClr val="494949">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BF653A47-1A34-4B3F-9ED9-5F45A498BBCF}" type="slidenum">
              <a:rPr lang="en-GB" altLang="en-US"/>
              <a:pPr>
                <a:defRPr/>
              </a:pPr>
              <a:t>‹#›</a:t>
            </a:fld>
            <a:endParaRPr lang="en-GB" altLang="en-US" dirty="0"/>
          </a:p>
        </p:txBody>
      </p:sp>
    </p:spTree>
    <p:extLst>
      <p:ext uri="{BB962C8B-B14F-4D97-AF65-F5344CB8AC3E}">
        <p14:creationId xmlns:p14="http://schemas.microsoft.com/office/powerpoint/2010/main" val="3863053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4" y="342900"/>
            <a:ext cx="2949178" cy="120015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78"/>
            <a:ext cx="4629150" cy="3655219"/>
          </a:xfrm>
        </p:spPr>
        <p:txBody>
          <a:bodyPr rtlCol="0">
            <a:normAutofit/>
          </a:bodyPr>
          <a:lstStyle>
            <a:lvl1pPr marL="0" indent="0">
              <a:buNone/>
              <a:defRPr sz="2400"/>
            </a:lvl1pPr>
            <a:lvl2pPr marL="342857" indent="0">
              <a:buNone/>
              <a:defRPr sz="2100"/>
            </a:lvl2pPr>
            <a:lvl3pPr marL="685715" indent="0">
              <a:buNone/>
              <a:defRPr sz="1800"/>
            </a:lvl3pPr>
            <a:lvl4pPr marL="1028571"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pPr lvl="0"/>
            <a:endParaRPr lang="en-GB" noProof="0" dirty="0"/>
          </a:p>
        </p:txBody>
      </p:sp>
      <p:sp>
        <p:nvSpPr>
          <p:cNvPr id="4" name="Text Placeholder 3"/>
          <p:cNvSpPr>
            <a:spLocks noGrp="1"/>
          </p:cNvSpPr>
          <p:nvPr>
            <p:ph type="body" sz="half" idx="2"/>
          </p:nvPr>
        </p:nvSpPr>
        <p:spPr>
          <a:xfrm>
            <a:off x="629844" y="1543052"/>
            <a:ext cx="2949178" cy="2858691"/>
          </a:xfrm>
        </p:spPr>
        <p:txBody>
          <a:bodyPr/>
          <a:lstStyle>
            <a:lvl1pPr marL="0" indent="0">
              <a:buNone/>
              <a:defRPr sz="1200"/>
            </a:lvl1pPr>
            <a:lvl2pPr marL="342857" indent="0">
              <a:buNone/>
              <a:defRPr sz="1100"/>
            </a:lvl2pPr>
            <a:lvl3pPr marL="685715" indent="0">
              <a:buNone/>
              <a:defRPr sz="900"/>
            </a:lvl3pPr>
            <a:lvl4pPr marL="1028571"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58323D4-9F28-4A4F-A1D5-8EB7673C5049}" type="datetimeFigureOut">
              <a:rPr lang="en-GB">
                <a:solidFill>
                  <a:srgbClr val="494949">
                    <a:tint val="75000"/>
                  </a:srgbClr>
                </a:solidFill>
              </a:rPr>
              <a:pPr>
                <a:defRPr/>
              </a:pPr>
              <a:t>11/01/2019</a:t>
            </a:fld>
            <a:endParaRPr lang="en-GB" dirty="0">
              <a:solidFill>
                <a:srgbClr val="494949">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dirty="0">
              <a:solidFill>
                <a:srgbClr val="494949">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35359981-3D7C-4846-8F4F-6920C135995A}" type="slidenum">
              <a:rPr lang="en-GB" altLang="en-US"/>
              <a:pPr>
                <a:defRPr/>
              </a:pPr>
              <a:t>‹#›</a:t>
            </a:fld>
            <a:endParaRPr lang="en-GB" altLang="en-US" dirty="0"/>
          </a:p>
        </p:txBody>
      </p:sp>
    </p:spTree>
    <p:extLst>
      <p:ext uri="{BB962C8B-B14F-4D97-AF65-F5344CB8AC3E}">
        <p14:creationId xmlns:p14="http://schemas.microsoft.com/office/powerpoint/2010/main" val="1369168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4D13604F-74A5-4F99-837C-4297448B2476}" type="datetimeFigureOut">
              <a:rPr lang="en-GB">
                <a:solidFill>
                  <a:srgbClr val="494949">
                    <a:tint val="75000"/>
                  </a:srgbClr>
                </a:solidFill>
              </a:rPr>
              <a:pPr>
                <a:defRPr/>
              </a:pPr>
              <a:t>11/01/2019</a:t>
            </a:fld>
            <a:endParaRPr lang="en-GB" dirty="0">
              <a:solidFill>
                <a:srgbClr val="494949">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srgbClr val="494949">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9181DE03-7ADA-406D-9CBB-C385654613E6}" type="slidenum">
              <a:rPr lang="en-GB" altLang="en-US"/>
              <a:pPr>
                <a:defRPr/>
              </a:pPr>
              <a:t>‹#›</a:t>
            </a:fld>
            <a:endParaRPr lang="en-GB" altLang="en-US" dirty="0"/>
          </a:p>
        </p:txBody>
      </p:sp>
    </p:spTree>
    <p:extLst>
      <p:ext uri="{BB962C8B-B14F-4D97-AF65-F5344CB8AC3E}">
        <p14:creationId xmlns:p14="http://schemas.microsoft.com/office/powerpoint/2010/main" val="42277646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6E6A95-154B-2145-A3A6-13C16587D137}"/>
              </a:ext>
            </a:extLst>
          </p:cNvPr>
          <p:cNvSpPr>
            <a:spLocks noGrp="1" noChangeArrowheads="1"/>
          </p:cNvSpPr>
          <p:nvPr>
            <p:ph type="dt" sz="half" idx="10"/>
          </p:nvPr>
        </p:nvSpPr>
        <p:spPr>
          <a:ln/>
        </p:spPr>
        <p:txBody>
          <a:bodyPr/>
          <a:lstStyle>
            <a:lvl1pPr>
              <a:defRPr/>
            </a:lvl1pPr>
          </a:lstStyle>
          <a:p>
            <a:fld id="{F182103B-42B5-433D-895E-9D48ADD18360}" type="datetimeFigureOut">
              <a:rPr lang="en-US" altLang="en-US"/>
              <a:pPr/>
              <a:t>1/11/2019</a:t>
            </a:fld>
            <a:endParaRPr lang="en-US" altLang="en-US" dirty="0"/>
          </a:p>
        </p:txBody>
      </p:sp>
      <p:sp>
        <p:nvSpPr>
          <p:cNvPr id="5" name="Rectangle 5">
            <a:extLst>
              <a:ext uri="{FF2B5EF4-FFF2-40B4-BE49-F238E27FC236}">
                <a16:creationId xmlns:a16="http://schemas.microsoft.com/office/drawing/2014/main" id="{C9488853-304D-D640-BD47-DCCF6F0FA633}"/>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6" name="Rectangle 6">
            <a:extLst>
              <a:ext uri="{FF2B5EF4-FFF2-40B4-BE49-F238E27FC236}">
                <a16:creationId xmlns:a16="http://schemas.microsoft.com/office/drawing/2014/main" id="{0C0DCAF8-5FE5-3B4A-A903-9C882CB64824}"/>
              </a:ext>
            </a:extLst>
          </p:cNvPr>
          <p:cNvSpPr>
            <a:spLocks noGrp="1" noChangeArrowheads="1"/>
          </p:cNvSpPr>
          <p:nvPr>
            <p:ph type="sldNum" sz="quarter" idx="12"/>
          </p:nvPr>
        </p:nvSpPr>
        <p:spPr>
          <a:ln/>
        </p:spPr>
        <p:txBody>
          <a:bodyPr/>
          <a:lstStyle>
            <a:lvl1pPr>
              <a:defRPr/>
            </a:lvl1pPr>
          </a:lstStyle>
          <a:p>
            <a:fld id="{E0BECD84-765B-42EB-83D1-F809C0379C5D}" type="slidenum">
              <a:rPr lang="en-US" altLang="en-US"/>
              <a:pPr/>
              <a:t>‹#›</a:t>
            </a:fld>
            <a:endParaRPr lang="en-US" altLang="en-US" dirty="0"/>
          </a:p>
        </p:txBody>
      </p:sp>
    </p:spTree>
    <p:extLst>
      <p:ext uri="{BB962C8B-B14F-4D97-AF65-F5344CB8AC3E}">
        <p14:creationId xmlns:p14="http://schemas.microsoft.com/office/powerpoint/2010/main" val="122384973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1"/>
            <a:ext cx="1971675"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60" y="273851"/>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8CDF569D-5027-4405-BA3B-4DC0FD0E4EC1}" type="datetimeFigureOut">
              <a:rPr lang="en-GB">
                <a:solidFill>
                  <a:srgbClr val="494949">
                    <a:tint val="75000"/>
                  </a:srgbClr>
                </a:solidFill>
              </a:rPr>
              <a:pPr>
                <a:defRPr/>
              </a:pPr>
              <a:t>11/01/2019</a:t>
            </a:fld>
            <a:endParaRPr lang="en-GB" dirty="0">
              <a:solidFill>
                <a:srgbClr val="494949">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srgbClr val="494949">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46E116AD-B05A-4338-A4BF-3FA87DF99D94}" type="slidenum">
              <a:rPr lang="en-GB" altLang="en-US"/>
              <a:pPr>
                <a:defRPr/>
              </a:pPr>
              <a:t>‹#›</a:t>
            </a:fld>
            <a:endParaRPr lang="en-GB" altLang="en-US" dirty="0"/>
          </a:p>
        </p:txBody>
      </p:sp>
    </p:spTree>
    <p:extLst>
      <p:ext uri="{BB962C8B-B14F-4D97-AF65-F5344CB8AC3E}">
        <p14:creationId xmlns:p14="http://schemas.microsoft.com/office/powerpoint/2010/main" val="371084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5_Title Slide">
    <p:bg>
      <p:bgPr>
        <a:solidFill>
          <a:srgbClr val="FFFFFF"/>
        </a:solidFill>
        <a:effectLst/>
      </p:bgPr>
    </p:bg>
    <p:spTree>
      <p:nvGrpSpPr>
        <p:cNvPr id="1" name=""/>
        <p:cNvGrpSpPr/>
        <p:nvPr/>
      </p:nvGrpSpPr>
      <p:grpSpPr>
        <a:xfrm>
          <a:off x="0" y="0"/>
          <a:ext cx="0" cy="0"/>
          <a:chOff x="0" y="0"/>
          <a:chExt cx="0" cy="0"/>
        </a:xfrm>
      </p:grpSpPr>
      <p:sp>
        <p:nvSpPr>
          <p:cNvPr id="8" name="Picture Placeholder 7"/>
          <p:cNvSpPr>
            <a:spLocks noGrp="1" noChangeAspect="1"/>
          </p:cNvSpPr>
          <p:nvPr>
            <p:ph type="pic" sz="quarter" idx="10"/>
          </p:nvPr>
        </p:nvSpPr>
        <p:spPr>
          <a:xfrm>
            <a:off x="581189" y="523875"/>
            <a:ext cx="8022139" cy="4191000"/>
          </a:xfrm>
          <a:prstGeom prst="rect">
            <a:avLst/>
          </a:prstGeom>
        </p:spPr>
        <p:txBody>
          <a:bodyPr rtlCol="0">
            <a:normAutofit/>
          </a:bodyPr>
          <a:lstStyle/>
          <a:p>
            <a:pPr lvl="0"/>
            <a:endParaRPr lang="en-US" noProof="0" dirty="0"/>
          </a:p>
        </p:txBody>
      </p:sp>
    </p:spTree>
    <p:extLst>
      <p:ext uri="{BB962C8B-B14F-4D97-AF65-F5344CB8AC3E}">
        <p14:creationId xmlns:p14="http://schemas.microsoft.com/office/powerpoint/2010/main" val="16307844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grpSp>
        <p:nvGrpSpPr>
          <p:cNvPr id="9" name="Group 8"/>
          <p:cNvGrpSpPr>
            <a:grpSpLocks/>
          </p:cNvGrpSpPr>
          <p:nvPr userDrawn="1"/>
        </p:nvGrpSpPr>
        <p:grpSpPr bwMode="auto">
          <a:xfrm>
            <a:off x="3907633" y="1985970"/>
            <a:ext cx="194072" cy="192881"/>
            <a:chOff x="11694344" y="5661439"/>
            <a:chExt cx="470401" cy="470401"/>
          </a:xfrm>
        </p:grpSpPr>
        <p:sp>
          <p:nvSpPr>
            <p:cNvPr id="10" name="Shape 87"/>
            <p:cNvSpPr/>
            <p:nvPr/>
          </p:nvSpPr>
          <p:spPr>
            <a:xfrm>
              <a:off x="11694344" y="5661439"/>
              <a:ext cx="470401" cy="470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50800" tIns="50800" rIns="50800" bIns="50800" anchor="ctr"/>
            <a:lstStyle/>
            <a:p>
              <a:pPr defTabSz="685475">
                <a:defRPr sz="3200">
                  <a:latin typeface="+mn-lt"/>
                  <a:ea typeface="+mn-ea"/>
                  <a:cs typeface="+mn-cs"/>
                  <a:sym typeface="Helvetica Light"/>
                </a:defRPr>
              </a:pPr>
              <a:endParaRPr sz="2400" dirty="0">
                <a:solidFill>
                  <a:srgbClr val="494949"/>
                </a:solidFill>
                <a:sym typeface="Helvetica Light"/>
              </a:endParaRPr>
            </a:p>
          </p:txBody>
        </p:sp>
        <p:sp>
          <p:nvSpPr>
            <p:cNvPr id="11" name="Shape 88"/>
            <p:cNvSpPr>
              <a:spLocks/>
            </p:cNvSpPr>
            <p:nvPr/>
          </p:nvSpPr>
          <p:spPr bwMode="auto">
            <a:xfrm>
              <a:off x="11870815" y="5768968"/>
              <a:ext cx="117460" cy="255342"/>
            </a:xfrm>
            <a:custGeom>
              <a:avLst/>
              <a:gdLst>
                <a:gd name="T0" fmla="*/ 319372 w 21600"/>
                <a:gd name="T1" fmla="*/ 1509249 h 21600"/>
                <a:gd name="T2" fmla="*/ 319372 w 21600"/>
                <a:gd name="T3" fmla="*/ 1509249 h 21600"/>
                <a:gd name="T4" fmla="*/ 319372 w 21600"/>
                <a:gd name="T5" fmla="*/ 1509249 h 21600"/>
                <a:gd name="T6" fmla="*/ 319372 w 21600"/>
                <a:gd name="T7" fmla="*/ 150924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6830" y="21600"/>
                  </a:moveTo>
                  <a:cubicBezTo>
                    <a:pt x="4346" y="21600"/>
                    <a:pt x="2526" y="20896"/>
                    <a:pt x="4264" y="17794"/>
                  </a:cubicBezTo>
                  <a:lnTo>
                    <a:pt x="7114" y="12295"/>
                  </a:lnTo>
                  <a:cubicBezTo>
                    <a:pt x="7609" y="11416"/>
                    <a:pt x="7692" y="11062"/>
                    <a:pt x="7114" y="11062"/>
                  </a:cubicBezTo>
                  <a:cubicBezTo>
                    <a:pt x="6370" y="11062"/>
                    <a:pt x="3149" y="11669"/>
                    <a:pt x="1240" y="12269"/>
                  </a:cubicBezTo>
                  <a:lnTo>
                    <a:pt x="0" y="11318"/>
                  </a:lnTo>
                  <a:cubicBezTo>
                    <a:pt x="6039" y="8958"/>
                    <a:pt x="12986" y="7574"/>
                    <a:pt x="15968" y="7574"/>
                  </a:cubicBezTo>
                  <a:cubicBezTo>
                    <a:pt x="18449" y="7574"/>
                    <a:pt x="18863" y="8949"/>
                    <a:pt x="17623" y="11062"/>
                  </a:cubicBezTo>
                  <a:lnTo>
                    <a:pt x="14357" y="16843"/>
                  </a:lnTo>
                  <a:cubicBezTo>
                    <a:pt x="13779" y="17863"/>
                    <a:pt x="14026" y="18215"/>
                    <a:pt x="14606" y="18215"/>
                  </a:cubicBezTo>
                  <a:cubicBezTo>
                    <a:pt x="15350" y="18215"/>
                    <a:pt x="17792" y="17792"/>
                    <a:pt x="20191" y="16912"/>
                  </a:cubicBezTo>
                  <a:lnTo>
                    <a:pt x="21600" y="17791"/>
                  </a:lnTo>
                  <a:cubicBezTo>
                    <a:pt x="15726" y="20542"/>
                    <a:pt x="9310" y="21600"/>
                    <a:pt x="6830" y="21600"/>
                  </a:cubicBezTo>
                  <a:close/>
                  <a:moveTo>
                    <a:pt x="16510" y="0"/>
                  </a:moveTo>
                  <a:cubicBezTo>
                    <a:pt x="19656" y="0"/>
                    <a:pt x="21229" y="985"/>
                    <a:pt x="21229" y="2114"/>
                  </a:cubicBezTo>
                  <a:cubicBezTo>
                    <a:pt x="21229" y="3523"/>
                    <a:pt x="18497" y="4826"/>
                    <a:pt x="14939" y="4826"/>
                  </a:cubicBezTo>
                  <a:cubicBezTo>
                    <a:pt x="11960" y="4826"/>
                    <a:pt x="10222" y="4017"/>
                    <a:pt x="10305" y="2677"/>
                  </a:cubicBezTo>
                  <a:cubicBezTo>
                    <a:pt x="10305" y="1551"/>
                    <a:pt x="12373" y="0"/>
                    <a:pt x="16510" y="0"/>
                  </a:cubicBezTo>
                  <a:close/>
                </a:path>
              </a:pathLst>
            </a:cu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3656" tIns="43656" rIns="43656" bIns="43656" anchor="ctr"/>
            <a:lstStyle/>
            <a:p>
              <a:pPr defTabSz="684559" eaLnBrk="0" fontAlgn="base" hangingPunct="0">
                <a:spcBef>
                  <a:spcPct val="0"/>
                </a:spcBef>
                <a:spcAft>
                  <a:spcPct val="0"/>
                </a:spcAft>
              </a:pPr>
              <a:endParaRPr lang="en-US" dirty="0">
                <a:solidFill>
                  <a:srgbClr val="494949"/>
                </a:solidFill>
              </a:endParaRPr>
            </a:p>
          </p:txBody>
        </p:sp>
      </p:grpSp>
      <p:sp>
        <p:nvSpPr>
          <p:cNvPr id="12" name="Shape 2733"/>
          <p:cNvSpPr>
            <a:spLocks noChangeArrowheads="1"/>
          </p:cNvSpPr>
          <p:nvPr userDrawn="1"/>
        </p:nvSpPr>
        <p:spPr bwMode="auto">
          <a:xfrm>
            <a:off x="4392227" y="892976"/>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7" tIns="38097" rIns="38097" bIns="38097"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59" fontAlgn="base">
              <a:spcBef>
                <a:spcPct val="0"/>
              </a:spcBef>
              <a:spcAft>
                <a:spcPct val="0"/>
              </a:spcAft>
              <a:defRPr/>
            </a:pPr>
            <a:endParaRPr lang="en-US" altLang="en-US" sz="2400" dirty="0">
              <a:solidFill>
                <a:srgbClr val="FFFFFF"/>
              </a:solidFill>
              <a:sym typeface="Helvetica Light"/>
            </a:endParaRPr>
          </a:p>
        </p:txBody>
      </p:sp>
      <p:sp>
        <p:nvSpPr>
          <p:cNvPr id="16"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18" name="Text Placeholder 17"/>
          <p:cNvSpPr>
            <a:spLocks noGrp="1"/>
          </p:cNvSpPr>
          <p:nvPr>
            <p:ph type="body" sz="quarter" idx="14"/>
          </p:nvPr>
        </p:nvSpPr>
        <p:spPr>
          <a:xfrm>
            <a:off x="3325045" y="2386505"/>
            <a:ext cx="2516150" cy="1328245"/>
          </a:xfrm>
        </p:spPr>
        <p:txBody>
          <a:bodyPr lIns="0" tIns="0" rIns="0" bIns="0">
            <a:normAutofit/>
          </a:bodyPr>
          <a:lstStyle>
            <a:lvl1pPr marL="0" indent="0" algn="ctr">
              <a:lnSpc>
                <a:spcPts val="1275"/>
              </a:lnSpc>
              <a:buNone/>
              <a:defRPr sz="900">
                <a:solidFill>
                  <a:schemeClr val="tx2">
                    <a:lumMod val="75000"/>
                  </a:schemeClr>
                </a:solidFill>
              </a:defRPr>
            </a:lvl1pPr>
          </a:lstStyle>
          <a:p>
            <a:pPr lvl="0"/>
            <a:r>
              <a:rPr lang="en-US"/>
              <a:t>Click to edit Master text styles</a:t>
            </a:r>
          </a:p>
          <a:p>
            <a:pPr lvl="1"/>
            <a:r>
              <a:rPr lang="en-US"/>
              <a:t>Second level</a:t>
            </a:r>
          </a:p>
        </p:txBody>
      </p:sp>
      <p:sp>
        <p:nvSpPr>
          <p:cNvPr id="21" name="Content Placeholder 20"/>
          <p:cNvSpPr>
            <a:spLocks noGrp="1"/>
          </p:cNvSpPr>
          <p:nvPr>
            <p:ph sz="quarter" idx="16"/>
          </p:nvPr>
        </p:nvSpPr>
        <p:spPr>
          <a:xfrm>
            <a:off x="4276629" y="2030240"/>
            <a:ext cx="1438295" cy="219075"/>
          </a:xfrm>
        </p:spPr>
        <p:txBody>
          <a:bodyPr lIns="0" tIns="0" rIns="0" bIns="0">
            <a:noAutofit/>
          </a:bodyPr>
          <a:lstStyle>
            <a:lvl1pPr marL="0" indent="0" algn="l">
              <a:buNone/>
              <a:defRPr sz="1200">
                <a:solidFill>
                  <a:schemeClr val="bg1">
                    <a:lumMod val="50000"/>
                  </a:schemeClr>
                </a:solidFill>
                <a:latin typeface="Source Sans Pro" panose="020B0503030403020204" pitchFamily="34" charset="0"/>
              </a:defRPr>
            </a:lvl1pPr>
          </a:lstStyle>
          <a:p>
            <a:pPr lvl="0"/>
            <a:r>
              <a:rPr lang="en-US"/>
              <a:t>Click to edit Master text styles</a:t>
            </a:r>
          </a:p>
        </p:txBody>
      </p:sp>
      <p:sp>
        <p:nvSpPr>
          <p:cNvPr id="23" name="Text Placeholder 17"/>
          <p:cNvSpPr>
            <a:spLocks noGrp="1"/>
          </p:cNvSpPr>
          <p:nvPr>
            <p:ph type="body" sz="quarter" idx="18"/>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
        <p:nvSpPr>
          <p:cNvPr id="8" name="Picture Placeholder 6"/>
          <p:cNvSpPr>
            <a:spLocks noGrp="1"/>
          </p:cNvSpPr>
          <p:nvPr>
            <p:ph type="pic" sz="quarter" idx="19"/>
          </p:nvPr>
        </p:nvSpPr>
        <p:spPr>
          <a:xfrm>
            <a:off x="1003854" y="2006932"/>
            <a:ext cx="2000250" cy="1999957"/>
          </a:xfrm>
          <a:prstGeom prst="ellipse">
            <a:avLst/>
          </a:prstGeom>
          <a:noFill/>
          <a:ln w="6350">
            <a:solidFill>
              <a:schemeClr val="accent1"/>
            </a:solidFill>
          </a:ln>
        </p:spPr>
        <p:txBody>
          <a:bodyPr rtlCol="0">
            <a:normAutofit/>
          </a:bodyPr>
          <a:lstStyle>
            <a:lvl1pPr>
              <a:defRPr sz="1100"/>
            </a:lvl1pPr>
          </a:lstStyle>
          <a:p>
            <a:pPr lvl="0"/>
            <a:endParaRPr lang="en-GB" noProof="0" dirty="0"/>
          </a:p>
        </p:txBody>
      </p:sp>
      <p:sp>
        <p:nvSpPr>
          <p:cNvPr id="14" name="Picture Placeholder 6"/>
          <p:cNvSpPr>
            <a:spLocks noGrp="1"/>
          </p:cNvSpPr>
          <p:nvPr>
            <p:ph type="pic" sz="quarter" idx="20"/>
          </p:nvPr>
        </p:nvSpPr>
        <p:spPr>
          <a:xfrm>
            <a:off x="6147354" y="2006932"/>
            <a:ext cx="2000250" cy="1999957"/>
          </a:xfrm>
          <a:prstGeom prst="ellipse">
            <a:avLst/>
          </a:prstGeom>
          <a:noFill/>
          <a:ln w="6350">
            <a:solidFill>
              <a:schemeClr val="accent1"/>
            </a:solidFill>
          </a:ln>
        </p:spPr>
        <p:txBody>
          <a:bodyPr rtlCol="0">
            <a:normAutofit/>
          </a:bodyPr>
          <a:lstStyle>
            <a:lvl1pPr>
              <a:defRPr sz="1100"/>
            </a:lvl1pPr>
          </a:lstStyle>
          <a:p>
            <a:pPr lvl="0"/>
            <a:endParaRPr lang="en-GB" noProof="0" dirty="0"/>
          </a:p>
        </p:txBody>
      </p:sp>
    </p:spTree>
    <p:extLst>
      <p:ext uri="{BB962C8B-B14F-4D97-AF65-F5344CB8AC3E}">
        <p14:creationId xmlns:p14="http://schemas.microsoft.com/office/powerpoint/2010/main" val="701796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9" name="Shape 2733"/>
          <p:cNvSpPr>
            <a:spLocks noChangeArrowheads="1"/>
          </p:cNvSpPr>
          <p:nvPr userDrawn="1"/>
        </p:nvSpPr>
        <p:spPr bwMode="auto">
          <a:xfrm>
            <a:off x="4392227" y="892976"/>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7" tIns="38097" rIns="38097" bIns="38097"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59" fontAlgn="base">
              <a:spcBef>
                <a:spcPct val="0"/>
              </a:spcBef>
              <a:spcAft>
                <a:spcPct val="0"/>
              </a:spcAft>
              <a:defRPr/>
            </a:pPr>
            <a:endParaRPr lang="en-US" altLang="en-US" sz="2400" dirty="0">
              <a:solidFill>
                <a:srgbClr val="FFFFFF"/>
              </a:solidFill>
              <a:sym typeface="Helvetica Light"/>
            </a:endParaRPr>
          </a:p>
        </p:txBody>
      </p:sp>
      <p:grpSp>
        <p:nvGrpSpPr>
          <p:cNvPr id="10" name="Group 9"/>
          <p:cNvGrpSpPr>
            <a:grpSpLocks/>
          </p:cNvGrpSpPr>
          <p:nvPr userDrawn="1"/>
        </p:nvGrpSpPr>
        <p:grpSpPr bwMode="auto">
          <a:xfrm>
            <a:off x="3586164" y="1657357"/>
            <a:ext cx="322660" cy="320279"/>
            <a:chOff x="5424113" y="6927914"/>
            <a:chExt cx="1154998" cy="1151532"/>
          </a:xfrm>
        </p:grpSpPr>
        <p:sp>
          <p:nvSpPr>
            <p:cNvPr id="11" name="Shape 113"/>
            <p:cNvSpPr>
              <a:spLocks noChangeArrowheads="1"/>
            </p:cNvSpPr>
            <p:nvPr/>
          </p:nvSpPr>
          <p:spPr bwMode="auto">
            <a:xfrm>
              <a:off x="5424113" y="6927914"/>
              <a:ext cx="1154998" cy="1151532"/>
            </a:xfrm>
            <a:prstGeom prst="ellipse">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59" fontAlgn="base">
                <a:spcBef>
                  <a:spcPct val="0"/>
                </a:spcBef>
                <a:spcAft>
                  <a:spcPct val="0"/>
                </a:spcAft>
                <a:defRPr/>
              </a:pPr>
              <a:endParaRPr lang="en-US" altLang="en-US" sz="2400" dirty="0">
                <a:solidFill>
                  <a:srgbClr val="FFFFFF"/>
                </a:solidFill>
                <a:sym typeface="Helvetica Light"/>
              </a:endParaRPr>
            </a:p>
          </p:txBody>
        </p:sp>
        <p:sp>
          <p:nvSpPr>
            <p:cNvPr id="12" name="Shape 114"/>
            <p:cNvSpPr>
              <a:spLocks/>
            </p:cNvSpPr>
            <p:nvPr/>
          </p:nvSpPr>
          <p:spPr bwMode="auto">
            <a:xfrm>
              <a:off x="5834222" y="7250488"/>
              <a:ext cx="350574" cy="506382"/>
            </a:xfrm>
            <a:custGeom>
              <a:avLst/>
              <a:gdLst>
                <a:gd name="T0" fmla="*/ 2844957 w 21600"/>
                <a:gd name="T1" fmla="*/ 5935711 h 21600"/>
                <a:gd name="T2" fmla="*/ 2844957 w 21600"/>
                <a:gd name="T3" fmla="*/ 5935711 h 21600"/>
                <a:gd name="T4" fmla="*/ 2844957 w 21600"/>
                <a:gd name="T5" fmla="*/ 5935711 h 21600"/>
                <a:gd name="T6" fmla="*/ 2844957 w 21600"/>
                <a:gd name="T7" fmla="*/ 593571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9000" y="9554"/>
                  </a:moveTo>
                  <a:cubicBezTo>
                    <a:pt x="9000" y="9675"/>
                    <a:pt x="8944" y="9774"/>
                    <a:pt x="8831" y="9853"/>
                  </a:cubicBezTo>
                  <a:cubicBezTo>
                    <a:pt x="8719" y="9931"/>
                    <a:pt x="8575" y="9970"/>
                    <a:pt x="8400" y="9970"/>
                  </a:cubicBezTo>
                  <a:cubicBezTo>
                    <a:pt x="8226" y="9970"/>
                    <a:pt x="8082" y="9931"/>
                    <a:pt x="7968" y="9853"/>
                  </a:cubicBezTo>
                  <a:cubicBezTo>
                    <a:pt x="7856" y="9775"/>
                    <a:pt x="7800" y="9675"/>
                    <a:pt x="7800" y="9554"/>
                  </a:cubicBezTo>
                  <a:lnTo>
                    <a:pt x="7800" y="3739"/>
                  </a:lnTo>
                  <a:cubicBezTo>
                    <a:pt x="7800" y="3618"/>
                    <a:pt x="7856" y="3518"/>
                    <a:pt x="7968" y="3440"/>
                  </a:cubicBezTo>
                  <a:cubicBezTo>
                    <a:pt x="8082" y="3362"/>
                    <a:pt x="8226" y="3323"/>
                    <a:pt x="8400" y="3323"/>
                  </a:cubicBezTo>
                  <a:cubicBezTo>
                    <a:pt x="8575" y="3323"/>
                    <a:pt x="8719" y="3362"/>
                    <a:pt x="8831" y="3440"/>
                  </a:cubicBezTo>
                  <a:cubicBezTo>
                    <a:pt x="8944" y="3518"/>
                    <a:pt x="9000" y="3618"/>
                    <a:pt x="9000" y="3739"/>
                  </a:cubicBezTo>
                  <a:cubicBezTo>
                    <a:pt x="9000" y="3739"/>
                    <a:pt x="9000" y="9554"/>
                    <a:pt x="9000" y="9554"/>
                  </a:cubicBezTo>
                  <a:close/>
                  <a:moveTo>
                    <a:pt x="20128" y="11248"/>
                  </a:moveTo>
                  <a:cubicBezTo>
                    <a:pt x="19147" y="10396"/>
                    <a:pt x="18038" y="9970"/>
                    <a:pt x="16800" y="9970"/>
                  </a:cubicBezTo>
                  <a:lnTo>
                    <a:pt x="16800" y="3323"/>
                  </a:lnTo>
                  <a:cubicBezTo>
                    <a:pt x="17450" y="3323"/>
                    <a:pt x="18012" y="3159"/>
                    <a:pt x="18487" y="2830"/>
                  </a:cubicBezTo>
                  <a:cubicBezTo>
                    <a:pt x="18963" y="2501"/>
                    <a:pt x="19200" y="2111"/>
                    <a:pt x="19200" y="1662"/>
                  </a:cubicBezTo>
                  <a:cubicBezTo>
                    <a:pt x="19200" y="1211"/>
                    <a:pt x="18963" y="822"/>
                    <a:pt x="18487" y="493"/>
                  </a:cubicBezTo>
                  <a:cubicBezTo>
                    <a:pt x="18012" y="164"/>
                    <a:pt x="17450" y="0"/>
                    <a:pt x="16800" y="0"/>
                  </a:cubicBezTo>
                  <a:lnTo>
                    <a:pt x="4800" y="0"/>
                  </a:lnTo>
                  <a:cubicBezTo>
                    <a:pt x="4150" y="0"/>
                    <a:pt x="3587" y="164"/>
                    <a:pt x="3113" y="493"/>
                  </a:cubicBezTo>
                  <a:cubicBezTo>
                    <a:pt x="2637" y="822"/>
                    <a:pt x="2400" y="1211"/>
                    <a:pt x="2400" y="1662"/>
                  </a:cubicBezTo>
                  <a:cubicBezTo>
                    <a:pt x="2400" y="2111"/>
                    <a:pt x="2637" y="2501"/>
                    <a:pt x="3113" y="2830"/>
                  </a:cubicBezTo>
                  <a:cubicBezTo>
                    <a:pt x="3587" y="3159"/>
                    <a:pt x="4150" y="3323"/>
                    <a:pt x="4800" y="3323"/>
                  </a:cubicBezTo>
                  <a:lnTo>
                    <a:pt x="4800" y="9970"/>
                  </a:lnTo>
                  <a:cubicBezTo>
                    <a:pt x="3562" y="9970"/>
                    <a:pt x="2453" y="10396"/>
                    <a:pt x="1472" y="11248"/>
                  </a:cubicBezTo>
                  <a:cubicBezTo>
                    <a:pt x="491" y="12100"/>
                    <a:pt x="0" y="13059"/>
                    <a:pt x="0" y="14123"/>
                  </a:cubicBezTo>
                  <a:cubicBezTo>
                    <a:pt x="0" y="14348"/>
                    <a:pt x="119" y="14543"/>
                    <a:pt x="356" y="14707"/>
                  </a:cubicBezTo>
                  <a:cubicBezTo>
                    <a:pt x="594" y="14871"/>
                    <a:pt x="875" y="14954"/>
                    <a:pt x="1200" y="14954"/>
                  </a:cubicBezTo>
                  <a:lnTo>
                    <a:pt x="8775" y="14954"/>
                  </a:lnTo>
                  <a:lnTo>
                    <a:pt x="10200" y="21250"/>
                  </a:lnTo>
                  <a:cubicBezTo>
                    <a:pt x="10263" y="21483"/>
                    <a:pt x="10463" y="21600"/>
                    <a:pt x="10800" y="21600"/>
                  </a:cubicBezTo>
                  <a:lnTo>
                    <a:pt x="10819" y="21600"/>
                  </a:lnTo>
                  <a:cubicBezTo>
                    <a:pt x="10969" y="21600"/>
                    <a:pt x="11097" y="21564"/>
                    <a:pt x="11203" y="21491"/>
                  </a:cubicBezTo>
                  <a:cubicBezTo>
                    <a:pt x="11309" y="21417"/>
                    <a:pt x="11375" y="21328"/>
                    <a:pt x="11400" y="21224"/>
                  </a:cubicBezTo>
                  <a:lnTo>
                    <a:pt x="12356" y="14954"/>
                  </a:lnTo>
                  <a:lnTo>
                    <a:pt x="20400" y="14954"/>
                  </a:lnTo>
                  <a:cubicBezTo>
                    <a:pt x="20725" y="14954"/>
                    <a:pt x="21007" y="14871"/>
                    <a:pt x="21244" y="14707"/>
                  </a:cubicBezTo>
                  <a:cubicBezTo>
                    <a:pt x="21481" y="14543"/>
                    <a:pt x="21600" y="14348"/>
                    <a:pt x="21600" y="14123"/>
                  </a:cubicBezTo>
                  <a:cubicBezTo>
                    <a:pt x="21600" y="13059"/>
                    <a:pt x="21109" y="12100"/>
                    <a:pt x="20128" y="11248"/>
                  </a:cubicBezTo>
                  <a:cubicBezTo>
                    <a:pt x="20128" y="11248"/>
                    <a:pt x="20128" y="11248"/>
                    <a:pt x="20128" y="11248"/>
                  </a:cubicBezTo>
                  <a:close/>
                </a:path>
              </a:pathLst>
            </a:custGeom>
            <a:solidFill>
              <a:srgbClr val="FFFFFF"/>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38100" tIns="38100" rIns="38100" bIns="38100" anchor="ctr"/>
            <a:lstStyle/>
            <a:p>
              <a:pPr defTabSz="684559" eaLnBrk="0" fontAlgn="base" hangingPunct="0">
                <a:spcBef>
                  <a:spcPct val="0"/>
                </a:spcBef>
                <a:spcAft>
                  <a:spcPct val="0"/>
                </a:spcAft>
              </a:pPr>
              <a:endParaRPr lang="en-US" dirty="0">
                <a:solidFill>
                  <a:srgbClr val="494949"/>
                </a:solidFill>
              </a:endParaRPr>
            </a:p>
          </p:txBody>
        </p:sp>
      </p:grpSp>
      <p:grpSp>
        <p:nvGrpSpPr>
          <p:cNvPr id="13" name="Group 12"/>
          <p:cNvGrpSpPr>
            <a:grpSpLocks/>
          </p:cNvGrpSpPr>
          <p:nvPr userDrawn="1"/>
        </p:nvGrpSpPr>
        <p:grpSpPr bwMode="auto">
          <a:xfrm>
            <a:off x="3586164" y="2931326"/>
            <a:ext cx="322660" cy="321469"/>
            <a:chOff x="4781473" y="3908698"/>
            <a:chExt cx="429574" cy="428284"/>
          </a:xfrm>
        </p:grpSpPr>
        <p:sp>
          <p:nvSpPr>
            <p:cNvPr id="14" name="Shape 113"/>
            <p:cNvSpPr/>
            <p:nvPr/>
          </p:nvSpPr>
          <p:spPr>
            <a:xfrm>
              <a:off x="4781473" y="3908698"/>
              <a:ext cx="429574" cy="428284"/>
            </a:xfrm>
            <a:prstGeom prst="ellipse">
              <a:avLst/>
            </a:prstGeom>
            <a:solidFill>
              <a:schemeClr val="accent5"/>
            </a:solidFill>
            <a:ln w="12700" cap="flat">
              <a:noFill/>
              <a:miter lim="400000"/>
            </a:ln>
            <a:effectLst/>
          </p:spPr>
          <p:txBody>
            <a:bodyPr lIns="50800" tIns="50800" rIns="50800" bIns="50800" anchor="ctr"/>
            <a:lstStyle/>
            <a:p>
              <a:pPr defTabSz="685475">
                <a:defRPr sz="3200">
                  <a:solidFill>
                    <a:srgbClr val="FFFFFF"/>
                  </a:solidFill>
                  <a:latin typeface="+mn-lt"/>
                  <a:ea typeface="+mn-ea"/>
                  <a:cs typeface="+mn-cs"/>
                  <a:sym typeface="Helvetica Light"/>
                </a:defRPr>
              </a:pPr>
              <a:endParaRPr sz="2400" dirty="0">
                <a:solidFill>
                  <a:srgbClr val="FFFFFF"/>
                </a:solidFill>
                <a:sym typeface="Helvetica Light"/>
              </a:endParaRPr>
            </a:p>
          </p:txBody>
        </p:sp>
        <p:grpSp>
          <p:nvGrpSpPr>
            <p:cNvPr id="15" name="Group 14"/>
            <p:cNvGrpSpPr/>
            <p:nvPr userDrawn="1"/>
          </p:nvGrpSpPr>
          <p:grpSpPr>
            <a:xfrm>
              <a:off x="4934003" y="4050769"/>
              <a:ext cx="140370" cy="144246"/>
              <a:chOff x="6976821" y="2671045"/>
              <a:chExt cx="222533" cy="228678"/>
            </a:xfrm>
            <a:solidFill>
              <a:schemeClr val="bg1"/>
            </a:solidFill>
          </p:grpSpPr>
          <p:sp>
            <p:nvSpPr>
              <p:cNvPr id="17" name="Shape 4438"/>
              <p:cNvSpPr/>
              <p:nvPr/>
            </p:nvSpPr>
            <p:spPr>
              <a:xfrm>
                <a:off x="6976821" y="2701533"/>
                <a:ext cx="222533" cy="198190"/>
              </a:xfrm>
              <a:custGeom>
                <a:avLst/>
                <a:gdLst/>
                <a:ahLst/>
                <a:cxnLst>
                  <a:cxn ang="0">
                    <a:pos x="wd2" y="hd2"/>
                  </a:cxn>
                  <a:cxn ang="5400000">
                    <a:pos x="wd2" y="hd2"/>
                  </a:cxn>
                  <a:cxn ang="10800000">
                    <a:pos x="wd2" y="hd2"/>
                  </a:cxn>
                  <a:cxn ang="16200000">
                    <a:pos x="wd2" y="hd2"/>
                  </a:cxn>
                </a:cxnLst>
                <a:rect l="0" t="0" r="r" b="b"/>
                <a:pathLst>
                  <a:path w="21600" h="21600" extrusionOk="0">
                    <a:moveTo>
                      <a:pt x="19200" y="0"/>
                    </a:moveTo>
                    <a:lnTo>
                      <a:pt x="18120" y="0"/>
                    </a:lnTo>
                    <a:lnTo>
                      <a:pt x="18120" y="2700"/>
                    </a:lnTo>
                    <a:lnTo>
                      <a:pt x="14280" y="2700"/>
                    </a:lnTo>
                    <a:lnTo>
                      <a:pt x="14280" y="0"/>
                    </a:lnTo>
                    <a:lnTo>
                      <a:pt x="7320" y="0"/>
                    </a:lnTo>
                    <a:lnTo>
                      <a:pt x="7320" y="2700"/>
                    </a:lnTo>
                    <a:lnTo>
                      <a:pt x="3480" y="2700"/>
                    </a:lnTo>
                    <a:lnTo>
                      <a:pt x="3480" y="0"/>
                    </a:lnTo>
                    <a:lnTo>
                      <a:pt x="2400" y="0"/>
                    </a:lnTo>
                    <a:cubicBezTo>
                      <a:pt x="1079" y="0"/>
                      <a:pt x="0" y="1214"/>
                      <a:pt x="0" y="2700"/>
                    </a:cubicBezTo>
                    <a:lnTo>
                      <a:pt x="0" y="18900"/>
                    </a:lnTo>
                    <a:cubicBezTo>
                      <a:pt x="0" y="20386"/>
                      <a:pt x="1079" y="21600"/>
                      <a:pt x="2400" y="21600"/>
                    </a:cubicBezTo>
                    <a:lnTo>
                      <a:pt x="19200" y="21600"/>
                    </a:lnTo>
                    <a:cubicBezTo>
                      <a:pt x="20521" y="21600"/>
                      <a:pt x="21600" y="20386"/>
                      <a:pt x="21600" y="18900"/>
                    </a:cubicBezTo>
                    <a:lnTo>
                      <a:pt x="21600" y="2700"/>
                    </a:lnTo>
                    <a:cubicBezTo>
                      <a:pt x="21600" y="1214"/>
                      <a:pt x="20521" y="0"/>
                      <a:pt x="19200" y="0"/>
                    </a:cubicBezTo>
                    <a:close/>
                  </a:path>
                </a:pathLst>
              </a:custGeom>
              <a:grpFill/>
              <a:ln w="12700">
                <a:miter lim="400000"/>
              </a:ln>
            </p:spPr>
            <p:txBody>
              <a:bodyPr lIns="38100" tIns="38100" rIns="38100" bIns="38100" anchor="ctr"/>
              <a:lstStyle/>
              <a:p>
                <a:pPr algn="ctr" defTabSz="342857">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300"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sp>
            <p:nvSpPr>
              <p:cNvPr id="19" name="Shape 4439"/>
              <p:cNvSpPr/>
              <p:nvPr/>
            </p:nvSpPr>
            <p:spPr>
              <a:xfrm>
                <a:off x="7022554" y="2671045"/>
                <a:ext cx="128566" cy="420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694" y="0"/>
                    </a:lnTo>
                    <a:lnTo>
                      <a:pt x="18694" y="21600"/>
                    </a:lnTo>
                    <a:lnTo>
                      <a:pt x="21600" y="21600"/>
                    </a:lnTo>
                    <a:cubicBezTo>
                      <a:pt x="21600" y="21600"/>
                      <a:pt x="21600" y="0"/>
                      <a:pt x="21600" y="0"/>
                    </a:cubicBezTo>
                    <a:close/>
                    <a:moveTo>
                      <a:pt x="2906" y="0"/>
                    </a:moveTo>
                    <a:lnTo>
                      <a:pt x="0" y="0"/>
                    </a:lnTo>
                    <a:lnTo>
                      <a:pt x="0" y="21600"/>
                    </a:lnTo>
                    <a:lnTo>
                      <a:pt x="2906" y="21600"/>
                    </a:lnTo>
                    <a:cubicBezTo>
                      <a:pt x="2906" y="21600"/>
                      <a:pt x="2906" y="0"/>
                      <a:pt x="2906" y="0"/>
                    </a:cubicBezTo>
                    <a:close/>
                  </a:path>
                </a:pathLst>
              </a:custGeom>
              <a:grpFill/>
              <a:ln w="12700">
                <a:miter lim="400000"/>
              </a:ln>
            </p:spPr>
            <p:txBody>
              <a:bodyPr lIns="38100" tIns="38100" rIns="38100" bIns="38100" anchor="ctr"/>
              <a:lstStyle/>
              <a:p>
                <a:pPr algn="ctr" defTabSz="342857">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300"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grpSp>
      </p:grpSp>
      <p:sp>
        <p:nvSpPr>
          <p:cNvPr id="16"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23" name="Text Placeholder 17"/>
          <p:cNvSpPr>
            <a:spLocks noGrp="1"/>
          </p:cNvSpPr>
          <p:nvPr>
            <p:ph type="body" sz="quarter" idx="18"/>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
        <p:nvSpPr>
          <p:cNvPr id="8" name="Picture Placeholder 6"/>
          <p:cNvSpPr>
            <a:spLocks noGrp="1"/>
          </p:cNvSpPr>
          <p:nvPr>
            <p:ph type="pic" sz="quarter" idx="19"/>
          </p:nvPr>
        </p:nvSpPr>
        <p:spPr>
          <a:xfrm>
            <a:off x="1036800" y="1697304"/>
            <a:ext cx="2003100" cy="2003045"/>
          </a:xfrm>
          <a:prstGeom prst="ellipse">
            <a:avLst/>
          </a:prstGeom>
          <a:noFill/>
          <a:ln w="6350">
            <a:solidFill>
              <a:schemeClr val="accent1"/>
            </a:solidFill>
          </a:ln>
        </p:spPr>
        <p:txBody>
          <a:bodyPr rtlCol="0">
            <a:normAutofit/>
          </a:bodyPr>
          <a:lstStyle>
            <a:lvl1pPr>
              <a:defRPr sz="1100"/>
            </a:lvl1pPr>
          </a:lstStyle>
          <a:p>
            <a:pPr lvl="0"/>
            <a:endParaRPr lang="en-GB" noProof="0" dirty="0"/>
          </a:p>
        </p:txBody>
      </p:sp>
      <p:sp>
        <p:nvSpPr>
          <p:cNvPr id="18" name="Text Placeholder 17"/>
          <p:cNvSpPr>
            <a:spLocks noGrp="1"/>
          </p:cNvSpPr>
          <p:nvPr>
            <p:ph type="body" sz="quarter" idx="14"/>
          </p:nvPr>
        </p:nvSpPr>
        <p:spPr>
          <a:xfrm>
            <a:off x="3601860" y="2062357"/>
            <a:ext cx="3808594" cy="776094"/>
          </a:xfrm>
        </p:spPr>
        <p:txBody>
          <a:bodyPr lIns="0" tIns="0" rIns="0" bIns="0">
            <a:normAutofit/>
          </a:bodyPr>
          <a:lstStyle>
            <a:lvl1pPr marL="0" indent="0" algn="l">
              <a:lnSpc>
                <a:spcPts val="1275"/>
              </a:lnSpc>
              <a:buNone/>
              <a:defRPr sz="900">
                <a:solidFill>
                  <a:schemeClr val="tx2">
                    <a:lumMod val="75000"/>
                  </a:schemeClr>
                </a:solidFill>
              </a:defRPr>
            </a:lvl1pPr>
          </a:lstStyle>
          <a:p>
            <a:pPr lvl="0"/>
            <a:r>
              <a:rPr lang="en-US"/>
              <a:t>Click to edit Master text styles</a:t>
            </a:r>
          </a:p>
        </p:txBody>
      </p:sp>
      <p:sp>
        <p:nvSpPr>
          <p:cNvPr id="25" name="Content Placeholder 20"/>
          <p:cNvSpPr>
            <a:spLocks noGrp="1"/>
          </p:cNvSpPr>
          <p:nvPr>
            <p:ph sz="quarter" idx="20"/>
          </p:nvPr>
        </p:nvSpPr>
        <p:spPr>
          <a:xfrm>
            <a:off x="4052954" y="1734715"/>
            <a:ext cx="1173480" cy="167892"/>
          </a:xfrm>
        </p:spPr>
        <p:txBody>
          <a:bodyPr lIns="0" tIns="0" rIns="0" bIns="0">
            <a:noAutofit/>
          </a:bodyPr>
          <a:lstStyle>
            <a:lvl1pPr marL="0" indent="0" algn="l">
              <a:buNone/>
              <a:defRPr sz="1400">
                <a:solidFill>
                  <a:schemeClr val="bg1">
                    <a:lumMod val="50000"/>
                  </a:schemeClr>
                </a:solidFill>
                <a:latin typeface="Source Sans Pro" panose="020B0503030403020204" pitchFamily="34" charset="0"/>
              </a:defRPr>
            </a:lvl1pPr>
          </a:lstStyle>
          <a:p>
            <a:pPr lvl="0"/>
            <a:r>
              <a:rPr lang="en-US"/>
              <a:t>Click to edit Master text styles</a:t>
            </a:r>
          </a:p>
        </p:txBody>
      </p:sp>
      <p:sp>
        <p:nvSpPr>
          <p:cNvPr id="38" name="Text Placeholder 17"/>
          <p:cNvSpPr>
            <a:spLocks noGrp="1"/>
          </p:cNvSpPr>
          <p:nvPr>
            <p:ph type="body" sz="quarter" idx="21"/>
          </p:nvPr>
        </p:nvSpPr>
        <p:spPr>
          <a:xfrm>
            <a:off x="3601860" y="3336893"/>
            <a:ext cx="3808594" cy="776094"/>
          </a:xfrm>
        </p:spPr>
        <p:txBody>
          <a:bodyPr lIns="0" tIns="0" rIns="0" bIns="0">
            <a:normAutofit/>
          </a:bodyPr>
          <a:lstStyle>
            <a:lvl1pPr marL="0" indent="0" algn="l">
              <a:lnSpc>
                <a:spcPts val="1275"/>
              </a:lnSpc>
              <a:buNone/>
              <a:defRPr sz="900">
                <a:solidFill>
                  <a:schemeClr val="tx2">
                    <a:lumMod val="75000"/>
                  </a:schemeClr>
                </a:solidFill>
              </a:defRPr>
            </a:lvl1pPr>
          </a:lstStyle>
          <a:p>
            <a:pPr lvl="0"/>
            <a:r>
              <a:rPr lang="en-US"/>
              <a:t>Click to edit Master text styles</a:t>
            </a:r>
          </a:p>
        </p:txBody>
      </p:sp>
      <p:sp>
        <p:nvSpPr>
          <p:cNvPr id="39" name="Content Placeholder 20"/>
          <p:cNvSpPr>
            <a:spLocks noGrp="1"/>
          </p:cNvSpPr>
          <p:nvPr>
            <p:ph sz="quarter" idx="22"/>
          </p:nvPr>
        </p:nvSpPr>
        <p:spPr>
          <a:xfrm>
            <a:off x="4052954" y="3009251"/>
            <a:ext cx="1173480" cy="167892"/>
          </a:xfrm>
        </p:spPr>
        <p:txBody>
          <a:bodyPr lIns="0" tIns="0" rIns="0" bIns="0">
            <a:noAutofit/>
          </a:bodyPr>
          <a:lstStyle>
            <a:lvl1pPr marL="0" indent="0" algn="l">
              <a:buNone/>
              <a:defRPr sz="1400">
                <a:solidFill>
                  <a:schemeClr val="bg1">
                    <a:lumMod val="50000"/>
                  </a:schemeClr>
                </a:solidFill>
                <a:latin typeface="Source Sans Pro" panose="020B0503030403020204" pitchFamily="34" charset="0"/>
              </a:defRPr>
            </a:lvl1pPr>
          </a:lstStyle>
          <a:p>
            <a:pPr lvl="0"/>
            <a:r>
              <a:rPr lang="en-US"/>
              <a:t>Click to edit Master text styles</a:t>
            </a:r>
          </a:p>
        </p:txBody>
      </p:sp>
    </p:spTree>
    <p:extLst>
      <p:ext uri="{BB962C8B-B14F-4D97-AF65-F5344CB8AC3E}">
        <p14:creationId xmlns:p14="http://schemas.microsoft.com/office/powerpoint/2010/main" val="1427229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 calcmode="lin" valueType="num">
                                      <p:cBhvr>
                                        <p:cTn id="13" dur="500" fill="hold"/>
                                        <p:tgtEl>
                                          <p:spTgt spid="10"/>
                                        </p:tgtEl>
                                        <p:attrNameLst>
                                          <p:attrName>style.rotation</p:attrName>
                                        </p:attrNameLst>
                                      </p:cBhvr>
                                      <p:tavLst>
                                        <p:tav tm="0">
                                          <p:val>
                                            <p:fltVal val="360"/>
                                          </p:val>
                                        </p:tav>
                                        <p:tav tm="100000">
                                          <p:val>
                                            <p:fltVal val="0"/>
                                          </p:val>
                                        </p:tav>
                                      </p:tavLst>
                                    </p:anim>
                                    <p:animEffect transition="in" filter="fade">
                                      <p:cBhvr>
                                        <p:cTn id="14" dur="500"/>
                                        <p:tgtEl>
                                          <p:spTgt spid="10"/>
                                        </p:tgtEl>
                                      </p:cBhvr>
                                    </p:animEffect>
                                  </p:childTnLst>
                                </p:cTn>
                              </p:par>
                            </p:childTnLst>
                          </p:cTn>
                        </p:par>
                        <p:par>
                          <p:cTn id="15" fill="hold">
                            <p:stCondLst>
                              <p:cond delay="1000"/>
                            </p:stCondLst>
                            <p:childTnLst>
                              <p:par>
                                <p:cTn id="16" presetID="49" presetClass="entr" presetSubtype="0" decel="10000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 calcmode="lin" valueType="num">
                                      <p:cBhvr>
                                        <p:cTn id="20" dur="500" fill="hold"/>
                                        <p:tgtEl>
                                          <p:spTgt spid="13"/>
                                        </p:tgtEl>
                                        <p:attrNameLst>
                                          <p:attrName>style.rotation</p:attrName>
                                        </p:attrNameLst>
                                      </p:cBhvr>
                                      <p:tavLst>
                                        <p:tav tm="0">
                                          <p:val>
                                            <p:fltVal val="360"/>
                                          </p:val>
                                        </p:tav>
                                        <p:tav tm="100000">
                                          <p:val>
                                            <p:fltVal val="0"/>
                                          </p:val>
                                        </p:tav>
                                      </p:tavLst>
                                    </p:anim>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0" name="Shape 2733"/>
          <p:cNvSpPr>
            <a:spLocks noChangeArrowheads="1"/>
          </p:cNvSpPr>
          <p:nvPr userDrawn="1"/>
        </p:nvSpPr>
        <p:spPr bwMode="auto">
          <a:xfrm>
            <a:off x="4392227" y="892976"/>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7" tIns="38097" rIns="38097" bIns="38097"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59" fontAlgn="base">
              <a:spcBef>
                <a:spcPct val="0"/>
              </a:spcBef>
              <a:spcAft>
                <a:spcPct val="0"/>
              </a:spcAft>
              <a:defRPr/>
            </a:pPr>
            <a:endParaRPr lang="en-US" altLang="en-US" sz="2400" dirty="0">
              <a:solidFill>
                <a:srgbClr val="FFFFFF"/>
              </a:solidFill>
              <a:sym typeface="Helvetica Light"/>
            </a:endParaRPr>
          </a:p>
        </p:txBody>
      </p:sp>
      <p:sp>
        <p:nvSpPr>
          <p:cNvPr id="18" name="Text Placeholder 17"/>
          <p:cNvSpPr>
            <a:spLocks noGrp="1"/>
          </p:cNvSpPr>
          <p:nvPr>
            <p:ph type="body" sz="quarter" idx="14"/>
          </p:nvPr>
        </p:nvSpPr>
        <p:spPr>
          <a:xfrm>
            <a:off x="1143000" y="2249086"/>
            <a:ext cx="2228850" cy="829879"/>
          </a:xfrm>
        </p:spPr>
        <p:txBody>
          <a:bodyPr lIns="0" tIns="0" rIns="0" bIns="0">
            <a:normAutofit/>
          </a:bodyPr>
          <a:lstStyle>
            <a:lvl1pPr marL="0" indent="0">
              <a:lnSpc>
                <a:spcPts val="1275"/>
              </a:lnSpc>
              <a:buNone/>
              <a:defRPr sz="900">
                <a:solidFill>
                  <a:schemeClr val="tx2">
                    <a:lumMod val="75000"/>
                  </a:schemeClr>
                </a:solidFill>
              </a:defRPr>
            </a:lvl1pPr>
          </a:lstStyle>
          <a:p>
            <a:pPr lvl="0"/>
            <a:r>
              <a:rPr lang="en-US"/>
              <a:t>Click to edit Master text styles</a:t>
            </a:r>
          </a:p>
        </p:txBody>
      </p:sp>
      <p:sp>
        <p:nvSpPr>
          <p:cNvPr id="19" name="Text Placeholder 17"/>
          <p:cNvSpPr>
            <a:spLocks noGrp="1"/>
          </p:cNvSpPr>
          <p:nvPr>
            <p:ph type="body" sz="quarter" idx="15"/>
          </p:nvPr>
        </p:nvSpPr>
        <p:spPr>
          <a:xfrm>
            <a:off x="5553075" y="2250263"/>
            <a:ext cx="2228850" cy="829879"/>
          </a:xfrm>
        </p:spPr>
        <p:txBody>
          <a:bodyPr lIns="0" tIns="0" rIns="0" bIns="0">
            <a:normAutofit/>
          </a:bodyPr>
          <a:lstStyle>
            <a:lvl1pPr marL="0" indent="0">
              <a:lnSpc>
                <a:spcPts val="1275"/>
              </a:lnSpc>
              <a:buNone/>
              <a:defRPr sz="900">
                <a:solidFill>
                  <a:schemeClr val="bg1"/>
                </a:solidFill>
              </a:defRPr>
            </a:lvl1pPr>
          </a:lstStyle>
          <a:p>
            <a:pPr lvl="0"/>
            <a:r>
              <a:rPr lang="en-US"/>
              <a:t>Click to edit Master text styles</a:t>
            </a:r>
          </a:p>
        </p:txBody>
      </p:sp>
      <p:sp>
        <p:nvSpPr>
          <p:cNvPr id="21" name="Content Placeholder 20"/>
          <p:cNvSpPr>
            <a:spLocks noGrp="1"/>
          </p:cNvSpPr>
          <p:nvPr>
            <p:ph sz="quarter" idx="16"/>
          </p:nvPr>
        </p:nvSpPr>
        <p:spPr>
          <a:xfrm>
            <a:off x="1143010" y="1910642"/>
            <a:ext cx="3533775" cy="219075"/>
          </a:xfrm>
        </p:spPr>
        <p:txBody>
          <a:bodyPr lIns="0" tIns="0" rIns="0" bIns="0">
            <a:normAutofit/>
          </a:bodyPr>
          <a:lstStyle>
            <a:lvl1pPr marL="0" indent="0">
              <a:buNone/>
              <a:defRPr sz="1200">
                <a:solidFill>
                  <a:schemeClr val="bg1">
                    <a:lumMod val="50000"/>
                  </a:schemeClr>
                </a:solidFill>
                <a:latin typeface="Source Sans Pro" panose="020B0503030403020204" pitchFamily="34" charset="0"/>
              </a:defRPr>
            </a:lvl1pPr>
          </a:lstStyle>
          <a:p>
            <a:pPr lvl="0"/>
            <a:r>
              <a:rPr lang="en-US"/>
              <a:t>Click to edit Master text styles</a:t>
            </a:r>
          </a:p>
        </p:txBody>
      </p:sp>
      <p:sp>
        <p:nvSpPr>
          <p:cNvPr id="22" name="Content Placeholder 20"/>
          <p:cNvSpPr>
            <a:spLocks noGrp="1"/>
          </p:cNvSpPr>
          <p:nvPr>
            <p:ph sz="quarter" idx="17"/>
          </p:nvPr>
        </p:nvSpPr>
        <p:spPr>
          <a:xfrm>
            <a:off x="4900612" y="1910642"/>
            <a:ext cx="3100388" cy="219075"/>
          </a:xfrm>
        </p:spPr>
        <p:txBody>
          <a:bodyPr lIns="0" tIns="0" rIns="0" bIns="0">
            <a:normAutofit/>
          </a:bodyPr>
          <a:lstStyle>
            <a:lvl1pPr marL="0" indent="0">
              <a:buNone/>
              <a:defRPr sz="1200">
                <a:solidFill>
                  <a:schemeClr val="bg1"/>
                </a:solidFill>
                <a:latin typeface="Source Sans Pro" panose="020B0503030403020204" pitchFamily="34" charset="0"/>
              </a:defRPr>
            </a:lvl1pPr>
          </a:lstStyle>
          <a:p>
            <a:pPr lvl="0"/>
            <a:r>
              <a:rPr lang="en-US"/>
              <a:t>Click to edit Master text styles</a:t>
            </a:r>
          </a:p>
        </p:txBody>
      </p:sp>
      <p:sp>
        <p:nvSpPr>
          <p:cNvPr id="8"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9" name="Text Placeholder 17"/>
          <p:cNvSpPr>
            <a:spLocks noGrp="1"/>
          </p:cNvSpPr>
          <p:nvPr>
            <p:ph type="body" sz="quarter" idx="18"/>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34511201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13" name="Shape 2733"/>
          <p:cNvSpPr>
            <a:spLocks noChangeArrowheads="1"/>
          </p:cNvSpPr>
          <p:nvPr userDrawn="1"/>
        </p:nvSpPr>
        <p:spPr bwMode="auto">
          <a:xfrm>
            <a:off x="4392227" y="892976"/>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7" tIns="38097" rIns="38097" bIns="38097"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59" fontAlgn="base">
              <a:spcBef>
                <a:spcPct val="0"/>
              </a:spcBef>
              <a:spcAft>
                <a:spcPct val="0"/>
              </a:spcAft>
              <a:defRPr/>
            </a:pPr>
            <a:endParaRPr lang="en-US" altLang="en-US" sz="2400" dirty="0">
              <a:solidFill>
                <a:srgbClr val="FFFFFF"/>
              </a:solidFill>
              <a:sym typeface="Helvetica Light"/>
            </a:endParaRPr>
          </a:p>
        </p:txBody>
      </p:sp>
      <p:grpSp>
        <p:nvGrpSpPr>
          <p:cNvPr id="14" name="Group 13"/>
          <p:cNvGrpSpPr>
            <a:grpSpLocks/>
          </p:cNvGrpSpPr>
          <p:nvPr userDrawn="1"/>
        </p:nvGrpSpPr>
        <p:grpSpPr bwMode="auto">
          <a:xfrm>
            <a:off x="5117318" y="1733558"/>
            <a:ext cx="283369" cy="260747"/>
            <a:chOff x="1166868" y="2106605"/>
            <a:chExt cx="780242" cy="714264"/>
          </a:xfrm>
        </p:grpSpPr>
        <p:sp>
          <p:nvSpPr>
            <p:cNvPr id="17" name="Shape 1716"/>
            <p:cNvSpPr/>
            <p:nvPr/>
          </p:nvSpPr>
          <p:spPr>
            <a:xfrm>
              <a:off x="1166868" y="2106605"/>
              <a:ext cx="714675" cy="714264"/>
            </a:xfrm>
            <a:prstGeom prst="rect">
              <a:avLst/>
            </a:prstGeom>
            <a:solidFill>
              <a:schemeClr val="accent1"/>
            </a:solidFill>
            <a:ln w="12700" cap="flat">
              <a:noFill/>
              <a:miter lim="400000"/>
            </a:ln>
            <a:effectLst/>
          </p:spPr>
          <p:txBody>
            <a:bodyPr lIns="50800" tIns="50800" rIns="50800" bIns="50800" anchor="ctr"/>
            <a:lstStyle/>
            <a:p>
              <a:pPr algn="ctr" defTabSz="342857">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300"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sp>
          <p:nvSpPr>
            <p:cNvPr id="18" name="Shape 1934"/>
            <p:cNvSpPr/>
            <p:nvPr/>
          </p:nvSpPr>
          <p:spPr>
            <a:xfrm>
              <a:off x="1353734" y="2191403"/>
              <a:ext cx="593376" cy="622943"/>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lIns="43656" tIns="43656" rIns="43656" bIns="43656" anchor="ctr"/>
            <a:lstStyle/>
            <a:p>
              <a:pPr algn="ctr" defTabSz="342857">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300"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grpSp>
      <p:grpSp>
        <p:nvGrpSpPr>
          <p:cNvPr id="19" name="Group 18"/>
          <p:cNvGrpSpPr>
            <a:grpSpLocks/>
          </p:cNvGrpSpPr>
          <p:nvPr userDrawn="1"/>
        </p:nvGrpSpPr>
        <p:grpSpPr bwMode="auto">
          <a:xfrm>
            <a:off x="5117318" y="3065867"/>
            <a:ext cx="283369" cy="260747"/>
            <a:chOff x="1166868" y="2106605"/>
            <a:chExt cx="780242" cy="714264"/>
          </a:xfrm>
        </p:grpSpPr>
        <p:sp>
          <p:nvSpPr>
            <p:cNvPr id="20" name="Shape 1716"/>
            <p:cNvSpPr/>
            <p:nvPr/>
          </p:nvSpPr>
          <p:spPr>
            <a:xfrm>
              <a:off x="1166868" y="2106605"/>
              <a:ext cx="714675" cy="714264"/>
            </a:xfrm>
            <a:prstGeom prst="rect">
              <a:avLst/>
            </a:prstGeom>
            <a:solidFill>
              <a:schemeClr val="accent3"/>
            </a:solidFill>
            <a:ln w="12700" cap="flat">
              <a:noFill/>
              <a:miter lim="400000"/>
            </a:ln>
            <a:effectLst/>
          </p:spPr>
          <p:txBody>
            <a:bodyPr lIns="50800" tIns="50800" rIns="50800" bIns="50800" anchor="ctr"/>
            <a:lstStyle/>
            <a:p>
              <a:pPr algn="ctr" defTabSz="342857">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300"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sp>
          <p:nvSpPr>
            <p:cNvPr id="22" name="Shape 1934"/>
            <p:cNvSpPr/>
            <p:nvPr/>
          </p:nvSpPr>
          <p:spPr>
            <a:xfrm>
              <a:off x="1353734" y="2191404"/>
              <a:ext cx="593376" cy="622942"/>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lIns="43656" tIns="43656" rIns="43656" bIns="43656" anchor="ctr"/>
            <a:lstStyle/>
            <a:p>
              <a:pPr algn="ctr" defTabSz="342857">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300"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grpSp>
      <p:grpSp>
        <p:nvGrpSpPr>
          <p:cNvPr id="24" name="Group 23"/>
          <p:cNvGrpSpPr>
            <a:grpSpLocks/>
          </p:cNvGrpSpPr>
          <p:nvPr userDrawn="1"/>
        </p:nvGrpSpPr>
        <p:grpSpPr bwMode="auto">
          <a:xfrm>
            <a:off x="5915036" y="1733558"/>
            <a:ext cx="283369" cy="260747"/>
            <a:chOff x="1166868" y="2106605"/>
            <a:chExt cx="780242" cy="714264"/>
          </a:xfrm>
        </p:grpSpPr>
        <p:sp>
          <p:nvSpPr>
            <p:cNvPr id="25" name="Shape 1716"/>
            <p:cNvSpPr/>
            <p:nvPr/>
          </p:nvSpPr>
          <p:spPr>
            <a:xfrm>
              <a:off x="1166868" y="2106605"/>
              <a:ext cx="714675" cy="714264"/>
            </a:xfrm>
            <a:prstGeom prst="rect">
              <a:avLst/>
            </a:prstGeom>
            <a:solidFill>
              <a:schemeClr val="accent2"/>
            </a:solidFill>
            <a:ln w="12700" cap="flat">
              <a:noFill/>
              <a:miter lim="400000"/>
            </a:ln>
            <a:effectLst/>
          </p:spPr>
          <p:txBody>
            <a:bodyPr lIns="50800" tIns="50800" rIns="50800" bIns="50800" anchor="ctr"/>
            <a:lstStyle/>
            <a:p>
              <a:pPr algn="ctr" defTabSz="342857">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300"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sp>
          <p:nvSpPr>
            <p:cNvPr id="26" name="Shape 1934"/>
            <p:cNvSpPr/>
            <p:nvPr/>
          </p:nvSpPr>
          <p:spPr>
            <a:xfrm>
              <a:off x="1353734" y="2191403"/>
              <a:ext cx="593376" cy="622943"/>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lIns="43656" tIns="43656" rIns="43656" bIns="43656" anchor="ctr"/>
            <a:lstStyle/>
            <a:p>
              <a:pPr algn="ctr" defTabSz="342857">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300"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grpSp>
      <p:grpSp>
        <p:nvGrpSpPr>
          <p:cNvPr id="27" name="Group 26"/>
          <p:cNvGrpSpPr>
            <a:grpSpLocks/>
          </p:cNvGrpSpPr>
          <p:nvPr userDrawn="1"/>
        </p:nvGrpSpPr>
        <p:grpSpPr bwMode="auto">
          <a:xfrm>
            <a:off x="5915036" y="3065867"/>
            <a:ext cx="283369" cy="260747"/>
            <a:chOff x="1166868" y="2106605"/>
            <a:chExt cx="780242" cy="714264"/>
          </a:xfrm>
        </p:grpSpPr>
        <p:sp>
          <p:nvSpPr>
            <p:cNvPr id="28" name="Shape 1716"/>
            <p:cNvSpPr/>
            <p:nvPr/>
          </p:nvSpPr>
          <p:spPr>
            <a:xfrm>
              <a:off x="1166868" y="2106605"/>
              <a:ext cx="714675" cy="714264"/>
            </a:xfrm>
            <a:prstGeom prst="rect">
              <a:avLst/>
            </a:prstGeom>
            <a:solidFill>
              <a:schemeClr val="accent4"/>
            </a:solidFill>
            <a:ln w="12700" cap="flat">
              <a:noFill/>
              <a:miter lim="400000"/>
            </a:ln>
            <a:effectLst/>
          </p:spPr>
          <p:txBody>
            <a:bodyPr lIns="50800" tIns="50800" rIns="50800" bIns="50800" anchor="ctr"/>
            <a:lstStyle/>
            <a:p>
              <a:pPr algn="ctr" defTabSz="342857">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300"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sp>
          <p:nvSpPr>
            <p:cNvPr id="29" name="Shape 1934"/>
            <p:cNvSpPr/>
            <p:nvPr/>
          </p:nvSpPr>
          <p:spPr>
            <a:xfrm>
              <a:off x="1353734" y="2191404"/>
              <a:ext cx="593376" cy="622942"/>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lIns="43656" tIns="43656" rIns="43656" bIns="43656" anchor="ctr"/>
            <a:lstStyle/>
            <a:p>
              <a:pPr algn="ctr" defTabSz="342857">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300"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grpSp>
      <p:sp>
        <p:nvSpPr>
          <p:cNvPr id="30" name="Shape 1737"/>
          <p:cNvSpPr/>
          <p:nvPr/>
        </p:nvSpPr>
        <p:spPr>
          <a:xfrm>
            <a:off x="1214446" y="1250158"/>
            <a:ext cx="1746647" cy="3092054"/>
          </a:xfrm>
          <a:custGeom>
            <a:avLst/>
            <a:gdLst/>
            <a:ahLst/>
            <a:cxnLst>
              <a:cxn ang="0">
                <a:pos x="wd2" y="hd2"/>
              </a:cxn>
              <a:cxn ang="5400000">
                <a:pos x="wd2" y="hd2"/>
              </a:cxn>
              <a:cxn ang="10800000">
                <a:pos x="wd2" y="hd2"/>
              </a:cxn>
              <a:cxn ang="16200000">
                <a:pos x="wd2" y="hd2"/>
              </a:cxn>
            </a:cxnLst>
            <a:rect l="0" t="0" r="r" b="b"/>
            <a:pathLst>
              <a:path w="21600" h="21600" extrusionOk="0">
                <a:moveTo>
                  <a:pt x="19529" y="17270"/>
                </a:moveTo>
                <a:cubicBezTo>
                  <a:pt x="10800" y="17270"/>
                  <a:pt x="6436" y="17270"/>
                  <a:pt x="4253" y="17270"/>
                </a:cubicBezTo>
                <a:cubicBezTo>
                  <a:pt x="2071" y="17270"/>
                  <a:pt x="2071" y="17270"/>
                  <a:pt x="2071" y="17270"/>
                </a:cubicBezTo>
                <a:cubicBezTo>
                  <a:pt x="2071" y="9999"/>
                  <a:pt x="2071" y="6362"/>
                  <a:pt x="2071" y="4542"/>
                </a:cubicBezTo>
                <a:cubicBezTo>
                  <a:pt x="2071" y="2679"/>
                  <a:pt x="2071" y="2679"/>
                  <a:pt x="2071" y="2679"/>
                </a:cubicBezTo>
                <a:cubicBezTo>
                  <a:pt x="10800" y="2679"/>
                  <a:pt x="15164" y="2679"/>
                  <a:pt x="17347" y="2679"/>
                </a:cubicBezTo>
                <a:cubicBezTo>
                  <a:pt x="19529" y="2679"/>
                  <a:pt x="19529" y="2679"/>
                  <a:pt x="19529" y="2679"/>
                </a:cubicBezTo>
                <a:cubicBezTo>
                  <a:pt x="19529" y="3607"/>
                  <a:pt x="19529" y="4535"/>
                  <a:pt x="19529" y="5463"/>
                </a:cubicBezTo>
                <a:cubicBezTo>
                  <a:pt x="19529" y="8083"/>
                  <a:pt x="19529" y="10703"/>
                  <a:pt x="19529" y="13323"/>
                </a:cubicBezTo>
                <a:cubicBezTo>
                  <a:pt x="20564" y="13323"/>
                  <a:pt x="21082" y="13323"/>
                  <a:pt x="21341" y="13323"/>
                </a:cubicBezTo>
                <a:cubicBezTo>
                  <a:pt x="21600" y="13323"/>
                  <a:pt x="21600" y="13323"/>
                  <a:pt x="21600" y="13323"/>
                </a:cubicBezTo>
                <a:cubicBezTo>
                  <a:pt x="21600" y="9615"/>
                  <a:pt x="21600" y="5906"/>
                  <a:pt x="21600" y="2198"/>
                </a:cubicBezTo>
                <a:cubicBezTo>
                  <a:pt x="21600" y="2023"/>
                  <a:pt x="21600" y="1849"/>
                  <a:pt x="21600" y="1674"/>
                </a:cubicBezTo>
                <a:cubicBezTo>
                  <a:pt x="21600" y="837"/>
                  <a:pt x="20121" y="0"/>
                  <a:pt x="18641" y="0"/>
                </a:cubicBezTo>
                <a:cubicBezTo>
                  <a:pt x="2663" y="0"/>
                  <a:pt x="2663" y="0"/>
                  <a:pt x="2663" y="0"/>
                </a:cubicBezTo>
                <a:cubicBezTo>
                  <a:pt x="1184" y="0"/>
                  <a:pt x="0" y="837"/>
                  <a:pt x="0" y="1674"/>
                </a:cubicBezTo>
                <a:cubicBezTo>
                  <a:pt x="0" y="20093"/>
                  <a:pt x="0" y="20093"/>
                  <a:pt x="0" y="20093"/>
                </a:cubicBezTo>
                <a:cubicBezTo>
                  <a:pt x="0" y="20930"/>
                  <a:pt x="1184" y="21600"/>
                  <a:pt x="2663" y="21600"/>
                </a:cubicBezTo>
                <a:cubicBezTo>
                  <a:pt x="18641" y="21600"/>
                  <a:pt x="18641" y="21600"/>
                  <a:pt x="18641" y="21600"/>
                </a:cubicBezTo>
                <a:cubicBezTo>
                  <a:pt x="20121" y="21600"/>
                  <a:pt x="21600" y="20930"/>
                  <a:pt x="21600" y="20093"/>
                </a:cubicBezTo>
                <a:cubicBezTo>
                  <a:pt x="21600" y="13228"/>
                  <a:pt x="21600" y="13228"/>
                  <a:pt x="21600" y="13228"/>
                </a:cubicBezTo>
                <a:cubicBezTo>
                  <a:pt x="20564" y="13228"/>
                  <a:pt x="20047" y="13228"/>
                  <a:pt x="19788" y="13228"/>
                </a:cubicBezTo>
                <a:cubicBezTo>
                  <a:pt x="19529" y="13228"/>
                  <a:pt x="19529" y="13228"/>
                  <a:pt x="19529" y="13228"/>
                </a:cubicBezTo>
                <a:lnTo>
                  <a:pt x="19529" y="17270"/>
                </a:lnTo>
                <a:close/>
                <a:moveTo>
                  <a:pt x="16866" y="1005"/>
                </a:moveTo>
                <a:cubicBezTo>
                  <a:pt x="17162" y="1005"/>
                  <a:pt x="17753" y="1172"/>
                  <a:pt x="17753" y="1507"/>
                </a:cubicBezTo>
                <a:cubicBezTo>
                  <a:pt x="17753" y="1674"/>
                  <a:pt x="17162" y="1842"/>
                  <a:pt x="16866" y="1842"/>
                </a:cubicBezTo>
                <a:cubicBezTo>
                  <a:pt x="16570" y="1842"/>
                  <a:pt x="16274" y="1674"/>
                  <a:pt x="16274" y="1507"/>
                </a:cubicBezTo>
                <a:cubicBezTo>
                  <a:pt x="16274" y="1172"/>
                  <a:pt x="16570" y="1005"/>
                  <a:pt x="16866" y="1005"/>
                </a:cubicBezTo>
                <a:close/>
                <a:moveTo>
                  <a:pt x="7101" y="1172"/>
                </a:moveTo>
                <a:cubicBezTo>
                  <a:pt x="10800" y="1172"/>
                  <a:pt x="12649" y="1172"/>
                  <a:pt x="13574" y="1172"/>
                </a:cubicBezTo>
                <a:cubicBezTo>
                  <a:pt x="14499" y="1172"/>
                  <a:pt x="14499" y="1172"/>
                  <a:pt x="14499" y="1172"/>
                </a:cubicBezTo>
                <a:cubicBezTo>
                  <a:pt x="14499" y="1423"/>
                  <a:pt x="14499" y="1549"/>
                  <a:pt x="14499" y="1612"/>
                </a:cubicBezTo>
                <a:cubicBezTo>
                  <a:pt x="14499" y="1674"/>
                  <a:pt x="14499" y="1674"/>
                  <a:pt x="14499" y="1674"/>
                </a:cubicBezTo>
                <a:cubicBezTo>
                  <a:pt x="10800" y="1674"/>
                  <a:pt x="8951" y="1674"/>
                  <a:pt x="8026" y="1674"/>
                </a:cubicBezTo>
                <a:cubicBezTo>
                  <a:pt x="7101" y="1674"/>
                  <a:pt x="7101" y="1674"/>
                  <a:pt x="7101" y="1674"/>
                </a:cubicBezTo>
                <a:lnTo>
                  <a:pt x="7101" y="1172"/>
                </a:lnTo>
                <a:close/>
                <a:moveTo>
                  <a:pt x="14203" y="19926"/>
                </a:moveTo>
                <a:cubicBezTo>
                  <a:pt x="10800" y="19926"/>
                  <a:pt x="9099" y="19926"/>
                  <a:pt x="8248" y="19926"/>
                </a:cubicBezTo>
                <a:cubicBezTo>
                  <a:pt x="7397" y="19926"/>
                  <a:pt x="7397" y="19926"/>
                  <a:pt x="7397" y="19926"/>
                </a:cubicBezTo>
                <a:cubicBezTo>
                  <a:pt x="7397" y="19340"/>
                  <a:pt x="7397" y="19047"/>
                  <a:pt x="7397" y="18900"/>
                </a:cubicBezTo>
                <a:cubicBezTo>
                  <a:pt x="7397" y="18753"/>
                  <a:pt x="7397" y="18753"/>
                  <a:pt x="7397" y="18753"/>
                </a:cubicBezTo>
                <a:cubicBezTo>
                  <a:pt x="10800" y="18753"/>
                  <a:pt x="12501" y="18753"/>
                  <a:pt x="13352" y="18753"/>
                </a:cubicBezTo>
                <a:cubicBezTo>
                  <a:pt x="14203" y="18753"/>
                  <a:pt x="14203" y="18753"/>
                  <a:pt x="14203" y="18753"/>
                </a:cubicBezTo>
                <a:lnTo>
                  <a:pt x="14203" y="19926"/>
                </a:lnTo>
                <a:close/>
              </a:path>
            </a:pathLst>
          </a:custGeom>
          <a:solidFill>
            <a:schemeClr val="accent1"/>
          </a:solidFill>
          <a:ln w="12700">
            <a:miter lim="400000"/>
          </a:ln>
        </p:spPr>
        <p:txBody>
          <a:bodyPr lIns="34289" tIns="34289" rIns="34289" bIns="34289"/>
          <a:lstStyle/>
          <a:p>
            <a:pPr algn="ctr" defTabSz="342857">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300"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sp>
        <p:nvSpPr>
          <p:cNvPr id="16" name="Title 15"/>
          <p:cNvSpPr>
            <a:spLocks noGrp="1"/>
          </p:cNvSpPr>
          <p:nvPr>
            <p:ph type="title"/>
          </p:nvPr>
        </p:nvSpPr>
        <p:spPr>
          <a:xfrm>
            <a:off x="1143000" y="462689"/>
            <a:ext cx="6858000" cy="401859"/>
          </a:xfrm>
        </p:spPr>
        <p:txBody>
          <a:bodyPr>
            <a:normAutofit/>
          </a:bodyPr>
          <a:lstStyle>
            <a:lvl1pPr algn="ctr">
              <a:defRPr sz="3000" b="0">
                <a:solidFill>
                  <a:srgbClr val="2D3F51"/>
                </a:solidFill>
                <a:latin typeface="Source Sans Pro" panose="020B0503030403020204" pitchFamily="34" charset="0"/>
              </a:defRPr>
            </a:lvl1pPr>
          </a:lstStyle>
          <a:p>
            <a:r>
              <a:rPr lang="en-US" dirty="0"/>
              <a:t>Click to edit Master title style</a:t>
            </a:r>
            <a:endParaRPr lang="en-GB" dirty="0"/>
          </a:p>
        </p:txBody>
      </p:sp>
      <p:sp>
        <p:nvSpPr>
          <p:cNvPr id="23" name="Text Placeholder 17"/>
          <p:cNvSpPr>
            <a:spLocks noGrp="1"/>
          </p:cNvSpPr>
          <p:nvPr>
            <p:ph type="body" sz="quarter" idx="18"/>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
        <p:nvSpPr>
          <p:cNvPr id="21" name="Text Placeholder 17"/>
          <p:cNvSpPr>
            <a:spLocks noGrp="1"/>
          </p:cNvSpPr>
          <p:nvPr>
            <p:ph type="body" sz="quarter" idx="36"/>
          </p:nvPr>
        </p:nvSpPr>
        <p:spPr>
          <a:xfrm>
            <a:off x="5914858" y="2084267"/>
            <a:ext cx="1887360" cy="541164"/>
          </a:xfrm>
        </p:spPr>
        <p:txBody>
          <a:bodyPr lIns="0" tIns="0" rIns="0" bIns="0">
            <a:normAutofit/>
          </a:bodyPr>
          <a:lstStyle>
            <a:lvl1pPr marL="0" indent="0" algn="l">
              <a:lnSpc>
                <a:spcPts val="1275"/>
              </a:lnSpc>
              <a:buNone/>
              <a:defRPr sz="900">
                <a:solidFill>
                  <a:schemeClr val="tx2">
                    <a:lumMod val="75000"/>
                  </a:schemeClr>
                </a:solidFill>
              </a:defRPr>
            </a:lvl1pPr>
          </a:lstStyle>
          <a:p>
            <a:pPr lvl="0"/>
            <a:r>
              <a:rPr lang="en-US"/>
              <a:t>Click to edit Master text styles</a:t>
            </a:r>
          </a:p>
        </p:txBody>
      </p:sp>
      <p:sp>
        <p:nvSpPr>
          <p:cNvPr id="15" name="Text Placeholder 17"/>
          <p:cNvSpPr>
            <a:spLocks noGrp="1"/>
          </p:cNvSpPr>
          <p:nvPr>
            <p:ph type="body" sz="quarter" idx="39"/>
          </p:nvPr>
        </p:nvSpPr>
        <p:spPr>
          <a:xfrm>
            <a:off x="6310326" y="1745684"/>
            <a:ext cx="1415705" cy="227616"/>
          </a:xfrm>
        </p:spPr>
        <p:txBody>
          <a:bodyPr lIns="0" tIns="0" rIns="0" bIns="0" anchor="ctr">
            <a:normAutofit/>
          </a:bodyPr>
          <a:lstStyle>
            <a:lvl1pPr marL="0" indent="0" algn="l">
              <a:lnSpc>
                <a:spcPts val="1275"/>
              </a:lnSpc>
              <a:buNone/>
              <a:defRPr sz="1200" b="1">
                <a:solidFill>
                  <a:schemeClr val="bg1">
                    <a:lumMod val="50000"/>
                  </a:schemeClr>
                </a:solidFill>
              </a:defRPr>
            </a:lvl1pPr>
          </a:lstStyle>
          <a:p>
            <a:pPr lvl="0"/>
            <a:r>
              <a:rPr lang="en-US"/>
              <a:t>Click to edit Master text styles</a:t>
            </a:r>
          </a:p>
        </p:txBody>
      </p:sp>
      <p:sp>
        <p:nvSpPr>
          <p:cNvPr id="47" name="Picture Placeholder 6"/>
          <p:cNvSpPr>
            <a:spLocks noGrp="1"/>
          </p:cNvSpPr>
          <p:nvPr>
            <p:ph type="pic" sz="quarter" idx="27"/>
          </p:nvPr>
        </p:nvSpPr>
        <p:spPr>
          <a:xfrm>
            <a:off x="1371606" y="1610140"/>
            <a:ext cx="1418801" cy="2136914"/>
          </a:xfrm>
          <a:prstGeom prst="rect">
            <a:avLst/>
          </a:prstGeom>
          <a:noFill/>
          <a:ln w="6350">
            <a:noFill/>
          </a:ln>
        </p:spPr>
        <p:txBody>
          <a:bodyPr rtlCol="0">
            <a:normAutofit/>
          </a:bodyPr>
          <a:lstStyle>
            <a:lvl1pPr>
              <a:defRPr sz="1100"/>
            </a:lvl1pPr>
          </a:lstStyle>
          <a:p>
            <a:pPr lvl="0"/>
            <a:endParaRPr lang="en-GB" noProof="0" dirty="0"/>
          </a:p>
        </p:txBody>
      </p:sp>
      <p:sp>
        <p:nvSpPr>
          <p:cNvPr id="46" name="Text Placeholder 17"/>
          <p:cNvSpPr>
            <a:spLocks noGrp="1"/>
          </p:cNvSpPr>
          <p:nvPr>
            <p:ph type="body" sz="quarter" idx="40"/>
          </p:nvPr>
        </p:nvSpPr>
        <p:spPr>
          <a:xfrm>
            <a:off x="3522190" y="2084267"/>
            <a:ext cx="1854773" cy="541164"/>
          </a:xfrm>
        </p:spPr>
        <p:txBody>
          <a:bodyPr lIns="0" tIns="0" rIns="0" bIns="0">
            <a:normAutofit/>
          </a:bodyPr>
          <a:lstStyle>
            <a:lvl1pPr marL="0" indent="0" algn="r">
              <a:lnSpc>
                <a:spcPts val="1275"/>
              </a:lnSpc>
              <a:buNone/>
              <a:defRPr sz="900">
                <a:solidFill>
                  <a:schemeClr val="tx2">
                    <a:lumMod val="75000"/>
                  </a:schemeClr>
                </a:solidFill>
              </a:defRPr>
            </a:lvl1pPr>
          </a:lstStyle>
          <a:p>
            <a:pPr lvl="0"/>
            <a:r>
              <a:rPr lang="en-US"/>
              <a:t>Click to edit Master text styles</a:t>
            </a:r>
          </a:p>
        </p:txBody>
      </p:sp>
      <p:sp>
        <p:nvSpPr>
          <p:cNvPr id="48" name="Text Placeholder 17"/>
          <p:cNvSpPr>
            <a:spLocks noGrp="1"/>
          </p:cNvSpPr>
          <p:nvPr>
            <p:ph type="body" sz="quarter" idx="41"/>
          </p:nvPr>
        </p:nvSpPr>
        <p:spPr>
          <a:xfrm>
            <a:off x="3672784" y="1734254"/>
            <a:ext cx="1256510" cy="227616"/>
          </a:xfrm>
        </p:spPr>
        <p:txBody>
          <a:bodyPr lIns="0" tIns="0" rIns="0" bIns="0" anchor="ctr">
            <a:normAutofit/>
          </a:bodyPr>
          <a:lstStyle>
            <a:lvl1pPr marL="0" indent="0" algn="r">
              <a:lnSpc>
                <a:spcPts val="1275"/>
              </a:lnSpc>
              <a:buNone/>
              <a:defRPr sz="1200" b="1">
                <a:solidFill>
                  <a:schemeClr val="bg1">
                    <a:lumMod val="50000"/>
                  </a:schemeClr>
                </a:solidFill>
              </a:defRPr>
            </a:lvl1pPr>
          </a:lstStyle>
          <a:p>
            <a:pPr lvl="0"/>
            <a:r>
              <a:rPr lang="en-US"/>
              <a:t>Click to edit Master text styles</a:t>
            </a:r>
          </a:p>
        </p:txBody>
      </p:sp>
      <p:sp>
        <p:nvSpPr>
          <p:cNvPr id="49" name="Text Placeholder 17"/>
          <p:cNvSpPr>
            <a:spLocks noGrp="1"/>
          </p:cNvSpPr>
          <p:nvPr>
            <p:ph type="body" sz="quarter" idx="42"/>
          </p:nvPr>
        </p:nvSpPr>
        <p:spPr>
          <a:xfrm>
            <a:off x="3522190" y="3476471"/>
            <a:ext cx="1854773" cy="541164"/>
          </a:xfrm>
        </p:spPr>
        <p:txBody>
          <a:bodyPr lIns="0" tIns="0" rIns="0" bIns="0">
            <a:normAutofit/>
          </a:bodyPr>
          <a:lstStyle>
            <a:lvl1pPr marL="0" indent="0" algn="r">
              <a:lnSpc>
                <a:spcPts val="1275"/>
              </a:lnSpc>
              <a:buNone/>
              <a:defRPr sz="900">
                <a:solidFill>
                  <a:schemeClr val="tx2">
                    <a:lumMod val="75000"/>
                  </a:schemeClr>
                </a:solidFill>
              </a:defRPr>
            </a:lvl1pPr>
          </a:lstStyle>
          <a:p>
            <a:pPr lvl="0"/>
            <a:r>
              <a:rPr lang="en-US"/>
              <a:t>Click to edit Master text styles</a:t>
            </a:r>
          </a:p>
        </p:txBody>
      </p:sp>
      <p:sp>
        <p:nvSpPr>
          <p:cNvPr id="50" name="Text Placeholder 17"/>
          <p:cNvSpPr>
            <a:spLocks noGrp="1"/>
          </p:cNvSpPr>
          <p:nvPr>
            <p:ph type="body" sz="quarter" idx="43"/>
          </p:nvPr>
        </p:nvSpPr>
        <p:spPr>
          <a:xfrm>
            <a:off x="3672784" y="3086453"/>
            <a:ext cx="1256510" cy="227616"/>
          </a:xfrm>
        </p:spPr>
        <p:txBody>
          <a:bodyPr lIns="0" tIns="0" rIns="0" bIns="0" anchor="ctr">
            <a:normAutofit/>
          </a:bodyPr>
          <a:lstStyle>
            <a:lvl1pPr marL="0" indent="0" algn="r">
              <a:lnSpc>
                <a:spcPts val="1275"/>
              </a:lnSpc>
              <a:buNone/>
              <a:defRPr sz="1200" b="1">
                <a:solidFill>
                  <a:schemeClr val="bg1">
                    <a:lumMod val="50000"/>
                  </a:schemeClr>
                </a:solidFill>
              </a:defRPr>
            </a:lvl1pPr>
          </a:lstStyle>
          <a:p>
            <a:pPr lvl="0"/>
            <a:r>
              <a:rPr lang="en-US"/>
              <a:t>Click to edit Master text styles</a:t>
            </a:r>
          </a:p>
        </p:txBody>
      </p:sp>
      <p:sp>
        <p:nvSpPr>
          <p:cNvPr id="51" name="Text Placeholder 17"/>
          <p:cNvSpPr>
            <a:spLocks noGrp="1"/>
          </p:cNvSpPr>
          <p:nvPr>
            <p:ph type="body" sz="quarter" idx="44"/>
          </p:nvPr>
        </p:nvSpPr>
        <p:spPr>
          <a:xfrm>
            <a:off x="5914858" y="3484967"/>
            <a:ext cx="1887360" cy="541164"/>
          </a:xfrm>
        </p:spPr>
        <p:txBody>
          <a:bodyPr lIns="0" tIns="0" rIns="0" bIns="0">
            <a:normAutofit/>
          </a:bodyPr>
          <a:lstStyle>
            <a:lvl1pPr marL="0" indent="0" algn="l">
              <a:lnSpc>
                <a:spcPts val="1275"/>
              </a:lnSpc>
              <a:buNone/>
              <a:defRPr sz="900">
                <a:solidFill>
                  <a:schemeClr val="tx2">
                    <a:lumMod val="75000"/>
                  </a:schemeClr>
                </a:solidFill>
              </a:defRPr>
            </a:lvl1pPr>
          </a:lstStyle>
          <a:p>
            <a:pPr lvl="0"/>
            <a:r>
              <a:rPr lang="en-US"/>
              <a:t>Click to edit Master text styles</a:t>
            </a:r>
          </a:p>
        </p:txBody>
      </p:sp>
      <p:sp>
        <p:nvSpPr>
          <p:cNvPr id="52" name="Text Placeholder 17"/>
          <p:cNvSpPr>
            <a:spLocks noGrp="1"/>
          </p:cNvSpPr>
          <p:nvPr>
            <p:ph type="body" sz="quarter" idx="45"/>
          </p:nvPr>
        </p:nvSpPr>
        <p:spPr>
          <a:xfrm>
            <a:off x="6310326" y="3094949"/>
            <a:ext cx="1415705" cy="227616"/>
          </a:xfrm>
        </p:spPr>
        <p:txBody>
          <a:bodyPr lIns="0" tIns="0" rIns="0" bIns="0" anchor="ctr">
            <a:normAutofit/>
          </a:bodyPr>
          <a:lstStyle>
            <a:lvl1pPr marL="0" indent="0" algn="l">
              <a:lnSpc>
                <a:spcPts val="1275"/>
              </a:lnSpc>
              <a:buNone/>
              <a:defRPr sz="1200" b="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11759243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0-#ppt_w/2"/>
                                          </p:val>
                                        </p:tav>
                                        <p:tav tm="100000">
                                          <p:val>
                                            <p:strVal val="#ppt_x"/>
                                          </p:val>
                                        </p:tav>
                                      </p:tavLst>
                                    </p:anim>
                                    <p:anim calcmode="lin" valueType="num">
                                      <p:cBhvr additive="base">
                                        <p:cTn id="12" dur="500" fill="hold"/>
                                        <p:tgtEl>
                                          <p:spTgt spid="3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fltVal val="0"/>
                                          </p:val>
                                        </p:tav>
                                        <p:tav tm="100000">
                                          <p:val>
                                            <p:strVal val="#ppt_w"/>
                                          </p:val>
                                        </p:tav>
                                      </p:tavLst>
                                    </p:anim>
                                    <p:anim calcmode="lin" valueType="num">
                                      <p:cBhvr>
                                        <p:cTn id="35" dur="500" fill="hold"/>
                                        <p:tgtEl>
                                          <p:spTgt spid="27"/>
                                        </p:tgtEl>
                                        <p:attrNameLst>
                                          <p:attrName>ppt_h</p:attrName>
                                        </p:attrNameLst>
                                      </p:cBhvr>
                                      <p:tavLst>
                                        <p:tav tm="0">
                                          <p:val>
                                            <p:fltVal val="0"/>
                                          </p:val>
                                        </p:tav>
                                        <p:tav tm="100000">
                                          <p:val>
                                            <p:strVal val="#ppt_h"/>
                                          </p:val>
                                        </p:tav>
                                      </p:tavLst>
                                    </p:anim>
                                    <p:animEffect transition="in" filter="fade">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22_Main Title+ SubTitle+Number">
    <p:spTree>
      <p:nvGrpSpPr>
        <p:cNvPr id="1" name=""/>
        <p:cNvGrpSpPr/>
        <p:nvPr/>
      </p:nvGrpSpPr>
      <p:grpSpPr>
        <a:xfrm>
          <a:off x="0" y="0"/>
          <a:ext cx="0" cy="0"/>
          <a:chOff x="0" y="0"/>
          <a:chExt cx="0" cy="0"/>
        </a:xfrm>
      </p:grpSpPr>
      <p:sp>
        <p:nvSpPr>
          <p:cNvPr id="6" name="Shape 2733"/>
          <p:cNvSpPr>
            <a:spLocks noChangeArrowheads="1"/>
          </p:cNvSpPr>
          <p:nvPr userDrawn="1"/>
        </p:nvSpPr>
        <p:spPr bwMode="auto">
          <a:xfrm>
            <a:off x="4392227" y="892976"/>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7" tIns="38097" rIns="38097" bIns="38097"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59" fontAlgn="base">
              <a:spcBef>
                <a:spcPct val="0"/>
              </a:spcBef>
              <a:spcAft>
                <a:spcPct val="0"/>
              </a:spcAft>
              <a:defRPr/>
            </a:pPr>
            <a:endParaRPr lang="en-US" altLang="en-US" sz="2400" dirty="0">
              <a:solidFill>
                <a:srgbClr val="FFFFFF"/>
              </a:solidFill>
              <a:sym typeface="Helvetica Light"/>
            </a:endParaRPr>
          </a:p>
        </p:txBody>
      </p:sp>
      <p:sp>
        <p:nvSpPr>
          <p:cNvPr id="4"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5" name="Text Placeholder 17"/>
          <p:cNvSpPr>
            <a:spLocks noGrp="1"/>
          </p:cNvSpPr>
          <p:nvPr>
            <p:ph type="body" sz="quarter" idx="18"/>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502946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6766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6796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Web Mockup">
    <p:spTree>
      <p:nvGrpSpPr>
        <p:cNvPr id="1" name=""/>
        <p:cNvGrpSpPr/>
        <p:nvPr/>
      </p:nvGrpSpPr>
      <p:grpSpPr>
        <a:xfrm>
          <a:off x="0" y="0"/>
          <a:ext cx="0" cy="0"/>
          <a:chOff x="0" y="0"/>
          <a:chExt cx="0" cy="0"/>
        </a:xfrm>
      </p:grpSpPr>
      <p:sp>
        <p:nvSpPr>
          <p:cNvPr id="5" name="Shape 2733"/>
          <p:cNvSpPr>
            <a:spLocks noChangeArrowheads="1"/>
          </p:cNvSpPr>
          <p:nvPr userDrawn="1"/>
        </p:nvSpPr>
        <p:spPr bwMode="auto">
          <a:xfrm>
            <a:off x="4392227" y="892976"/>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7" tIns="38097" rIns="38097" bIns="38097"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59" fontAlgn="base">
              <a:spcBef>
                <a:spcPct val="0"/>
              </a:spcBef>
              <a:spcAft>
                <a:spcPct val="0"/>
              </a:spcAft>
              <a:defRPr/>
            </a:pPr>
            <a:endParaRPr lang="en-US" altLang="en-US" sz="2400" dirty="0">
              <a:solidFill>
                <a:srgbClr val="FFFFFF"/>
              </a:solidFill>
              <a:sym typeface="Helvetica Light"/>
            </a:endParaRPr>
          </a:p>
        </p:txBody>
      </p:sp>
      <p:sp>
        <p:nvSpPr>
          <p:cNvPr id="28" name="Picture Placeholder 13"/>
          <p:cNvSpPr>
            <a:spLocks noGrp="1"/>
          </p:cNvSpPr>
          <p:nvPr>
            <p:ph type="pic" sz="quarter" idx="13"/>
          </p:nvPr>
        </p:nvSpPr>
        <p:spPr>
          <a:xfrm>
            <a:off x="4573197" y="1968815"/>
            <a:ext cx="3965647" cy="2233164"/>
          </a:xfrm>
          <a:effectLst/>
        </p:spPr>
        <p:txBody>
          <a:bodyPr rtlCol="0">
            <a:normAutofit/>
          </a:bodyPr>
          <a:lstStyle>
            <a:lvl1pPr marL="0" indent="0">
              <a:buNone/>
              <a:defRPr sz="1600">
                <a:ln>
                  <a:noFill/>
                </a:ln>
                <a:solidFill>
                  <a:schemeClr val="bg1">
                    <a:lumMod val="85000"/>
                  </a:schemeClr>
                </a:solidFill>
              </a:defRPr>
            </a:lvl1pPr>
          </a:lstStyle>
          <a:p>
            <a:pPr lvl="0"/>
            <a:endParaRPr lang="en-US" noProof="0" dirty="0"/>
          </a:p>
        </p:txBody>
      </p:sp>
      <p:sp>
        <p:nvSpPr>
          <p:cNvPr id="3" name="Title 15"/>
          <p:cNvSpPr>
            <a:spLocks noGrp="1"/>
          </p:cNvSpPr>
          <p:nvPr>
            <p:ph type="title"/>
          </p:nvPr>
        </p:nvSpPr>
        <p:spPr>
          <a:xfrm>
            <a:off x="1143000" y="462689"/>
            <a:ext cx="6858000" cy="401859"/>
          </a:xfrm>
        </p:spPr>
        <p:txBody>
          <a:bodyPr>
            <a:noAutofit/>
          </a:bodyPr>
          <a:lstStyle>
            <a:lvl1pPr algn="ctr">
              <a:defRPr sz="2700" b="0">
                <a:solidFill>
                  <a:srgbClr val="2D3F51"/>
                </a:solidFill>
                <a:latin typeface="+mj-lt"/>
              </a:defRPr>
            </a:lvl1pPr>
          </a:lstStyle>
          <a:p>
            <a:r>
              <a:rPr lang="en-US" dirty="0"/>
              <a:t>Click to edit Master title style</a:t>
            </a:r>
            <a:endParaRPr lang="en-GB" dirty="0"/>
          </a:p>
        </p:txBody>
      </p:sp>
      <p:sp>
        <p:nvSpPr>
          <p:cNvPr id="4" name="Text Placeholder 17"/>
          <p:cNvSpPr>
            <a:spLocks noGrp="1"/>
          </p:cNvSpPr>
          <p:nvPr>
            <p:ph type="body" sz="quarter" idx="18"/>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30205364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28AFEC6-59A5-8E40-9F73-0F51BEF6E9A9}"/>
              </a:ext>
            </a:extLst>
          </p:cNvPr>
          <p:cNvSpPr>
            <a:spLocks noGrp="1" noChangeArrowheads="1"/>
          </p:cNvSpPr>
          <p:nvPr>
            <p:ph type="dt" sz="half" idx="10"/>
          </p:nvPr>
        </p:nvSpPr>
        <p:spPr>
          <a:ln/>
        </p:spPr>
        <p:txBody>
          <a:bodyPr/>
          <a:lstStyle>
            <a:lvl1pPr>
              <a:defRPr/>
            </a:lvl1pPr>
          </a:lstStyle>
          <a:p>
            <a:fld id="{CDB3684F-B72B-4D4A-84E1-5EFE4F03E9E5}" type="datetimeFigureOut">
              <a:rPr lang="en-US" altLang="en-US"/>
              <a:pPr/>
              <a:t>1/11/2019</a:t>
            </a:fld>
            <a:endParaRPr lang="en-US" altLang="en-US" dirty="0"/>
          </a:p>
        </p:txBody>
      </p:sp>
      <p:sp>
        <p:nvSpPr>
          <p:cNvPr id="5" name="Rectangle 5">
            <a:extLst>
              <a:ext uri="{FF2B5EF4-FFF2-40B4-BE49-F238E27FC236}">
                <a16:creationId xmlns:a16="http://schemas.microsoft.com/office/drawing/2014/main" id="{1ECB25C9-2C5F-A34D-B7FD-052D0C429A0E}"/>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6" name="Rectangle 6">
            <a:extLst>
              <a:ext uri="{FF2B5EF4-FFF2-40B4-BE49-F238E27FC236}">
                <a16:creationId xmlns:a16="http://schemas.microsoft.com/office/drawing/2014/main" id="{FB5FBA2F-80F9-FA44-AA6B-30D76DC29304}"/>
              </a:ext>
            </a:extLst>
          </p:cNvPr>
          <p:cNvSpPr>
            <a:spLocks noGrp="1" noChangeArrowheads="1"/>
          </p:cNvSpPr>
          <p:nvPr>
            <p:ph type="sldNum" sz="quarter" idx="12"/>
          </p:nvPr>
        </p:nvSpPr>
        <p:spPr>
          <a:ln/>
        </p:spPr>
        <p:txBody>
          <a:bodyPr/>
          <a:lstStyle>
            <a:lvl1pPr>
              <a:defRPr/>
            </a:lvl1pPr>
          </a:lstStyle>
          <a:p>
            <a:fld id="{726C2B4C-990E-48F1-8587-58BF6B39688C}" type="slidenum">
              <a:rPr lang="en-US" altLang="en-US"/>
              <a:pPr/>
              <a:t>‹#›</a:t>
            </a:fld>
            <a:endParaRPr lang="en-US" altLang="en-US" dirty="0"/>
          </a:p>
        </p:txBody>
      </p:sp>
    </p:spTree>
    <p:extLst>
      <p:ext uri="{BB962C8B-B14F-4D97-AF65-F5344CB8AC3E}">
        <p14:creationId xmlns:p14="http://schemas.microsoft.com/office/powerpoint/2010/main" val="190722796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166" indent="0" algn="ctr">
              <a:buNone/>
              <a:defRPr/>
            </a:lvl2pPr>
            <a:lvl3pPr marL="914333" indent="0" algn="ctr">
              <a:buNone/>
              <a:defRPr/>
            </a:lvl3pPr>
            <a:lvl4pPr marL="1371498" indent="0" algn="ctr">
              <a:buNone/>
              <a:defRPr/>
            </a:lvl4pPr>
            <a:lvl5pPr marL="1828664" indent="0" algn="ctr">
              <a:buNone/>
              <a:defRPr/>
            </a:lvl5pPr>
            <a:lvl6pPr marL="2285829" indent="0" algn="ctr">
              <a:buNone/>
              <a:defRPr/>
            </a:lvl6pPr>
            <a:lvl7pPr marL="2742995" indent="0" algn="ctr">
              <a:buNone/>
              <a:defRPr/>
            </a:lvl7pPr>
            <a:lvl8pPr marL="3200160" indent="0" algn="ctr">
              <a:buNone/>
              <a:defRPr/>
            </a:lvl8pPr>
            <a:lvl9pPr marL="3657326"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485A7FEE-0515-4CEA-AD3F-E84FC9F0820B}" type="slidenum">
              <a:rPr lang="en-US"/>
              <a:pPr>
                <a:defRPr/>
              </a:pPr>
              <a:t>‹#›</a:t>
            </a:fld>
            <a:endParaRPr lang="en-US" dirty="0"/>
          </a:p>
        </p:txBody>
      </p:sp>
    </p:spTree>
    <p:extLst>
      <p:ext uri="{BB962C8B-B14F-4D97-AF65-F5344CB8AC3E}">
        <p14:creationId xmlns:p14="http://schemas.microsoft.com/office/powerpoint/2010/main" val="3625353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E2290C85-4E66-4E3D-9EDE-C40F0709015D}" type="slidenum">
              <a:rPr lang="en-US"/>
              <a:pPr>
                <a:defRPr/>
              </a:pPr>
              <a:t>‹#›</a:t>
            </a:fld>
            <a:endParaRPr lang="en-US" dirty="0"/>
          </a:p>
        </p:txBody>
      </p:sp>
    </p:spTree>
    <p:extLst>
      <p:ext uri="{BB962C8B-B14F-4D97-AF65-F5344CB8AC3E}">
        <p14:creationId xmlns:p14="http://schemas.microsoft.com/office/powerpoint/2010/main" val="469761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166" indent="0">
              <a:buNone/>
              <a:defRPr sz="1800"/>
            </a:lvl2pPr>
            <a:lvl3pPr marL="914333" indent="0">
              <a:buNone/>
              <a:defRPr sz="1600"/>
            </a:lvl3pPr>
            <a:lvl4pPr marL="1371498" indent="0">
              <a:buNone/>
              <a:defRPr sz="1400"/>
            </a:lvl4pPr>
            <a:lvl5pPr marL="1828664" indent="0">
              <a:buNone/>
              <a:defRPr sz="1400"/>
            </a:lvl5pPr>
            <a:lvl6pPr marL="2285829" indent="0">
              <a:buNone/>
              <a:defRPr sz="1400"/>
            </a:lvl6pPr>
            <a:lvl7pPr marL="2742995" indent="0">
              <a:buNone/>
              <a:defRPr sz="1400"/>
            </a:lvl7pPr>
            <a:lvl8pPr marL="3200160" indent="0">
              <a:buNone/>
              <a:defRPr sz="1400"/>
            </a:lvl8pPr>
            <a:lvl9pPr marL="3657326"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2866DAB6-D4F6-4CC7-9E50-9299C1D467CF}" type="slidenum">
              <a:rPr lang="en-US"/>
              <a:pPr>
                <a:defRPr/>
              </a:pPr>
              <a:t>‹#›</a:t>
            </a:fld>
            <a:endParaRPr lang="en-US" dirty="0"/>
          </a:p>
        </p:txBody>
      </p:sp>
    </p:spTree>
    <p:extLst>
      <p:ext uri="{BB962C8B-B14F-4D97-AF65-F5344CB8AC3E}">
        <p14:creationId xmlns:p14="http://schemas.microsoft.com/office/powerpoint/2010/main" val="3671810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16476874-6B69-464E-8885-9E2FD0E50399}" type="slidenum">
              <a:rPr lang="en-US"/>
              <a:pPr>
                <a:defRPr/>
              </a:pPr>
              <a:t>‹#›</a:t>
            </a:fld>
            <a:endParaRPr lang="en-US" dirty="0"/>
          </a:p>
        </p:txBody>
      </p:sp>
    </p:spTree>
    <p:extLst>
      <p:ext uri="{BB962C8B-B14F-4D97-AF65-F5344CB8AC3E}">
        <p14:creationId xmlns:p14="http://schemas.microsoft.com/office/powerpoint/2010/main" val="17230023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B0BD4E64-2A15-4BDA-81C6-F76D1DF1F386}" type="slidenum">
              <a:rPr lang="en-US"/>
              <a:pPr>
                <a:defRPr/>
              </a:pPr>
              <a:t>‹#›</a:t>
            </a:fld>
            <a:endParaRPr lang="en-US" dirty="0"/>
          </a:p>
        </p:txBody>
      </p:sp>
    </p:spTree>
    <p:extLst>
      <p:ext uri="{BB962C8B-B14F-4D97-AF65-F5344CB8AC3E}">
        <p14:creationId xmlns:p14="http://schemas.microsoft.com/office/powerpoint/2010/main" val="11977816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B6BE2524-803E-4FC1-B181-FC163D063514}" type="slidenum">
              <a:rPr lang="en-US"/>
              <a:pPr>
                <a:defRPr/>
              </a:pPr>
              <a:t>‹#›</a:t>
            </a:fld>
            <a:endParaRPr lang="en-US" dirty="0"/>
          </a:p>
        </p:txBody>
      </p:sp>
    </p:spTree>
    <p:extLst>
      <p:ext uri="{BB962C8B-B14F-4D97-AF65-F5344CB8AC3E}">
        <p14:creationId xmlns:p14="http://schemas.microsoft.com/office/powerpoint/2010/main" val="36735668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510B2367-FFDA-4CCC-B3A3-A8FFA2D5DA6A}" type="slidenum">
              <a:rPr lang="en-US"/>
              <a:pPr>
                <a:defRPr/>
              </a:pPr>
              <a:t>‹#›</a:t>
            </a:fld>
            <a:endParaRPr lang="en-US" dirty="0"/>
          </a:p>
        </p:txBody>
      </p:sp>
    </p:spTree>
    <p:extLst>
      <p:ext uri="{BB962C8B-B14F-4D97-AF65-F5344CB8AC3E}">
        <p14:creationId xmlns:p14="http://schemas.microsoft.com/office/powerpoint/2010/main" val="1851037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0" y="1076328"/>
            <a:ext cx="3008313" cy="351829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A372799-10D9-4AB4-8E0E-11CC4EADF6D6}" type="slidenum">
              <a:rPr lang="en-US"/>
              <a:pPr>
                <a:defRPr/>
              </a:pPr>
              <a:t>‹#›</a:t>
            </a:fld>
            <a:endParaRPr lang="en-US" dirty="0"/>
          </a:p>
        </p:txBody>
      </p:sp>
    </p:spTree>
    <p:extLst>
      <p:ext uri="{BB962C8B-B14F-4D97-AF65-F5344CB8AC3E}">
        <p14:creationId xmlns:p14="http://schemas.microsoft.com/office/powerpoint/2010/main" val="2808575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pPr lvl="0"/>
            <a:endParaRPr lang="en-US" noProof="0" dirty="0"/>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15509C70-543B-476A-9DC9-BD39AA851405}" type="slidenum">
              <a:rPr lang="en-US"/>
              <a:pPr>
                <a:defRPr/>
              </a:pPr>
              <a:t>‹#›</a:t>
            </a:fld>
            <a:endParaRPr lang="en-US" dirty="0"/>
          </a:p>
        </p:txBody>
      </p:sp>
    </p:spTree>
    <p:extLst>
      <p:ext uri="{BB962C8B-B14F-4D97-AF65-F5344CB8AC3E}">
        <p14:creationId xmlns:p14="http://schemas.microsoft.com/office/powerpoint/2010/main" val="782924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B45E3BF4-3A09-4DAA-8D6F-1C417626EA23}" type="slidenum">
              <a:rPr lang="en-US"/>
              <a:pPr>
                <a:defRPr/>
              </a:pPr>
              <a:t>‹#›</a:t>
            </a:fld>
            <a:endParaRPr lang="en-US" dirty="0"/>
          </a:p>
        </p:txBody>
      </p:sp>
    </p:spTree>
    <p:extLst>
      <p:ext uri="{BB962C8B-B14F-4D97-AF65-F5344CB8AC3E}">
        <p14:creationId xmlns:p14="http://schemas.microsoft.com/office/powerpoint/2010/main" val="28646136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28AFEC6-59A5-8E40-9F73-0F51BEF6E9A9}"/>
              </a:ext>
            </a:extLst>
          </p:cNvPr>
          <p:cNvSpPr>
            <a:spLocks noGrp="1" noChangeArrowheads="1"/>
          </p:cNvSpPr>
          <p:nvPr>
            <p:ph type="dt" sz="half" idx="10"/>
          </p:nvPr>
        </p:nvSpPr>
        <p:spPr>
          <a:ln/>
        </p:spPr>
        <p:txBody>
          <a:bodyPr/>
          <a:lstStyle>
            <a:lvl1pPr>
              <a:defRPr/>
            </a:lvl1pPr>
          </a:lstStyle>
          <a:p>
            <a:fld id="{23CA5781-92B1-4FCA-AC5F-5C145E41D0F0}" type="datetimeFigureOut">
              <a:rPr lang="en-US" altLang="en-US"/>
              <a:pPr/>
              <a:t>1/11/2019</a:t>
            </a:fld>
            <a:endParaRPr lang="en-US" altLang="en-US" dirty="0"/>
          </a:p>
        </p:txBody>
      </p:sp>
      <p:sp>
        <p:nvSpPr>
          <p:cNvPr id="5" name="Rectangle 5">
            <a:extLst>
              <a:ext uri="{FF2B5EF4-FFF2-40B4-BE49-F238E27FC236}">
                <a16:creationId xmlns:a16="http://schemas.microsoft.com/office/drawing/2014/main" id="{1ECB25C9-2C5F-A34D-B7FD-052D0C429A0E}"/>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6" name="Rectangle 6">
            <a:extLst>
              <a:ext uri="{FF2B5EF4-FFF2-40B4-BE49-F238E27FC236}">
                <a16:creationId xmlns:a16="http://schemas.microsoft.com/office/drawing/2014/main" id="{FB5FBA2F-80F9-FA44-AA6B-30D76DC29304}"/>
              </a:ext>
            </a:extLst>
          </p:cNvPr>
          <p:cNvSpPr>
            <a:spLocks noGrp="1" noChangeArrowheads="1"/>
          </p:cNvSpPr>
          <p:nvPr>
            <p:ph type="sldNum" sz="quarter" idx="12"/>
          </p:nvPr>
        </p:nvSpPr>
        <p:spPr>
          <a:ln/>
        </p:spPr>
        <p:txBody>
          <a:bodyPr/>
          <a:lstStyle>
            <a:lvl1pPr>
              <a:defRPr/>
            </a:lvl1pPr>
          </a:lstStyle>
          <a:p>
            <a:fld id="{6D407F88-7C6B-4356-B6C7-5B8CB3937EE8}" type="slidenum">
              <a:rPr lang="en-US" altLang="en-US"/>
              <a:pPr/>
              <a:t>‹#›</a:t>
            </a:fld>
            <a:endParaRPr lang="en-US" altLang="en-US" dirty="0"/>
          </a:p>
        </p:txBody>
      </p:sp>
    </p:spTree>
    <p:extLst>
      <p:ext uri="{BB962C8B-B14F-4D97-AF65-F5344CB8AC3E}">
        <p14:creationId xmlns:p14="http://schemas.microsoft.com/office/powerpoint/2010/main" val="158328993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F572A5AD-ACAE-4813-BF1F-5F949B3205F0}" type="slidenum">
              <a:rPr lang="en-US"/>
              <a:pPr>
                <a:defRPr/>
              </a:pPr>
              <a:t>‹#›</a:t>
            </a:fld>
            <a:endParaRPr lang="en-US" dirty="0"/>
          </a:p>
        </p:txBody>
      </p:sp>
    </p:spTree>
    <p:extLst>
      <p:ext uri="{BB962C8B-B14F-4D97-AF65-F5344CB8AC3E}">
        <p14:creationId xmlns:p14="http://schemas.microsoft.com/office/powerpoint/2010/main" val="30549657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Shape 2733"/>
          <p:cNvSpPr>
            <a:spLocks noChangeArrowheads="1"/>
          </p:cNvSpPr>
          <p:nvPr userDrawn="1"/>
        </p:nvSpPr>
        <p:spPr bwMode="auto">
          <a:xfrm>
            <a:off x="4392226" y="892975"/>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8" tIns="38098" rIns="38098" bIns="38098"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76" fontAlgn="base">
              <a:spcBef>
                <a:spcPct val="0"/>
              </a:spcBef>
              <a:spcAft>
                <a:spcPct val="0"/>
              </a:spcAft>
              <a:defRPr/>
            </a:pPr>
            <a:endParaRPr lang="en-US" altLang="en-US" sz="2400" dirty="0">
              <a:solidFill>
                <a:srgbClr val="FFFFFF"/>
              </a:solidFill>
              <a:sym typeface="Helvetica Light"/>
            </a:endParaRPr>
          </a:p>
        </p:txBody>
      </p:sp>
      <p:sp>
        <p:nvSpPr>
          <p:cNvPr id="13" name="Text Placeholder 12"/>
          <p:cNvSpPr>
            <a:spLocks noGrp="1"/>
          </p:cNvSpPr>
          <p:nvPr>
            <p:ph type="body" sz="quarter" idx="11"/>
          </p:nvPr>
        </p:nvSpPr>
        <p:spPr>
          <a:xfrm>
            <a:off x="800108" y="1396220"/>
            <a:ext cx="3409657" cy="387741"/>
          </a:xfrm>
        </p:spPr>
        <p:txBody>
          <a:bodyPr lIns="0" rIns="0">
            <a:normAutofit/>
          </a:bodyPr>
          <a:lstStyle>
            <a:lvl1pPr marL="0" indent="0">
              <a:buNone/>
              <a:defRPr sz="1100" b="0" baseline="0">
                <a:solidFill>
                  <a:schemeClr val="bg1">
                    <a:lumMod val="65000"/>
                  </a:schemeClr>
                </a:solidFill>
                <a:latin typeface="+mj-lt"/>
              </a:defRPr>
            </a:lvl1pPr>
            <a:lvl2pPr marL="342866" indent="0">
              <a:buNone/>
              <a:defRPr/>
            </a:lvl2pPr>
            <a:lvl3pPr marL="685732" indent="0">
              <a:buNone/>
              <a:defRPr/>
            </a:lvl3pPr>
            <a:lvl4pPr marL="1028597" indent="0">
              <a:buNone/>
              <a:defRPr/>
            </a:lvl4pPr>
            <a:lvl5pPr marL="1371464" indent="0">
              <a:buNone/>
              <a:defRPr/>
            </a:lvl5pPr>
          </a:lstStyle>
          <a:p>
            <a:pPr lvl="0"/>
            <a:r>
              <a:rPr lang="en-US"/>
              <a:t>Click to edit Master text styles</a:t>
            </a:r>
          </a:p>
        </p:txBody>
      </p:sp>
      <p:sp>
        <p:nvSpPr>
          <p:cNvPr id="15" name="Text Placeholder 14"/>
          <p:cNvSpPr>
            <a:spLocks noGrp="1"/>
          </p:cNvSpPr>
          <p:nvPr>
            <p:ph type="body" sz="quarter" idx="12"/>
          </p:nvPr>
        </p:nvSpPr>
        <p:spPr>
          <a:xfrm>
            <a:off x="800101" y="1672616"/>
            <a:ext cx="3409656" cy="874764"/>
          </a:xfrm>
        </p:spPr>
        <p:txBody>
          <a:bodyPr lIns="0" rIns="0">
            <a:normAutofit/>
          </a:bodyPr>
          <a:lstStyle>
            <a:lvl1pPr marL="0" indent="0">
              <a:lnSpc>
                <a:spcPct val="100000"/>
              </a:lnSpc>
              <a:buNone/>
              <a:defRPr sz="800" baseline="0">
                <a:solidFill>
                  <a:schemeClr val="bg1">
                    <a:lumMod val="65000"/>
                  </a:schemeClr>
                </a:solidFill>
                <a:latin typeface="+mn-lt"/>
              </a:defRPr>
            </a:lvl1pPr>
            <a:lvl2pPr marL="342866" indent="0">
              <a:buNone/>
              <a:defRPr>
                <a:latin typeface="Source Sans Pro" panose="020B0503030403020204" pitchFamily="34" charset="0"/>
              </a:defRPr>
            </a:lvl2pPr>
            <a:lvl3pPr marL="685732" indent="0">
              <a:buNone/>
              <a:defRPr>
                <a:latin typeface="Source Sans Pro" panose="020B0503030403020204" pitchFamily="34" charset="0"/>
              </a:defRPr>
            </a:lvl3pPr>
            <a:lvl4pPr marL="1028597" indent="0">
              <a:buNone/>
              <a:defRPr>
                <a:latin typeface="Source Sans Pro" panose="020B0503030403020204" pitchFamily="34" charset="0"/>
              </a:defRPr>
            </a:lvl4pPr>
            <a:lvl5pPr marL="1371464" indent="0">
              <a:buNone/>
              <a:defRPr>
                <a:latin typeface="Source Sans Pro" panose="020B0503030403020204" pitchFamily="34" charset="0"/>
              </a:defRPr>
            </a:lvl5pPr>
          </a:lstStyle>
          <a:p>
            <a:pPr lvl="0"/>
            <a:r>
              <a:rPr lang="en-US"/>
              <a:t>Click to edit Master text styles</a:t>
            </a:r>
          </a:p>
        </p:txBody>
      </p:sp>
      <p:sp>
        <p:nvSpPr>
          <p:cNvPr id="18" name="Text Placeholder 12"/>
          <p:cNvSpPr>
            <a:spLocks noGrp="1"/>
          </p:cNvSpPr>
          <p:nvPr>
            <p:ph type="body" sz="quarter" idx="13"/>
          </p:nvPr>
        </p:nvSpPr>
        <p:spPr>
          <a:xfrm>
            <a:off x="4934250" y="1396220"/>
            <a:ext cx="3409657" cy="387741"/>
          </a:xfrm>
        </p:spPr>
        <p:txBody>
          <a:bodyPr lIns="0" rIns="0">
            <a:normAutofit/>
          </a:bodyPr>
          <a:lstStyle>
            <a:lvl1pPr marL="0" indent="0" algn="r">
              <a:buNone/>
              <a:defRPr sz="1100" b="0" baseline="0">
                <a:solidFill>
                  <a:schemeClr val="bg1">
                    <a:lumMod val="65000"/>
                  </a:schemeClr>
                </a:solidFill>
                <a:latin typeface="+mj-lt"/>
              </a:defRPr>
            </a:lvl1pPr>
            <a:lvl2pPr marL="342866" indent="0">
              <a:buNone/>
              <a:defRPr/>
            </a:lvl2pPr>
            <a:lvl3pPr marL="685732" indent="0">
              <a:buNone/>
              <a:defRPr/>
            </a:lvl3pPr>
            <a:lvl4pPr marL="1028597" indent="0">
              <a:buNone/>
              <a:defRPr/>
            </a:lvl4pPr>
            <a:lvl5pPr marL="1371464" indent="0">
              <a:buNone/>
              <a:defRPr/>
            </a:lvl5pPr>
          </a:lstStyle>
          <a:p>
            <a:pPr lvl="0"/>
            <a:r>
              <a:rPr lang="en-US"/>
              <a:t>Click to edit Master text styles</a:t>
            </a:r>
          </a:p>
        </p:txBody>
      </p:sp>
      <p:sp>
        <p:nvSpPr>
          <p:cNvPr id="19" name="Text Placeholder 14"/>
          <p:cNvSpPr>
            <a:spLocks noGrp="1"/>
          </p:cNvSpPr>
          <p:nvPr>
            <p:ph type="body" sz="quarter" idx="14"/>
          </p:nvPr>
        </p:nvSpPr>
        <p:spPr>
          <a:xfrm>
            <a:off x="4934244" y="1672618"/>
            <a:ext cx="3409656" cy="1271930"/>
          </a:xfrm>
        </p:spPr>
        <p:txBody>
          <a:bodyPr lIns="0" rIns="0">
            <a:normAutofit/>
          </a:bodyPr>
          <a:lstStyle>
            <a:lvl1pPr marL="0" indent="0" algn="r">
              <a:lnSpc>
                <a:spcPct val="100000"/>
              </a:lnSpc>
              <a:buNone/>
              <a:defRPr sz="800" baseline="0">
                <a:solidFill>
                  <a:schemeClr val="bg1">
                    <a:lumMod val="65000"/>
                  </a:schemeClr>
                </a:solidFill>
                <a:latin typeface="+mn-lt"/>
              </a:defRPr>
            </a:lvl1pPr>
            <a:lvl2pPr marL="342866" indent="0">
              <a:buNone/>
              <a:defRPr>
                <a:latin typeface="Source Sans Pro" panose="020B0503030403020204" pitchFamily="34" charset="0"/>
              </a:defRPr>
            </a:lvl2pPr>
            <a:lvl3pPr marL="685732" indent="0">
              <a:buNone/>
              <a:defRPr>
                <a:latin typeface="Source Sans Pro" panose="020B0503030403020204" pitchFamily="34" charset="0"/>
              </a:defRPr>
            </a:lvl3pPr>
            <a:lvl4pPr marL="1028597" indent="0">
              <a:buNone/>
              <a:defRPr>
                <a:latin typeface="Source Sans Pro" panose="020B0503030403020204" pitchFamily="34" charset="0"/>
              </a:defRPr>
            </a:lvl4pPr>
            <a:lvl5pPr marL="1371464" indent="0">
              <a:buNone/>
              <a:defRPr>
                <a:latin typeface="Source Sans Pro" panose="020B0503030403020204" pitchFamily="34" charset="0"/>
              </a:defRPr>
            </a:lvl5pPr>
          </a:lstStyle>
          <a:p>
            <a:pPr lvl="0"/>
            <a:r>
              <a:rPr lang="en-US"/>
              <a:t>Click to edit Master text styles</a:t>
            </a:r>
          </a:p>
        </p:txBody>
      </p:sp>
      <p:sp>
        <p:nvSpPr>
          <p:cNvPr id="20" name="Text Placeholder 12"/>
          <p:cNvSpPr>
            <a:spLocks noGrp="1"/>
          </p:cNvSpPr>
          <p:nvPr>
            <p:ph type="body" sz="quarter" idx="15"/>
          </p:nvPr>
        </p:nvSpPr>
        <p:spPr>
          <a:xfrm>
            <a:off x="800108" y="3080825"/>
            <a:ext cx="3409657" cy="387741"/>
          </a:xfrm>
        </p:spPr>
        <p:txBody>
          <a:bodyPr lIns="0" rIns="0">
            <a:normAutofit/>
          </a:bodyPr>
          <a:lstStyle>
            <a:lvl1pPr marL="0" indent="0">
              <a:buNone/>
              <a:defRPr sz="1100" b="0" baseline="0">
                <a:solidFill>
                  <a:schemeClr val="bg1"/>
                </a:solidFill>
                <a:latin typeface="+mj-lt"/>
              </a:defRPr>
            </a:lvl1pPr>
            <a:lvl2pPr marL="342866" indent="0">
              <a:buNone/>
              <a:defRPr/>
            </a:lvl2pPr>
            <a:lvl3pPr marL="685732" indent="0">
              <a:buNone/>
              <a:defRPr/>
            </a:lvl3pPr>
            <a:lvl4pPr marL="1028597" indent="0">
              <a:buNone/>
              <a:defRPr/>
            </a:lvl4pPr>
            <a:lvl5pPr marL="1371464" indent="0">
              <a:buNone/>
              <a:defRPr/>
            </a:lvl5pPr>
          </a:lstStyle>
          <a:p>
            <a:pPr lvl="0"/>
            <a:r>
              <a:rPr lang="en-US"/>
              <a:t>Click to edit Master text styles</a:t>
            </a:r>
          </a:p>
        </p:txBody>
      </p:sp>
      <p:sp>
        <p:nvSpPr>
          <p:cNvPr id="21" name="Text Placeholder 14"/>
          <p:cNvSpPr>
            <a:spLocks noGrp="1"/>
          </p:cNvSpPr>
          <p:nvPr>
            <p:ph type="body" sz="quarter" idx="16"/>
          </p:nvPr>
        </p:nvSpPr>
        <p:spPr>
          <a:xfrm>
            <a:off x="800101" y="3357223"/>
            <a:ext cx="3409656" cy="1271930"/>
          </a:xfrm>
        </p:spPr>
        <p:txBody>
          <a:bodyPr lIns="0" rIns="0">
            <a:normAutofit/>
          </a:bodyPr>
          <a:lstStyle>
            <a:lvl1pPr marL="0" indent="0">
              <a:lnSpc>
                <a:spcPct val="100000"/>
              </a:lnSpc>
              <a:buNone/>
              <a:defRPr sz="800" baseline="0">
                <a:solidFill>
                  <a:schemeClr val="bg1"/>
                </a:solidFill>
                <a:latin typeface="+mn-lt"/>
              </a:defRPr>
            </a:lvl1pPr>
            <a:lvl2pPr marL="342866" indent="0">
              <a:buNone/>
              <a:defRPr>
                <a:latin typeface="Source Sans Pro" panose="020B0503030403020204" pitchFamily="34" charset="0"/>
              </a:defRPr>
            </a:lvl2pPr>
            <a:lvl3pPr marL="685732" indent="0">
              <a:buNone/>
              <a:defRPr>
                <a:latin typeface="Source Sans Pro" panose="020B0503030403020204" pitchFamily="34" charset="0"/>
              </a:defRPr>
            </a:lvl3pPr>
            <a:lvl4pPr marL="1028597" indent="0">
              <a:buNone/>
              <a:defRPr>
                <a:latin typeface="Source Sans Pro" panose="020B0503030403020204" pitchFamily="34" charset="0"/>
              </a:defRPr>
            </a:lvl4pPr>
            <a:lvl5pPr marL="1371464" indent="0">
              <a:buNone/>
              <a:defRPr>
                <a:latin typeface="Source Sans Pro" panose="020B0503030403020204" pitchFamily="34" charset="0"/>
              </a:defRPr>
            </a:lvl5pPr>
          </a:lstStyle>
          <a:p>
            <a:pPr lvl="0"/>
            <a:r>
              <a:rPr lang="en-US"/>
              <a:t>Click to edit Master text styles</a:t>
            </a:r>
          </a:p>
        </p:txBody>
      </p:sp>
      <p:sp>
        <p:nvSpPr>
          <p:cNvPr id="22" name="Text Placeholder 12"/>
          <p:cNvSpPr>
            <a:spLocks noGrp="1"/>
          </p:cNvSpPr>
          <p:nvPr>
            <p:ph type="body" sz="quarter" idx="17"/>
          </p:nvPr>
        </p:nvSpPr>
        <p:spPr>
          <a:xfrm>
            <a:off x="4934250" y="3080825"/>
            <a:ext cx="3409657" cy="387741"/>
          </a:xfrm>
        </p:spPr>
        <p:txBody>
          <a:bodyPr lIns="0" rIns="0">
            <a:normAutofit/>
          </a:bodyPr>
          <a:lstStyle>
            <a:lvl1pPr marL="0" indent="0" algn="ctr">
              <a:buNone/>
              <a:defRPr sz="1100" b="0" baseline="0">
                <a:solidFill>
                  <a:schemeClr val="bg1"/>
                </a:solidFill>
                <a:latin typeface="+mj-lt"/>
              </a:defRPr>
            </a:lvl1pPr>
            <a:lvl2pPr marL="342866" indent="0">
              <a:buNone/>
              <a:defRPr/>
            </a:lvl2pPr>
            <a:lvl3pPr marL="685732" indent="0">
              <a:buNone/>
              <a:defRPr/>
            </a:lvl3pPr>
            <a:lvl4pPr marL="1028597" indent="0">
              <a:buNone/>
              <a:defRPr/>
            </a:lvl4pPr>
            <a:lvl5pPr marL="1371464" indent="0">
              <a:buNone/>
              <a:defRPr/>
            </a:lvl5pPr>
          </a:lstStyle>
          <a:p>
            <a:pPr lvl="0"/>
            <a:r>
              <a:rPr lang="en-US"/>
              <a:t>Click to edit Master text styles</a:t>
            </a:r>
          </a:p>
        </p:txBody>
      </p:sp>
      <p:sp>
        <p:nvSpPr>
          <p:cNvPr id="23" name="Text Placeholder 14"/>
          <p:cNvSpPr>
            <a:spLocks noGrp="1"/>
          </p:cNvSpPr>
          <p:nvPr>
            <p:ph type="body" sz="quarter" idx="18"/>
          </p:nvPr>
        </p:nvSpPr>
        <p:spPr>
          <a:xfrm>
            <a:off x="4934244" y="3357223"/>
            <a:ext cx="3409656" cy="1271930"/>
          </a:xfrm>
        </p:spPr>
        <p:txBody>
          <a:bodyPr lIns="0" rIns="0">
            <a:normAutofit/>
          </a:bodyPr>
          <a:lstStyle>
            <a:lvl1pPr marL="0" indent="0" algn="r">
              <a:lnSpc>
                <a:spcPct val="100000"/>
              </a:lnSpc>
              <a:buNone/>
              <a:defRPr sz="800" baseline="0">
                <a:solidFill>
                  <a:schemeClr val="bg1"/>
                </a:solidFill>
                <a:latin typeface="+mn-lt"/>
              </a:defRPr>
            </a:lvl1pPr>
            <a:lvl2pPr marL="342866" indent="0">
              <a:buNone/>
              <a:defRPr>
                <a:latin typeface="Source Sans Pro" panose="020B0503030403020204" pitchFamily="34" charset="0"/>
              </a:defRPr>
            </a:lvl2pPr>
            <a:lvl3pPr marL="685732" indent="0">
              <a:buNone/>
              <a:defRPr>
                <a:latin typeface="Source Sans Pro" panose="020B0503030403020204" pitchFamily="34" charset="0"/>
              </a:defRPr>
            </a:lvl3pPr>
            <a:lvl4pPr marL="1028597" indent="0">
              <a:buNone/>
              <a:defRPr>
                <a:latin typeface="Source Sans Pro" panose="020B0503030403020204" pitchFamily="34" charset="0"/>
              </a:defRPr>
            </a:lvl4pPr>
            <a:lvl5pPr marL="1371464" indent="0">
              <a:buNone/>
              <a:defRPr>
                <a:latin typeface="Source Sans Pro" panose="020B0503030403020204" pitchFamily="34" charset="0"/>
              </a:defRPr>
            </a:lvl5pPr>
          </a:lstStyle>
          <a:p>
            <a:pPr lvl="0"/>
            <a:r>
              <a:rPr lang="en-US"/>
              <a:t>Click to edit Master text styles</a:t>
            </a:r>
          </a:p>
        </p:txBody>
      </p:sp>
      <p:sp>
        <p:nvSpPr>
          <p:cNvPr id="24"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25" name="Text Placeholder 17"/>
          <p:cNvSpPr>
            <a:spLocks noGrp="1"/>
          </p:cNvSpPr>
          <p:nvPr>
            <p:ph type="body" sz="quarter" idx="19"/>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3013074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8" name="Shape 2733"/>
          <p:cNvSpPr>
            <a:spLocks noChangeArrowheads="1"/>
          </p:cNvSpPr>
          <p:nvPr userDrawn="1"/>
        </p:nvSpPr>
        <p:spPr bwMode="auto">
          <a:xfrm>
            <a:off x="4392226" y="892975"/>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8" tIns="38098" rIns="38098" bIns="38098"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76" fontAlgn="base">
              <a:spcBef>
                <a:spcPct val="0"/>
              </a:spcBef>
              <a:spcAft>
                <a:spcPct val="0"/>
              </a:spcAft>
              <a:defRPr/>
            </a:pPr>
            <a:endParaRPr lang="en-US" altLang="en-US" sz="2400" dirty="0">
              <a:solidFill>
                <a:srgbClr val="FFFFFF"/>
              </a:solidFill>
              <a:sym typeface="Helvetica Light"/>
            </a:endParaRPr>
          </a:p>
        </p:txBody>
      </p:sp>
      <p:sp>
        <p:nvSpPr>
          <p:cNvPr id="3" name="Picture Placeholder 2"/>
          <p:cNvSpPr>
            <a:spLocks noGrp="1"/>
          </p:cNvSpPr>
          <p:nvPr>
            <p:ph type="pic" sz="quarter" idx="20"/>
          </p:nvPr>
        </p:nvSpPr>
        <p:spPr>
          <a:xfrm>
            <a:off x="809636" y="1725665"/>
            <a:ext cx="1654175" cy="1022247"/>
          </a:xfrm>
        </p:spPr>
        <p:txBody>
          <a:bodyPr rtlCol="0">
            <a:normAutofit/>
          </a:bodyPr>
          <a:lstStyle>
            <a:lvl1pPr marL="0" indent="0">
              <a:buNone/>
              <a:defRPr sz="900"/>
            </a:lvl1pPr>
          </a:lstStyle>
          <a:p>
            <a:pPr lvl="0"/>
            <a:endParaRPr lang="en-US" noProof="0" dirty="0"/>
          </a:p>
        </p:txBody>
      </p:sp>
      <p:sp>
        <p:nvSpPr>
          <p:cNvPr id="28" name="Picture Placeholder 2"/>
          <p:cNvSpPr>
            <a:spLocks noGrp="1"/>
          </p:cNvSpPr>
          <p:nvPr>
            <p:ph type="pic" sz="quarter" idx="21"/>
          </p:nvPr>
        </p:nvSpPr>
        <p:spPr>
          <a:xfrm>
            <a:off x="2767656" y="1725665"/>
            <a:ext cx="1654175" cy="1022247"/>
          </a:xfrm>
        </p:spPr>
        <p:txBody>
          <a:bodyPr rtlCol="0">
            <a:normAutofit/>
          </a:bodyPr>
          <a:lstStyle>
            <a:lvl1pPr marL="0" indent="0">
              <a:buNone/>
              <a:defRPr sz="900"/>
            </a:lvl1pPr>
          </a:lstStyle>
          <a:p>
            <a:pPr lvl="0"/>
            <a:endParaRPr lang="en-US" noProof="0" dirty="0"/>
          </a:p>
        </p:txBody>
      </p:sp>
      <p:sp>
        <p:nvSpPr>
          <p:cNvPr id="29" name="Picture Placeholder 2"/>
          <p:cNvSpPr>
            <a:spLocks noGrp="1"/>
          </p:cNvSpPr>
          <p:nvPr>
            <p:ph type="pic" sz="quarter" idx="22"/>
          </p:nvPr>
        </p:nvSpPr>
        <p:spPr>
          <a:xfrm>
            <a:off x="4725677" y="1725665"/>
            <a:ext cx="1654175" cy="1022247"/>
          </a:xfrm>
        </p:spPr>
        <p:txBody>
          <a:bodyPr rtlCol="0">
            <a:normAutofit/>
          </a:bodyPr>
          <a:lstStyle>
            <a:lvl1pPr marL="0" indent="0">
              <a:buNone/>
              <a:defRPr sz="900"/>
            </a:lvl1pPr>
          </a:lstStyle>
          <a:p>
            <a:pPr lvl="0"/>
            <a:endParaRPr lang="en-US" noProof="0" dirty="0"/>
          </a:p>
        </p:txBody>
      </p:sp>
      <p:sp>
        <p:nvSpPr>
          <p:cNvPr id="30" name="Picture Placeholder 2"/>
          <p:cNvSpPr>
            <a:spLocks noGrp="1"/>
          </p:cNvSpPr>
          <p:nvPr>
            <p:ph type="pic" sz="quarter" idx="23"/>
          </p:nvPr>
        </p:nvSpPr>
        <p:spPr>
          <a:xfrm>
            <a:off x="6683692" y="1725665"/>
            <a:ext cx="1654175" cy="1022247"/>
          </a:xfrm>
        </p:spPr>
        <p:txBody>
          <a:bodyPr rtlCol="0">
            <a:normAutofit/>
          </a:bodyPr>
          <a:lstStyle>
            <a:lvl1pPr marL="0" indent="0">
              <a:buNone/>
              <a:defRPr sz="900"/>
            </a:lvl1pPr>
          </a:lstStyle>
          <a:p>
            <a:pPr lvl="0"/>
            <a:endParaRPr lang="en-US" noProof="0" dirty="0"/>
          </a:p>
        </p:txBody>
      </p:sp>
      <p:sp>
        <p:nvSpPr>
          <p:cNvPr id="24"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25" name="Text Placeholder 17"/>
          <p:cNvSpPr>
            <a:spLocks noGrp="1"/>
          </p:cNvSpPr>
          <p:nvPr>
            <p:ph type="body" sz="quarter" idx="19"/>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1686101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6" name="Shape 2733"/>
          <p:cNvSpPr>
            <a:spLocks noChangeArrowheads="1"/>
          </p:cNvSpPr>
          <p:nvPr userDrawn="1"/>
        </p:nvSpPr>
        <p:spPr bwMode="auto">
          <a:xfrm>
            <a:off x="4392226" y="892975"/>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8" tIns="38098" rIns="38098" bIns="38098"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76" fontAlgn="base">
              <a:spcBef>
                <a:spcPct val="0"/>
              </a:spcBef>
              <a:spcAft>
                <a:spcPct val="0"/>
              </a:spcAft>
              <a:defRPr/>
            </a:pPr>
            <a:endParaRPr lang="en-US" altLang="en-US" sz="2400" dirty="0">
              <a:solidFill>
                <a:srgbClr val="FFFFFF"/>
              </a:solidFill>
              <a:sym typeface="Helvetica Light"/>
            </a:endParaRPr>
          </a:p>
        </p:txBody>
      </p:sp>
      <p:sp>
        <p:nvSpPr>
          <p:cNvPr id="4" name="Picture Placeholder 3"/>
          <p:cNvSpPr>
            <a:spLocks noGrp="1"/>
          </p:cNvSpPr>
          <p:nvPr>
            <p:ph type="pic" sz="quarter" idx="20"/>
          </p:nvPr>
        </p:nvSpPr>
        <p:spPr>
          <a:xfrm>
            <a:off x="5390701" y="1668781"/>
            <a:ext cx="1557338" cy="1015604"/>
          </a:xfrm>
          <a:prstGeom prst="roundRect">
            <a:avLst/>
          </a:prstGeom>
        </p:spPr>
        <p:txBody>
          <a:bodyPr rtlCol="0">
            <a:normAutofit/>
          </a:bodyPr>
          <a:lstStyle/>
          <a:p>
            <a:pPr lvl="0"/>
            <a:endParaRPr lang="en-US" noProof="0" dirty="0"/>
          </a:p>
        </p:txBody>
      </p:sp>
      <p:sp>
        <p:nvSpPr>
          <p:cNvPr id="13" name="Picture Placeholder 3"/>
          <p:cNvSpPr>
            <a:spLocks noGrp="1"/>
          </p:cNvSpPr>
          <p:nvPr>
            <p:ph type="pic" sz="quarter" idx="21"/>
          </p:nvPr>
        </p:nvSpPr>
        <p:spPr>
          <a:xfrm>
            <a:off x="2195950" y="1668781"/>
            <a:ext cx="1557338" cy="1015604"/>
          </a:xfrm>
          <a:prstGeom prst="roundRect">
            <a:avLst/>
          </a:prstGeom>
        </p:spPr>
        <p:txBody>
          <a:bodyPr rtlCol="0">
            <a:normAutofit/>
          </a:bodyPr>
          <a:lstStyle/>
          <a:p>
            <a:pPr lvl="0"/>
            <a:endParaRPr lang="en-US" noProof="0" dirty="0"/>
          </a:p>
        </p:txBody>
      </p:sp>
      <p:sp>
        <p:nvSpPr>
          <p:cNvPr id="24"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25" name="Text Placeholder 17"/>
          <p:cNvSpPr>
            <a:spLocks noGrp="1"/>
          </p:cNvSpPr>
          <p:nvPr>
            <p:ph type="body" sz="quarter" idx="19"/>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584836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8" name="Shape 2733"/>
          <p:cNvSpPr>
            <a:spLocks noChangeArrowheads="1"/>
          </p:cNvSpPr>
          <p:nvPr userDrawn="1"/>
        </p:nvSpPr>
        <p:spPr bwMode="auto">
          <a:xfrm>
            <a:off x="4392226" y="892975"/>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8" tIns="38098" rIns="38098" bIns="38098"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76" fontAlgn="base">
              <a:spcBef>
                <a:spcPct val="0"/>
              </a:spcBef>
              <a:spcAft>
                <a:spcPct val="0"/>
              </a:spcAft>
              <a:defRPr/>
            </a:pPr>
            <a:endParaRPr lang="en-US" altLang="en-US" sz="2400" dirty="0">
              <a:solidFill>
                <a:srgbClr val="FFFFFF"/>
              </a:solidFill>
              <a:sym typeface="Helvetica Light"/>
            </a:endParaRPr>
          </a:p>
        </p:txBody>
      </p:sp>
      <p:sp>
        <p:nvSpPr>
          <p:cNvPr id="14" name="Picture Placeholder 2"/>
          <p:cNvSpPr>
            <a:spLocks noGrp="1"/>
          </p:cNvSpPr>
          <p:nvPr>
            <p:ph type="pic" sz="quarter" idx="21"/>
          </p:nvPr>
        </p:nvSpPr>
        <p:spPr>
          <a:xfrm>
            <a:off x="2919867" y="1890877"/>
            <a:ext cx="1577926" cy="1075859"/>
          </a:xfrm>
        </p:spPr>
        <p:txBody>
          <a:bodyPr rtlCol="0">
            <a:normAutofit/>
          </a:bodyPr>
          <a:lstStyle>
            <a:lvl1pPr marL="0" indent="0">
              <a:buNone/>
              <a:defRPr sz="900"/>
            </a:lvl1pPr>
          </a:lstStyle>
          <a:p>
            <a:pPr lvl="0"/>
            <a:endParaRPr lang="en-US" noProof="0" dirty="0"/>
          </a:p>
        </p:txBody>
      </p:sp>
      <p:sp>
        <p:nvSpPr>
          <p:cNvPr id="15" name="Picture Placeholder 2"/>
          <p:cNvSpPr>
            <a:spLocks noGrp="1"/>
          </p:cNvSpPr>
          <p:nvPr>
            <p:ph type="pic" sz="quarter" idx="22"/>
          </p:nvPr>
        </p:nvSpPr>
        <p:spPr>
          <a:xfrm>
            <a:off x="4638756" y="1890877"/>
            <a:ext cx="1577926" cy="1075859"/>
          </a:xfrm>
        </p:spPr>
        <p:txBody>
          <a:bodyPr rtlCol="0">
            <a:normAutofit/>
          </a:bodyPr>
          <a:lstStyle>
            <a:lvl1pPr marL="0" indent="0">
              <a:buNone/>
              <a:defRPr sz="900"/>
            </a:lvl1pPr>
          </a:lstStyle>
          <a:p>
            <a:pPr lvl="0"/>
            <a:endParaRPr lang="en-US" noProof="0" dirty="0"/>
          </a:p>
        </p:txBody>
      </p:sp>
      <p:sp>
        <p:nvSpPr>
          <p:cNvPr id="16" name="Picture Placeholder 2"/>
          <p:cNvSpPr>
            <a:spLocks noGrp="1"/>
          </p:cNvSpPr>
          <p:nvPr>
            <p:ph type="pic" sz="quarter" idx="23"/>
          </p:nvPr>
        </p:nvSpPr>
        <p:spPr>
          <a:xfrm>
            <a:off x="6357642" y="1890877"/>
            <a:ext cx="1577926" cy="1075859"/>
          </a:xfrm>
        </p:spPr>
        <p:txBody>
          <a:bodyPr rtlCol="0">
            <a:normAutofit/>
          </a:bodyPr>
          <a:lstStyle>
            <a:lvl1pPr marL="0" indent="0">
              <a:buNone/>
              <a:defRPr sz="900"/>
            </a:lvl1pPr>
          </a:lstStyle>
          <a:p>
            <a:pPr lvl="0"/>
            <a:endParaRPr lang="en-US" noProof="0" dirty="0"/>
          </a:p>
        </p:txBody>
      </p:sp>
      <p:sp>
        <p:nvSpPr>
          <p:cNvPr id="3" name="Picture Placeholder 2"/>
          <p:cNvSpPr>
            <a:spLocks noGrp="1"/>
          </p:cNvSpPr>
          <p:nvPr>
            <p:ph type="pic" sz="quarter" idx="20"/>
          </p:nvPr>
        </p:nvSpPr>
        <p:spPr>
          <a:xfrm>
            <a:off x="1200981" y="1890877"/>
            <a:ext cx="1577926" cy="1075859"/>
          </a:xfrm>
        </p:spPr>
        <p:txBody>
          <a:bodyPr rtlCol="0">
            <a:normAutofit/>
          </a:bodyPr>
          <a:lstStyle>
            <a:lvl1pPr marL="0" indent="0">
              <a:buNone/>
              <a:defRPr sz="900"/>
            </a:lvl1pPr>
          </a:lstStyle>
          <a:p>
            <a:pPr lvl="0"/>
            <a:endParaRPr lang="en-US" noProof="0" dirty="0"/>
          </a:p>
        </p:txBody>
      </p:sp>
      <p:sp>
        <p:nvSpPr>
          <p:cNvPr id="24"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25" name="Text Placeholder 17"/>
          <p:cNvSpPr>
            <a:spLocks noGrp="1"/>
          </p:cNvSpPr>
          <p:nvPr>
            <p:ph type="body" sz="quarter" idx="19"/>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3537181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1" name="Shape 2733"/>
          <p:cNvSpPr>
            <a:spLocks noChangeArrowheads="1"/>
          </p:cNvSpPr>
          <p:nvPr userDrawn="1"/>
        </p:nvSpPr>
        <p:spPr bwMode="auto">
          <a:xfrm>
            <a:off x="4392226" y="892975"/>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8" tIns="38098" rIns="38098" bIns="38098"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76" fontAlgn="base">
              <a:spcBef>
                <a:spcPct val="0"/>
              </a:spcBef>
              <a:spcAft>
                <a:spcPct val="0"/>
              </a:spcAft>
              <a:defRPr/>
            </a:pPr>
            <a:endParaRPr lang="en-US" altLang="en-US" sz="2400" dirty="0">
              <a:solidFill>
                <a:srgbClr val="FFFFFF"/>
              </a:solidFill>
              <a:sym typeface="Helvetica Light"/>
            </a:endParaRPr>
          </a:p>
        </p:txBody>
      </p:sp>
      <p:sp>
        <p:nvSpPr>
          <p:cNvPr id="3" name="Picture Placeholder 2"/>
          <p:cNvSpPr>
            <a:spLocks noGrp="1"/>
          </p:cNvSpPr>
          <p:nvPr>
            <p:ph type="pic" sz="quarter" idx="20"/>
          </p:nvPr>
        </p:nvSpPr>
        <p:spPr>
          <a:xfrm>
            <a:off x="2646740" y="1743623"/>
            <a:ext cx="541782" cy="541782"/>
          </a:xfrm>
          <a:prstGeom prst="ellipse">
            <a:avLst/>
          </a:prstGeom>
          <a:ln>
            <a:solidFill>
              <a:schemeClr val="bg1">
                <a:lumMod val="65000"/>
              </a:schemeClr>
            </a:solidFill>
          </a:ln>
        </p:spPr>
        <p:style>
          <a:lnRef idx="2">
            <a:schemeClr val="accent1"/>
          </a:lnRef>
          <a:fillRef idx="1">
            <a:schemeClr val="lt1"/>
          </a:fillRef>
          <a:effectRef idx="0">
            <a:schemeClr val="accent1"/>
          </a:effectRef>
          <a:fontRef idx="none"/>
        </p:style>
        <p:txBody>
          <a:bodyPr rtlCol="0">
            <a:normAutofit/>
          </a:bodyPr>
          <a:lstStyle>
            <a:lvl1pPr marL="0" indent="0">
              <a:buNone/>
              <a:defRPr sz="1100"/>
            </a:lvl1pPr>
          </a:lstStyle>
          <a:p>
            <a:pPr lvl="0"/>
            <a:endParaRPr lang="en-US" noProof="0" dirty="0"/>
          </a:p>
        </p:txBody>
      </p:sp>
      <p:sp>
        <p:nvSpPr>
          <p:cNvPr id="31" name="Picture Placeholder 2"/>
          <p:cNvSpPr>
            <a:spLocks noGrp="1"/>
          </p:cNvSpPr>
          <p:nvPr>
            <p:ph type="pic" sz="quarter" idx="21"/>
          </p:nvPr>
        </p:nvSpPr>
        <p:spPr>
          <a:xfrm>
            <a:off x="5955482" y="1743623"/>
            <a:ext cx="541782" cy="541782"/>
          </a:xfrm>
          <a:prstGeom prst="ellipse">
            <a:avLst/>
          </a:prstGeom>
          <a:ln>
            <a:solidFill>
              <a:schemeClr val="bg1">
                <a:lumMod val="65000"/>
              </a:schemeClr>
            </a:solidFill>
          </a:ln>
        </p:spPr>
        <p:style>
          <a:lnRef idx="2">
            <a:schemeClr val="accent1"/>
          </a:lnRef>
          <a:fillRef idx="1">
            <a:schemeClr val="lt1"/>
          </a:fillRef>
          <a:effectRef idx="0">
            <a:schemeClr val="accent1"/>
          </a:effectRef>
          <a:fontRef idx="none"/>
        </p:style>
        <p:txBody>
          <a:bodyPr rtlCol="0">
            <a:normAutofit/>
          </a:bodyPr>
          <a:lstStyle>
            <a:lvl1pPr marL="0" indent="0">
              <a:buNone/>
              <a:defRPr sz="1100"/>
            </a:lvl1pPr>
          </a:lstStyle>
          <a:p>
            <a:pPr lvl="0"/>
            <a:endParaRPr lang="en-US" noProof="0" dirty="0"/>
          </a:p>
        </p:txBody>
      </p:sp>
      <p:sp>
        <p:nvSpPr>
          <p:cNvPr id="32" name="Picture Placeholder 2"/>
          <p:cNvSpPr>
            <a:spLocks noGrp="1"/>
          </p:cNvSpPr>
          <p:nvPr>
            <p:ph type="pic" sz="quarter" idx="22"/>
          </p:nvPr>
        </p:nvSpPr>
        <p:spPr>
          <a:xfrm>
            <a:off x="1663772" y="3359306"/>
            <a:ext cx="541782" cy="541782"/>
          </a:xfrm>
          <a:prstGeom prst="ellipse">
            <a:avLst/>
          </a:prstGeom>
          <a:ln>
            <a:solidFill>
              <a:schemeClr val="bg1">
                <a:lumMod val="65000"/>
              </a:schemeClr>
            </a:solidFill>
          </a:ln>
        </p:spPr>
        <p:style>
          <a:lnRef idx="2">
            <a:schemeClr val="accent1"/>
          </a:lnRef>
          <a:fillRef idx="1">
            <a:schemeClr val="lt1"/>
          </a:fillRef>
          <a:effectRef idx="0">
            <a:schemeClr val="accent1"/>
          </a:effectRef>
          <a:fontRef idx="none"/>
        </p:style>
        <p:txBody>
          <a:bodyPr rtlCol="0">
            <a:normAutofit/>
          </a:bodyPr>
          <a:lstStyle>
            <a:lvl1pPr marL="0" indent="0">
              <a:buNone/>
              <a:defRPr sz="1100"/>
            </a:lvl1pPr>
          </a:lstStyle>
          <a:p>
            <a:pPr lvl="0"/>
            <a:endParaRPr lang="en-US" noProof="0" dirty="0"/>
          </a:p>
        </p:txBody>
      </p:sp>
      <p:sp>
        <p:nvSpPr>
          <p:cNvPr id="33" name="Picture Placeholder 2"/>
          <p:cNvSpPr>
            <a:spLocks noGrp="1"/>
          </p:cNvSpPr>
          <p:nvPr>
            <p:ph type="pic" sz="quarter" idx="23"/>
          </p:nvPr>
        </p:nvSpPr>
        <p:spPr>
          <a:xfrm>
            <a:off x="2985149" y="3359306"/>
            <a:ext cx="541782" cy="541782"/>
          </a:xfrm>
          <a:prstGeom prst="ellipse">
            <a:avLst/>
          </a:prstGeom>
          <a:ln>
            <a:solidFill>
              <a:schemeClr val="bg1">
                <a:lumMod val="65000"/>
              </a:schemeClr>
            </a:solidFill>
          </a:ln>
        </p:spPr>
        <p:style>
          <a:lnRef idx="2">
            <a:schemeClr val="accent1"/>
          </a:lnRef>
          <a:fillRef idx="1">
            <a:schemeClr val="lt1"/>
          </a:fillRef>
          <a:effectRef idx="0">
            <a:schemeClr val="accent1"/>
          </a:effectRef>
          <a:fontRef idx="none"/>
        </p:style>
        <p:txBody>
          <a:bodyPr rtlCol="0">
            <a:normAutofit/>
          </a:bodyPr>
          <a:lstStyle>
            <a:lvl1pPr marL="0" indent="0">
              <a:buNone/>
              <a:defRPr sz="1100"/>
            </a:lvl1pPr>
          </a:lstStyle>
          <a:p>
            <a:pPr lvl="0"/>
            <a:endParaRPr lang="en-US" noProof="0" dirty="0"/>
          </a:p>
        </p:txBody>
      </p:sp>
      <p:sp>
        <p:nvSpPr>
          <p:cNvPr id="34" name="Picture Placeholder 2"/>
          <p:cNvSpPr>
            <a:spLocks noGrp="1"/>
          </p:cNvSpPr>
          <p:nvPr>
            <p:ph type="pic" sz="quarter" idx="24"/>
          </p:nvPr>
        </p:nvSpPr>
        <p:spPr>
          <a:xfrm>
            <a:off x="4308163" y="3359306"/>
            <a:ext cx="541782" cy="541782"/>
          </a:xfrm>
          <a:prstGeom prst="ellipse">
            <a:avLst/>
          </a:prstGeom>
          <a:ln>
            <a:solidFill>
              <a:schemeClr val="bg1">
                <a:lumMod val="65000"/>
              </a:schemeClr>
            </a:solidFill>
          </a:ln>
        </p:spPr>
        <p:style>
          <a:lnRef idx="2">
            <a:schemeClr val="accent1"/>
          </a:lnRef>
          <a:fillRef idx="1">
            <a:schemeClr val="lt1"/>
          </a:fillRef>
          <a:effectRef idx="0">
            <a:schemeClr val="accent1"/>
          </a:effectRef>
          <a:fontRef idx="none"/>
        </p:style>
        <p:txBody>
          <a:bodyPr rtlCol="0">
            <a:normAutofit/>
          </a:bodyPr>
          <a:lstStyle>
            <a:lvl1pPr marL="0" indent="0">
              <a:buNone/>
              <a:defRPr sz="1100"/>
            </a:lvl1pPr>
          </a:lstStyle>
          <a:p>
            <a:pPr lvl="0"/>
            <a:endParaRPr lang="en-US" noProof="0" dirty="0"/>
          </a:p>
        </p:txBody>
      </p:sp>
      <p:sp>
        <p:nvSpPr>
          <p:cNvPr id="35" name="Picture Placeholder 2"/>
          <p:cNvSpPr>
            <a:spLocks noGrp="1"/>
          </p:cNvSpPr>
          <p:nvPr>
            <p:ph type="pic" sz="quarter" idx="25"/>
          </p:nvPr>
        </p:nvSpPr>
        <p:spPr>
          <a:xfrm>
            <a:off x="5615982" y="3359306"/>
            <a:ext cx="541782" cy="541782"/>
          </a:xfrm>
          <a:prstGeom prst="ellipse">
            <a:avLst/>
          </a:prstGeom>
          <a:ln>
            <a:solidFill>
              <a:schemeClr val="bg1">
                <a:lumMod val="65000"/>
              </a:schemeClr>
            </a:solidFill>
          </a:ln>
        </p:spPr>
        <p:style>
          <a:lnRef idx="2">
            <a:schemeClr val="accent1"/>
          </a:lnRef>
          <a:fillRef idx="1">
            <a:schemeClr val="lt1"/>
          </a:fillRef>
          <a:effectRef idx="0">
            <a:schemeClr val="accent1"/>
          </a:effectRef>
          <a:fontRef idx="none"/>
        </p:style>
        <p:txBody>
          <a:bodyPr rtlCol="0">
            <a:normAutofit/>
          </a:bodyPr>
          <a:lstStyle>
            <a:lvl1pPr marL="0" indent="0">
              <a:buNone/>
              <a:defRPr sz="1100"/>
            </a:lvl1pPr>
          </a:lstStyle>
          <a:p>
            <a:pPr lvl="0"/>
            <a:endParaRPr lang="en-US" noProof="0" dirty="0"/>
          </a:p>
        </p:txBody>
      </p:sp>
      <p:sp>
        <p:nvSpPr>
          <p:cNvPr id="36" name="Picture Placeholder 2"/>
          <p:cNvSpPr>
            <a:spLocks noGrp="1"/>
          </p:cNvSpPr>
          <p:nvPr>
            <p:ph type="pic" sz="quarter" idx="26"/>
          </p:nvPr>
        </p:nvSpPr>
        <p:spPr>
          <a:xfrm>
            <a:off x="6937360" y="3359306"/>
            <a:ext cx="541782" cy="541782"/>
          </a:xfrm>
          <a:prstGeom prst="ellipse">
            <a:avLst/>
          </a:prstGeom>
          <a:ln>
            <a:solidFill>
              <a:schemeClr val="bg1">
                <a:lumMod val="65000"/>
              </a:schemeClr>
            </a:solidFill>
          </a:ln>
        </p:spPr>
        <p:style>
          <a:lnRef idx="2">
            <a:schemeClr val="accent1"/>
          </a:lnRef>
          <a:fillRef idx="1">
            <a:schemeClr val="lt1"/>
          </a:fillRef>
          <a:effectRef idx="0">
            <a:schemeClr val="accent1"/>
          </a:effectRef>
          <a:fontRef idx="none"/>
        </p:style>
        <p:txBody>
          <a:bodyPr rtlCol="0">
            <a:normAutofit/>
          </a:bodyPr>
          <a:lstStyle>
            <a:lvl1pPr marL="0" indent="0">
              <a:buNone/>
              <a:defRPr sz="1100"/>
            </a:lvl1pPr>
          </a:lstStyle>
          <a:p>
            <a:pPr lvl="0"/>
            <a:endParaRPr lang="en-US" noProof="0" dirty="0"/>
          </a:p>
        </p:txBody>
      </p:sp>
      <p:sp>
        <p:nvSpPr>
          <p:cNvPr id="24"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25" name="Text Placeholder 17"/>
          <p:cNvSpPr>
            <a:spLocks noGrp="1"/>
          </p:cNvSpPr>
          <p:nvPr>
            <p:ph type="body" sz="quarter" idx="19"/>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1370997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Shape 2733"/>
          <p:cNvSpPr>
            <a:spLocks noChangeArrowheads="1"/>
          </p:cNvSpPr>
          <p:nvPr userDrawn="1"/>
        </p:nvSpPr>
        <p:spPr bwMode="auto">
          <a:xfrm>
            <a:off x="4392226" y="892975"/>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8" tIns="38098" rIns="38098" bIns="38098"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76" fontAlgn="base">
              <a:spcBef>
                <a:spcPct val="0"/>
              </a:spcBef>
              <a:spcAft>
                <a:spcPct val="0"/>
              </a:spcAft>
              <a:defRPr/>
            </a:pPr>
            <a:endParaRPr lang="en-US" altLang="en-US" sz="2400" dirty="0">
              <a:solidFill>
                <a:srgbClr val="FFFFFF"/>
              </a:solidFill>
              <a:sym typeface="Helvetica Light"/>
            </a:endParaRPr>
          </a:p>
        </p:txBody>
      </p:sp>
      <p:sp>
        <p:nvSpPr>
          <p:cNvPr id="3" name="Picture Placeholder 2"/>
          <p:cNvSpPr>
            <a:spLocks noGrp="1"/>
          </p:cNvSpPr>
          <p:nvPr>
            <p:ph type="pic" sz="quarter" idx="20"/>
          </p:nvPr>
        </p:nvSpPr>
        <p:spPr>
          <a:xfrm>
            <a:off x="670651" y="1737536"/>
            <a:ext cx="1541013" cy="742278"/>
          </a:xfrm>
        </p:spPr>
        <p:txBody>
          <a:bodyPr rtlCol="0">
            <a:normAutofit/>
          </a:bodyPr>
          <a:lstStyle>
            <a:lvl1pPr marL="0" indent="0">
              <a:buNone/>
              <a:defRPr sz="1200"/>
            </a:lvl1pPr>
          </a:lstStyle>
          <a:p>
            <a:pPr lvl="0"/>
            <a:endParaRPr lang="en-US" noProof="0" dirty="0"/>
          </a:p>
        </p:txBody>
      </p:sp>
      <p:sp>
        <p:nvSpPr>
          <p:cNvPr id="28" name="Picture Placeholder 2"/>
          <p:cNvSpPr>
            <a:spLocks noGrp="1"/>
          </p:cNvSpPr>
          <p:nvPr>
            <p:ph type="pic" sz="quarter" idx="21"/>
          </p:nvPr>
        </p:nvSpPr>
        <p:spPr>
          <a:xfrm>
            <a:off x="4800607" y="1737536"/>
            <a:ext cx="1541013" cy="742278"/>
          </a:xfrm>
        </p:spPr>
        <p:txBody>
          <a:bodyPr rtlCol="0">
            <a:normAutofit/>
          </a:bodyPr>
          <a:lstStyle>
            <a:lvl1pPr marL="0" indent="0">
              <a:buNone/>
              <a:defRPr sz="1200"/>
            </a:lvl1pPr>
          </a:lstStyle>
          <a:p>
            <a:pPr lvl="0"/>
            <a:endParaRPr lang="en-US" noProof="0" dirty="0"/>
          </a:p>
        </p:txBody>
      </p:sp>
      <p:sp>
        <p:nvSpPr>
          <p:cNvPr id="29" name="Picture Placeholder 2"/>
          <p:cNvSpPr>
            <a:spLocks noGrp="1"/>
          </p:cNvSpPr>
          <p:nvPr>
            <p:ph type="pic" sz="quarter" idx="22"/>
          </p:nvPr>
        </p:nvSpPr>
        <p:spPr>
          <a:xfrm>
            <a:off x="2735686" y="3510060"/>
            <a:ext cx="1541013" cy="742278"/>
          </a:xfrm>
        </p:spPr>
        <p:txBody>
          <a:bodyPr rtlCol="0">
            <a:normAutofit/>
          </a:bodyPr>
          <a:lstStyle>
            <a:lvl1pPr marL="0" indent="0">
              <a:buNone/>
              <a:defRPr sz="1200"/>
            </a:lvl1pPr>
          </a:lstStyle>
          <a:p>
            <a:pPr lvl="0"/>
            <a:endParaRPr lang="en-US" noProof="0" dirty="0"/>
          </a:p>
        </p:txBody>
      </p:sp>
      <p:sp>
        <p:nvSpPr>
          <p:cNvPr id="30" name="Picture Placeholder 2"/>
          <p:cNvSpPr>
            <a:spLocks noGrp="1"/>
          </p:cNvSpPr>
          <p:nvPr>
            <p:ph type="pic" sz="quarter" idx="23"/>
          </p:nvPr>
        </p:nvSpPr>
        <p:spPr>
          <a:xfrm>
            <a:off x="6865645" y="3510060"/>
            <a:ext cx="1541013" cy="742278"/>
          </a:xfrm>
        </p:spPr>
        <p:txBody>
          <a:bodyPr rtlCol="0">
            <a:normAutofit/>
          </a:bodyPr>
          <a:lstStyle>
            <a:lvl1pPr marL="0" indent="0">
              <a:buNone/>
              <a:defRPr sz="1200"/>
            </a:lvl1pPr>
          </a:lstStyle>
          <a:p>
            <a:pPr lvl="0"/>
            <a:endParaRPr lang="en-US" noProof="0" dirty="0"/>
          </a:p>
        </p:txBody>
      </p:sp>
      <p:sp>
        <p:nvSpPr>
          <p:cNvPr id="24"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25" name="Text Placeholder 17"/>
          <p:cNvSpPr>
            <a:spLocks noGrp="1"/>
          </p:cNvSpPr>
          <p:nvPr>
            <p:ph type="body" sz="quarter" idx="19"/>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5198844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8" name="Shape 2733"/>
          <p:cNvSpPr>
            <a:spLocks noChangeArrowheads="1"/>
          </p:cNvSpPr>
          <p:nvPr userDrawn="1"/>
        </p:nvSpPr>
        <p:spPr bwMode="auto">
          <a:xfrm>
            <a:off x="4392226" y="892975"/>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8" tIns="38098" rIns="38098" bIns="38098"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76" fontAlgn="base">
              <a:spcBef>
                <a:spcPct val="0"/>
              </a:spcBef>
              <a:spcAft>
                <a:spcPct val="0"/>
              </a:spcAft>
              <a:defRPr/>
            </a:pPr>
            <a:endParaRPr lang="en-US" altLang="en-US" sz="2400" dirty="0">
              <a:solidFill>
                <a:srgbClr val="FFFFFF"/>
              </a:solidFill>
              <a:sym typeface="Helvetica Light"/>
            </a:endParaRPr>
          </a:p>
        </p:txBody>
      </p:sp>
      <p:sp>
        <p:nvSpPr>
          <p:cNvPr id="4" name="Picture Placeholder 3"/>
          <p:cNvSpPr>
            <a:spLocks noGrp="1"/>
          </p:cNvSpPr>
          <p:nvPr>
            <p:ph type="pic" sz="quarter" idx="20"/>
          </p:nvPr>
        </p:nvSpPr>
        <p:spPr>
          <a:xfrm>
            <a:off x="811633" y="1676344"/>
            <a:ext cx="1471712" cy="1426880"/>
          </a:xfrm>
        </p:spPr>
        <p:txBody>
          <a:bodyPr rtlCol="0">
            <a:normAutofit/>
          </a:bodyPr>
          <a:lstStyle>
            <a:lvl1pPr marL="0" indent="0">
              <a:buNone/>
              <a:defRPr sz="1100"/>
            </a:lvl1pPr>
          </a:lstStyle>
          <a:p>
            <a:pPr lvl="0"/>
            <a:endParaRPr lang="en-US" noProof="0" dirty="0"/>
          </a:p>
        </p:txBody>
      </p:sp>
      <p:sp>
        <p:nvSpPr>
          <p:cNvPr id="15" name="Picture Placeholder 3"/>
          <p:cNvSpPr>
            <a:spLocks noGrp="1"/>
          </p:cNvSpPr>
          <p:nvPr>
            <p:ph type="pic" sz="quarter" idx="21"/>
          </p:nvPr>
        </p:nvSpPr>
        <p:spPr>
          <a:xfrm>
            <a:off x="2877073" y="1676344"/>
            <a:ext cx="1471712" cy="1426880"/>
          </a:xfrm>
        </p:spPr>
        <p:txBody>
          <a:bodyPr rtlCol="0">
            <a:normAutofit/>
          </a:bodyPr>
          <a:lstStyle>
            <a:lvl1pPr marL="0" indent="0">
              <a:buNone/>
              <a:defRPr sz="1100"/>
            </a:lvl1pPr>
          </a:lstStyle>
          <a:p>
            <a:pPr lvl="0"/>
            <a:endParaRPr lang="en-US" noProof="0" dirty="0"/>
          </a:p>
        </p:txBody>
      </p:sp>
      <p:sp>
        <p:nvSpPr>
          <p:cNvPr id="16" name="Picture Placeholder 3"/>
          <p:cNvSpPr>
            <a:spLocks noGrp="1"/>
          </p:cNvSpPr>
          <p:nvPr>
            <p:ph type="pic" sz="quarter" idx="22"/>
          </p:nvPr>
        </p:nvSpPr>
        <p:spPr>
          <a:xfrm>
            <a:off x="4942516" y="1676344"/>
            <a:ext cx="1471712" cy="1426880"/>
          </a:xfrm>
        </p:spPr>
        <p:txBody>
          <a:bodyPr rtlCol="0">
            <a:normAutofit/>
          </a:bodyPr>
          <a:lstStyle>
            <a:lvl1pPr marL="0" indent="0">
              <a:buNone/>
              <a:defRPr sz="1100"/>
            </a:lvl1pPr>
          </a:lstStyle>
          <a:p>
            <a:pPr lvl="0"/>
            <a:endParaRPr lang="en-US" noProof="0" dirty="0"/>
          </a:p>
        </p:txBody>
      </p:sp>
      <p:sp>
        <p:nvSpPr>
          <p:cNvPr id="17" name="Picture Placeholder 3"/>
          <p:cNvSpPr>
            <a:spLocks noGrp="1"/>
          </p:cNvSpPr>
          <p:nvPr>
            <p:ph type="pic" sz="quarter" idx="23"/>
          </p:nvPr>
        </p:nvSpPr>
        <p:spPr>
          <a:xfrm>
            <a:off x="6867292" y="1676344"/>
            <a:ext cx="1471712" cy="1426880"/>
          </a:xfrm>
        </p:spPr>
        <p:txBody>
          <a:bodyPr rtlCol="0">
            <a:normAutofit/>
          </a:bodyPr>
          <a:lstStyle>
            <a:lvl1pPr marL="0" indent="0">
              <a:buNone/>
              <a:defRPr sz="1100"/>
            </a:lvl1pPr>
          </a:lstStyle>
          <a:p>
            <a:pPr lvl="0"/>
            <a:endParaRPr lang="en-US" noProof="0" dirty="0"/>
          </a:p>
        </p:txBody>
      </p:sp>
      <p:sp>
        <p:nvSpPr>
          <p:cNvPr id="24"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25" name="Text Placeholder 17"/>
          <p:cNvSpPr>
            <a:spLocks noGrp="1"/>
          </p:cNvSpPr>
          <p:nvPr>
            <p:ph type="body" sz="quarter" idx="19"/>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33543248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5" name="Shape 2733"/>
          <p:cNvSpPr>
            <a:spLocks noChangeArrowheads="1"/>
          </p:cNvSpPr>
          <p:nvPr userDrawn="1"/>
        </p:nvSpPr>
        <p:spPr bwMode="auto">
          <a:xfrm>
            <a:off x="4392226" y="892975"/>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8" tIns="38098" rIns="38098" bIns="38098"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76" fontAlgn="base">
              <a:spcBef>
                <a:spcPct val="0"/>
              </a:spcBef>
              <a:spcAft>
                <a:spcPct val="0"/>
              </a:spcAft>
              <a:defRPr/>
            </a:pPr>
            <a:endParaRPr lang="en-US" altLang="en-US" sz="2400" dirty="0">
              <a:solidFill>
                <a:srgbClr val="FFFFFF"/>
              </a:solidFill>
              <a:sym typeface="Helvetica Light"/>
            </a:endParaRPr>
          </a:p>
        </p:txBody>
      </p:sp>
      <p:sp>
        <p:nvSpPr>
          <p:cNvPr id="3" name="Picture Placeholder 2"/>
          <p:cNvSpPr>
            <a:spLocks noGrp="1"/>
          </p:cNvSpPr>
          <p:nvPr>
            <p:ph type="pic" sz="quarter" idx="20"/>
          </p:nvPr>
        </p:nvSpPr>
        <p:spPr>
          <a:xfrm>
            <a:off x="1318951" y="1675161"/>
            <a:ext cx="1180807" cy="1180807"/>
          </a:xfrm>
        </p:spPr>
        <p:txBody>
          <a:bodyPr rtlCol="0">
            <a:normAutofit/>
          </a:bodyPr>
          <a:lstStyle>
            <a:lvl1pPr marL="0" indent="0">
              <a:buNone/>
              <a:defRPr sz="900"/>
            </a:lvl1pPr>
          </a:lstStyle>
          <a:p>
            <a:pPr lvl="0"/>
            <a:endParaRPr lang="en-US" noProof="0" dirty="0"/>
          </a:p>
        </p:txBody>
      </p:sp>
      <p:sp>
        <p:nvSpPr>
          <p:cNvPr id="24"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25" name="Text Placeholder 17"/>
          <p:cNvSpPr>
            <a:spLocks noGrp="1"/>
          </p:cNvSpPr>
          <p:nvPr>
            <p:ph type="body" sz="quarter" idx="19"/>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3210281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6" name="Shape 2733"/>
          <p:cNvSpPr>
            <a:spLocks noChangeArrowheads="1"/>
          </p:cNvSpPr>
          <p:nvPr userDrawn="1"/>
        </p:nvSpPr>
        <p:spPr bwMode="auto">
          <a:xfrm>
            <a:off x="4392226" y="892975"/>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8" tIns="38098" rIns="38098" bIns="38098"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76" fontAlgn="base">
              <a:spcBef>
                <a:spcPct val="0"/>
              </a:spcBef>
              <a:spcAft>
                <a:spcPct val="0"/>
              </a:spcAft>
              <a:defRPr/>
            </a:pPr>
            <a:endParaRPr lang="en-US" altLang="en-US" sz="2400" dirty="0">
              <a:solidFill>
                <a:srgbClr val="FFFFFF"/>
              </a:solidFill>
              <a:sym typeface="Helvetica Light"/>
            </a:endParaRPr>
          </a:p>
        </p:txBody>
      </p:sp>
      <p:sp>
        <p:nvSpPr>
          <p:cNvPr id="7" name="Oval 6"/>
          <p:cNvSpPr/>
          <p:nvPr userDrawn="1"/>
        </p:nvSpPr>
        <p:spPr>
          <a:xfrm>
            <a:off x="3793342" y="1763322"/>
            <a:ext cx="1197769" cy="11977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77" tIns="34289" rIns="68577" bIns="34289" anchor="ctr"/>
          <a:lstStyle/>
          <a:p>
            <a:pPr algn="ctr" defTabSz="685492">
              <a:defRPr/>
            </a:pPr>
            <a:endParaRPr lang="en-US" dirty="0">
              <a:solidFill>
                <a:srgbClr val="FFFFFF"/>
              </a:solidFill>
            </a:endParaRPr>
          </a:p>
        </p:txBody>
      </p:sp>
      <p:sp>
        <p:nvSpPr>
          <p:cNvPr id="3" name="Picture Placeholder 2"/>
          <p:cNvSpPr>
            <a:spLocks noGrp="1"/>
          </p:cNvSpPr>
          <p:nvPr>
            <p:ph type="pic" sz="quarter" idx="20"/>
          </p:nvPr>
        </p:nvSpPr>
        <p:spPr>
          <a:xfrm>
            <a:off x="1260003" y="2286355"/>
            <a:ext cx="3132226" cy="2342801"/>
          </a:xfrm>
        </p:spPr>
        <p:txBody>
          <a:bodyPr rtlCol="0">
            <a:normAutofit/>
          </a:bodyPr>
          <a:lstStyle>
            <a:lvl1pPr marL="0" indent="0">
              <a:buNone/>
              <a:defRPr sz="900"/>
            </a:lvl1pPr>
          </a:lstStyle>
          <a:p>
            <a:pPr lvl="0"/>
            <a:endParaRPr lang="en-US" noProof="0" dirty="0"/>
          </a:p>
        </p:txBody>
      </p:sp>
      <p:sp>
        <p:nvSpPr>
          <p:cNvPr id="24"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25" name="Text Placeholder 17"/>
          <p:cNvSpPr>
            <a:spLocks noGrp="1"/>
          </p:cNvSpPr>
          <p:nvPr>
            <p:ph type="body" sz="quarter" idx="19"/>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
        <p:nvSpPr>
          <p:cNvPr id="4" name="Picture Placeholder 3"/>
          <p:cNvSpPr>
            <a:spLocks noGrp="1"/>
          </p:cNvSpPr>
          <p:nvPr>
            <p:ph type="pic" sz="quarter" idx="21"/>
          </p:nvPr>
        </p:nvSpPr>
        <p:spPr>
          <a:xfrm>
            <a:off x="4032184" y="2002409"/>
            <a:ext cx="720090" cy="720090"/>
          </a:xfrm>
          <a:prstGeom prst="ellipse">
            <a:avLst/>
          </a:prstGeom>
        </p:spPr>
        <p:txBody>
          <a:bodyPr rtlCol="0">
            <a:normAutofit/>
          </a:bodyPr>
          <a:lstStyle>
            <a:lvl1pPr marL="0" indent="0">
              <a:buNone/>
              <a:defRPr sz="900"/>
            </a:lvl1pPr>
          </a:lstStyle>
          <a:p>
            <a:pPr lvl="0"/>
            <a:endParaRPr lang="en-US" noProof="0" dirty="0"/>
          </a:p>
        </p:txBody>
      </p:sp>
    </p:spTree>
    <p:extLst>
      <p:ext uri="{BB962C8B-B14F-4D97-AF65-F5344CB8AC3E}">
        <p14:creationId xmlns:p14="http://schemas.microsoft.com/office/powerpoint/2010/main" val="10068321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28AFEC6-59A5-8E40-9F73-0F51BEF6E9A9}"/>
              </a:ext>
            </a:extLst>
          </p:cNvPr>
          <p:cNvSpPr>
            <a:spLocks noGrp="1" noChangeArrowheads="1"/>
          </p:cNvSpPr>
          <p:nvPr>
            <p:ph type="dt" sz="half" idx="10"/>
          </p:nvPr>
        </p:nvSpPr>
        <p:spPr>
          <a:ln/>
        </p:spPr>
        <p:txBody>
          <a:bodyPr/>
          <a:lstStyle>
            <a:lvl1pPr>
              <a:defRPr/>
            </a:lvl1pPr>
          </a:lstStyle>
          <a:p>
            <a:fld id="{E9C822E2-9090-4ED4-AFD8-B758CE038748}" type="datetimeFigureOut">
              <a:rPr lang="en-US" altLang="en-US"/>
              <a:pPr/>
              <a:t>1/11/2019</a:t>
            </a:fld>
            <a:endParaRPr lang="en-US" altLang="en-US" dirty="0"/>
          </a:p>
        </p:txBody>
      </p:sp>
      <p:sp>
        <p:nvSpPr>
          <p:cNvPr id="5" name="Rectangle 5">
            <a:extLst>
              <a:ext uri="{FF2B5EF4-FFF2-40B4-BE49-F238E27FC236}">
                <a16:creationId xmlns:a16="http://schemas.microsoft.com/office/drawing/2014/main" id="{1ECB25C9-2C5F-A34D-B7FD-052D0C429A0E}"/>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6" name="Rectangle 6">
            <a:extLst>
              <a:ext uri="{FF2B5EF4-FFF2-40B4-BE49-F238E27FC236}">
                <a16:creationId xmlns:a16="http://schemas.microsoft.com/office/drawing/2014/main" id="{FB5FBA2F-80F9-FA44-AA6B-30D76DC29304}"/>
              </a:ext>
            </a:extLst>
          </p:cNvPr>
          <p:cNvSpPr>
            <a:spLocks noGrp="1" noChangeArrowheads="1"/>
          </p:cNvSpPr>
          <p:nvPr>
            <p:ph type="sldNum" sz="quarter" idx="12"/>
          </p:nvPr>
        </p:nvSpPr>
        <p:spPr>
          <a:ln/>
        </p:spPr>
        <p:txBody>
          <a:bodyPr/>
          <a:lstStyle>
            <a:lvl1pPr>
              <a:defRPr/>
            </a:lvl1pPr>
          </a:lstStyle>
          <a:p>
            <a:fld id="{0B0264B9-BAC1-4C04-A4C6-875F636F8A69}" type="slidenum">
              <a:rPr lang="en-US" altLang="en-US"/>
              <a:pPr/>
              <a:t>‹#›</a:t>
            </a:fld>
            <a:endParaRPr lang="en-US" altLang="en-US" dirty="0"/>
          </a:p>
        </p:txBody>
      </p:sp>
    </p:spTree>
    <p:extLst>
      <p:ext uri="{BB962C8B-B14F-4D97-AF65-F5344CB8AC3E}">
        <p14:creationId xmlns:p14="http://schemas.microsoft.com/office/powerpoint/2010/main" val="284102961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35CF277-A02E-41D1-B4D0-3CBA921ED4C1}" type="datetimeFigureOut">
              <a:rPr lang="en-GB">
                <a:solidFill>
                  <a:srgbClr val="494949">
                    <a:tint val="75000"/>
                  </a:srgbClr>
                </a:solidFill>
              </a:rPr>
              <a:pPr>
                <a:defRPr/>
              </a:pPr>
              <a:t>11/01/2019</a:t>
            </a:fld>
            <a:endParaRPr lang="en-GB" dirty="0">
              <a:solidFill>
                <a:srgbClr val="494949">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srgbClr val="494949">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986D645-9AA0-4723-8234-7009B58D24AA}" type="slidenum">
              <a:rPr lang="en-GB" altLang="en-US"/>
              <a:pPr>
                <a:defRPr/>
              </a:pPr>
              <a:t>‹#›</a:t>
            </a:fld>
            <a:endParaRPr lang="en-GB" altLang="en-US" dirty="0"/>
          </a:p>
        </p:txBody>
      </p:sp>
    </p:spTree>
    <p:extLst>
      <p:ext uri="{BB962C8B-B14F-4D97-AF65-F5344CB8AC3E}">
        <p14:creationId xmlns:p14="http://schemas.microsoft.com/office/powerpoint/2010/main" val="3750234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1"/>
            <a:ext cx="7886700" cy="2139553"/>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2" indent="0">
              <a:buNone/>
              <a:defRPr sz="1400">
                <a:solidFill>
                  <a:schemeClr val="tx1">
                    <a:tint val="75000"/>
                  </a:schemeClr>
                </a:solidFill>
              </a:defRPr>
            </a:lvl3pPr>
            <a:lvl4pPr marL="1028597" indent="0">
              <a:buNone/>
              <a:defRPr sz="1200">
                <a:solidFill>
                  <a:schemeClr val="tx1">
                    <a:tint val="75000"/>
                  </a:schemeClr>
                </a:solidFill>
              </a:defRPr>
            </a:lvl4pPr>
            <a:lvl5pPr marL="1371464" indent="0">
              <a:buNone/>
              <a:defRPr sz="1200">
                <a:solidFill>
                  <a:schemeClr val="tx1">
                    <a:tint val="75000"/>
                  </a:schemeClr>
                </a:solidFill>
              </a:defRPr>
            </a:lvl5pPr>
            <a:lvl6pPr marL="1714331" indent="0">
              <a:buNone/>
              <a:defRPr sz="1200">
                <a:solidFill>
                  <a:schemeClr val="tx1">
                    <a:tint val="75000"/>
                  </a:schemeClr>
                </a:solidFill>
              </a:defRPr>
            </a:lvl6pPr>
            <a:lvl7pPr marL="2057195"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470F5A2-FAD5-4BE1-B693-3CCAA98CE179}" type="datetimeFigureOut">
              <a:rPr lang="en-GB">
                <a:solidFill>
                  <a:srgbClr val="494949">
                    <a:tint val="75000"/>
                  </a:srgbClr>
                </a:solidFill>
              </a:rPr>
              <a:pPr>
                <a:defRPr/>
              </a:pPr>
              <a:t>11/01/2019</a:t>
            </a:fld>
            <a:endParaRPr lang="en-GB" dirty="0">
              <a:solidFill>
                <a:srgbClr val="494949">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srgbClr val="494949">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A0516DC2-5749-49C6-B785-B9D93C037DBA}" type="slidenum">
              <a:rPr lang="en-GB" altLang="en-US"/>
              <a:pPr>
                <a:defRPr/>
              </a:pPr>
              <a:t>‹#›</a:t>
            </a:fld>
            <a:endParaRPr lang="en-GB" altLang="en-US" dirty="0"/>
          </a:p>
        </p:txBody>
      </p:sp>
    </p:spTree>
    <p:extLst>
      <p:ext uri="{BB962C8B-B14F-4D97-AF65-F5344CB8AC3E}">
        <p14:creationId xmlns:p14="http://schemas.microsoft.com/office/powerpoint/2010/main" val="5010188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48FEB9F1-9358-4858-BAC2-E937CD105F74}" type="datetimeFigureOut">
              <a:rPr lang="en-GB">
                <a:solidFill>
                  <a:srgbClr val="494949">
                    <a:tint val="75000"/>
                  </a:srgbClr>
                </a:solidFill>
              </a:rPr>
              <a:pPr>
                <a:defRPr/>
              </a:pPr>
              <a:t>11/01/2019</a:t>
            </a:fld>
            <a:endParaRPr lang="en-GB" dirty="0">
              <a:solidFill>
                <a:srgbClr val="494949">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dirty="0">
              <a:solidFill>
                <a:srgbClr val="494949">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729438AB-34E0-49A7-A515-00843B22E7EC}" type="slidenum">
              <a:rPr lang="en-GB" altLang="en-US"/>
              <a:pPr>
                <a:defRPr/>
              </a:pPr>
              <a:t>‹#›</a:t>
            </a:fld>
            <a:endParaRPr lang="en-GB" altLang="en-US" dirty="0"/>
          </a:p>
        </p:txBody>
      </p:sp>
    </p:spTree>
    <p:extLst>
      <p:ext uri="{BB962C8B-B14F-4D97-AF65-F5344CB8AC3E}">
        <p14:creationId xmlns:p14="http://schemas.microsoft.com/office/powerpoint/2010/main" val="3748308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66" indent="0">
              <a:buNone/>
              <a:defRPr sz="1500" b="1"/>
            </a:lvl2pPr>
            <a:lvl3pPr marL="685732" indent="0">
              <a:buNone/>
              <a:defRPr sz="1400"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866" indent="0">
              <a:buNone/>
              <a:defRPr sz="1500" b="1"/>
            </a:lvl2pPr>
            <a:lvl3pPr marL="685732" indent="0">
              <a:buNone/>
              <a:defRPr sz="1400" b="1"/>
            </a:lvl3pPr>
            <a:lvl4pPr marL="1028597" indent="0">
              <a:buNone/>
              <a:defRPr sz="1200" b="1"/>
            </a:lvl4pPr>
            <a:lvl5pPr marL="1371464" indent="0">
              <a:buNone/>
              <a:defRPr sz="1200" b="1"/>
            </a:lvl5pPr>
            <a:lvl6pPr marL="1714331" indent="0">
              <a:buNone/>
              <a:defRPr sz="1200" b="1"/>
            </a:lvl6pPr>
            <a:lvl7pPr marL="2057195" indent="0">
              <a:buNone/>
              <a:defRPr sz="1200" b="1"/>
            </a:lvl7pPr>
            <a:lvl8pPr marL="2400060" indent="0">
              <a:buNone/>
              <a:defRPr sz="1200" b="1"/>
            </a:lvl8pPr>
            <a:lvl9pPr marL="2742926"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C9CB865B-A324-4EF7-AA78-3A9CE1D37795}" type="datetimeFigureOut">
              <a:rPr lang="en-GB">
                <a:solidFill>
                  <a:srgbClr val="494949">
                    <a:tint val="75000"/>
                  </a:srgbClr>
                </a:solidFill>
              </a:rPr>
              <a:pPr>
                <a:defRPr/>
              </a:pPr>
              <a:t>11/01/2019</a:t>
            </a:fld>
            <a:endParaRPr lang="en-GB" dirty="0">
              <a:solidFill>
                <a:srgbClr val="494949">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dirty="0">
              <a:solidFill>
                <a:srgbClr val="494949">
                  <a:tint val="75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3738880D-4A57-4D56-A9BB-8451DE88A30A}" type="slidenum">
              <a:rPr lang="en-GB" altLang="en-US"/>
              <a:pPr>
                <a:defRPr/>
              </a:pPr>
              <a:t>‹#›</a:t>
            </a:fld>
            <a:endParaRPr lang="en-GB" altLang="en-US" dirty="0"/>
          </a:p>
        </p:txBody>
      </p:sp>
    </p:spTree>
    <p:extLst>
      <p:ext uri="{BB962C8B-B14F-4D97-AF65-F5344CB8AC3E}">
        <p14:creationId xmlns:p14="http://schemas.microsoft.com/office/powerpoint/2010/main" val="342682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DABA9E3D-49B6-410E-959E-13FE1820E34D}" type="datetimeFigureOut">
              <a:rPr lang="en-GB">
                <a:solidFill>
                  <a:srgbClr val="494949">
                    <a:tint val="75000"/>
                  </a:srgbClr>
                </a:solidFill>
              </a:rPr>
              <a:pPr>
                <a:defRPr/>
              </a:pPr>
              <a:t>11/01/2019</a:t>
            </a:fld>
            <a:endParaRPr lang="en-GB" dirty="0">
              <a:solidFill>
                <a:srgbClr val="494949">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dirty="0">
              <a:solidFill>
                <a:srgbClr val="494949">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10C550DC-E2F8-453B-B28B-C84045A4DB18}" type="slidenum">
              <a:rPr lang="en-GB" altLang="en-US"/>
              <a:pPr>
                <a:defRPr/>
              </a:pPr>
              <a:t>‹#›</a:t>
            </a:fld>
            <a:endParaRPr lang="en-GB" altLang="en-US" dirty="0"/>
          </a:p>
        </p:txBody>
      </p:sp>
    </p:spTree>
    <p:extLst>
      <p:ext uri="{BB962C8B-B14F-4D97-AF65-F5344CB8AC3E}">
        <p14:creationId xmlns:p14="http://schemas.microsoft.com/office/powerpoint/2010/main" val="21215781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hape 2733"/>
          <p:cNvSpPr>
            <a:spLocks noChangeArrowheads="1"/>
          </p:cNvSpPr>
          <p:nvPr userDrawn="1"/>
        </p:nvSpPr>
        <p:spPr bwMode="auto">
          <a:xfrm>
            <a:off x="4392226" y="892975"/>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8" tIns="38098" rIns="38098" bIns="38098"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76" fontAlgn="base">
              <a:spcBef>
                <a:spcPct val="0"/>
              </a:spcBef>
              <a:spcAft>
                <a:spcPct val="0"/>
              </a:spcAft>
              <a:defRPr/>
            </a:pPr>
            <a:endParaRPr lang="en-US" altLang="en-US" sz="2400" dirty="0">
              <a:solidFill>
                <a:srgbClr val="FFFFFF"/>
              </a:solidFill>
              <a:sym typeface="Helvetica Light"/>
            </a:endParaRPr>
          </a:p>
        </p:txBody>
      </p:sp>
      <p:sp>
        <p:nvSpPr>
          <p:cNvPr id="7"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8" name="Text Placeholder 17"/>
          <p:cNvSpPr>
            <a:spLocks noGrp="1"/>
          </p:cNvSpPr>
          <p:nvPr>
            <p:ph type="body" sz="quarter" idx="18"/>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
        <p:nvSpPr>
          <p:cNvPr id="5" name="Date Placeholder 1"/>
          <p:cNvSpPr>
            <a:spLocks noGrp="1"/>
          </p:cNvSpPr>
          <p:nvPr>
            <p:ph type="dt" sz="half" idx="19"/>
          </p:nvPr>
        </p:nvSpPr>
        <p:spPr/>
        <p:txBody>
          <a:bodyPr/>
          <a:lstStyle>
            <a:lvl1pPr>
              <a:defRPr/>
            </a:lvl1pPr>
          </a:lstStyle>
          <a:p>
            <a:pPr>
              <a:defRPr/>
            </a:pPr>
            <a:fld id="{435018E5-66D0-4981-8874-2C6CAF7776A2}" type="datetimeFigureOut">
              <a:rPr lang="en-GB">
                <a:solidFill>
                  <a:srgbClr val="494949">
                    <a:tint val="75000"/>
                  </a:srgbClr>
                </a:solidFill>
              </a:rPr>
              <a:pPr>
                <a:defRPr/>
              </a:pPr>
              <a:t>11/01/2019</a:t>
            </a:fld>
            <a:endParaRPr lang="en-GB" dirty="0">
              <a:solidFill>
                <a:srgbClr val="494949">
                  <a:tint val="75000"/>
                </a:srgbClr>
              </a:solidFill>
            </a:endParaRPr>
          </a:p>
        </p:txBody>
      </p:sp>
      <p:sp>
        <p:nvSpPr>
          <p:cNvPr id="6" name="Footer Placeholder 2"/>
          <p:cNvSpPr>
            <a:spLocks noGrp="1"/>
          </p:cNvSpPr>
          <p:nvPr>
            <p:ph type="ftr" sz="quarter" idx="20"/>
          </p:nvPr>
        </p:nvSpPr>
        <p:spPr/>
        <p:txBody>
          <a:bodyPr/>
          <a:lstStyle>
            <a:lvl1pPr>
              <a:defRPr/>
            </a:lvl1pPr>
          </a:lstStyle>
          <a:p>
            <a:pPr>
              <a:defRPr/>
            </a:pPr>
            <a:endParaRPr lang="en-GB" dirty="0">
              <a:solidFill>
                <a:srgbClr val="494949">
                  <a:tint val="75000"/>
                </a:srgbClr>
              </a:solidFill>
            </a:endParaRPr>
          </a:p>
        </p:txBody>
      </p:sp>
      <p:sp>
        <p:nvSpPr>
          <p:cNvPr id="9" name="Slide Number Placeholder 3"/>
          <p:cNvSpPr>
            <a:spLocks noGrp="1"/>
          </p:cNvSpPr>
          <p:nvPr>
            <p:ph type="sldNum" sz="quarter" idx="21"/>
          </p:nvPr>
        </p:nvSpPr>
        <p:spPr/>
        <p:txBody>
          <a:bodyPr/>
          <a:lstStyle>
            <a:lvl1pPr>
              <a:defRPr smtClean="0"/>
            </a:lvl1pPr>
          </a:lstStyle>
          <a:p>
            <a:pPr>
              <a:defRPr/>
            </a:pPr>
            <a:fld id="{0558E443-84E9-4305-A632-84A366A0D937}" type="slidenum">
              <a:rPr lang="en-GB" altLang="en-US"/>
              <a:pPr>
                <a:defRPr/>
              </a:pPr>
              <a:t>‹#›</a:t>
            </a:fld>
            <a:endParaRPr lang="en-GB" altLang="en-US" dirty="0"/>
          </a:p>
        </p:txBody>
      </p:sp>
    </p:spTree>
    <p:extLst>
      <p:ext uri="{BB962C8B-B14F-4D97-AF65-F5344CB8AC3E}">
        <p14:creationId xmlns:p14="http://schemas.microsoft.com/office/powerpoint/2010/main" val="4367013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4" y="342900"/>
            <a:ext cx="2949178" cy="120015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7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4" y="1543052"/>
            <a:ext cx="2949178" cy="2858691"/>
          </a:xfrm>
        </p:spPr>
        <p:txBody>
          <a:bodyPr/>
          <a:lstStyle>
            <a:lvl1pPr marL="0" indent="0">
              <a:buNone/>
              <a:defRPr sz="1200"/>
            </a:lvl1pPr>
            <a:lvl2pPr marL="342866" indent="0">
              <a:buNone/>
              <a:defRPr sz="1100"/>
            </a:lvl2pPr>
            <a:lvl3pPr marL="685732" indent="0">
              <a:buNone/>
              <a:defRPr sz="900"/>
            </a:lvl3pPr>
            <a:lvl4pPr marL="1028597" indent="0">
              <a:buNone/>
              <a:defRPr sz="800"/>
            </a:lvl4pPr>
            <a:lvl5pPr marL="1371464" indent="0">
              <a:buNone/>
              <a:defRPr sz="800"/>
            </a:lvl5pPr>
            <a:lvl6pPr marL="1714331" indent="0">
              <a:buNone/>
              <a:defRPr sz="800"/>
            </a:lvl6pPr>
            <a:lvl7pPr marL="2057195" indent="0">
              <a:buNone/>
              <a:defRPr sz="800"/>
            </a:lvl7pPr>
            <a:lvl8pPr marL="2400060" indent="0">
              <a:buNone/>
              <a:defRPr sz="800"/>
            </a:lvl8pPr>
            <a:lvl9pPr marL="2742926" indent="0">
              <a:buNone/>
              <a:defRPr sz="8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F3401D2-4C04-42ED-8EA5-4BF9B3B9C32A}" type="datetimeFigureOut">
              <a:rPr lang="en-GB">
                <a:solidFill>
                  <a:srgbClr val="494949">
                    <a:tint val="75000"/>
                  </a:srgbClr>
                </a:solidFill>
              </a:rPr>
              <a:pPr>
                <a:defRPr/>
              </a:pPr>
              <a:t>11/01/2019</a:t>
            </a:fld>
            <a:endParaRPr lang="en-GB" dirty="0">
              <a:solidFill>
                <a:srgbClr val="494949">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dirty="0">
              <a:solidFill>
                <a:srgbClr val="494949">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BF653A47-1A34-4B3F-9ED9-5F45A498BBCF}" type="slidenum">
              <a:rPr lang="en-GB" altLang="en-US"/>
              <a:pPr>
                <a:defRPr/>
              </a:pPr>
              <a:t>‹#›</a:t>
            </a:fld>
            <a:endParaRPr lang="en-GB" altLang="en-US" dirty="0"/>
          </a:p>
        </p:txBody>
      </p:sp>
    </p:spTree>
    <p:extLst>
      <p:ext uri="{BB962C8B-B14F-4D97-AF65-F5344CB8AC3E}">
        <p14:creationId xmlns:p14="http://schemas.microsoft.com/office/powerpoint/2010/main" val="854629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4" y="342900"/>
            <a:ext cx="2949178" cy="120015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77"/>
            <a:ext cx="4629150" cy="3655219"/>
          </a:xfrm>
        </p:spPr>
        <p:txBody>
          <a:bodyPr rtlCol="0">
            <a:normAutofit/>
          </a:bodyPr>
          <a:lstStyle>
            <a:lvl1pPr marL="0" indent="0">
              <a:buNone/>
              <a:defRPr sz="2400"/>
            </a:lvl1pPr>
            <a:lvl2pPr marL="342866" indent="0">
              <a:buNone/>
              <a:defRPr sz="2100"/>
            </a:lvl2pPr>
            <a:lvl3pPr marL="685732" indent="0">
              <a:buNone/>
              <a:defRPr sz="1800"/>
            </a:lvl3pPr>
            <a:lvl4pPr marL="1028597"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pPr lvl="0"/>
            <a:endParaRPr lang="en-GB" noProof="0" dirty="0"/>
          </a:p>
        </p:txBody>
      </p:sp>
      <p:sp>
        <p:nvSpPr>
          <p:cNvPr id="4" name="Text Placeholder 3"/>
          <p:cNvSpPr>
            <a:spLocks noGrp="1"/>
          </p:cNvSpPr>
          <p:nvPr>
            <p:ph type="body" sz="half" idx="2"/>
          </p:nvPr>
        </p:nvSpPr>
        <p:spPr>
          <a:xfrm>
            <a:off x="629844" y="1543052"/>
            <a:ext cx="2949178" cy="2858691"/>
          </a:xfrm>
        </p:spPr>
        <p:txBody>
          <a:bodyPr/>
          <a:lstStyle>
            <a:lvl1pPr marL="0" indent="0">
              <a:buNone/>
              <a:defRPr sz="1200"/>
            </a:lvl1pPr>
            <a:lvl2pPr marL="342866" indent="0">
              <a:buNone/>
              <a:defRPr sz="1100"/>
            </a:lvl2pPr>
            <a:lvl3pPr marL="685732" indent="0">
              <a:buNone/>
              <a:defRPr sz="900"/>
            </a:lvl3pPr>
            <a:lvl4pPr marL="1028597" indent="0">
              <a:buNone/>
              <a:defRPr sz="800"/>
            </a:lvl4pPr>
            <a:lvl5pPr marL="1371464" indent="0">
              <a:buNone/>
              <a:defRPr sz="800"/>
            </a:lvl5pPr>
            <a:lvl6pPr marL="1714331" indent="0">
              <a:buNone/>
              <a:defRPr sz="800"/>
            </a:lvl6pPr>
            <a:lvl7pPr marL="2057195" indent="0">
              <a:buNone/>
              <a:defRPr sz="800"/>
            </a:lvl7pPr>
            <a:lvl8pPr marL="2400060" indent="0">
              <a:buNone/>
              <a:defRPr sz="800"/>
            </a:lvl8pPr>
            <a:lvl9pPr marL="2742926" indent="0">
              <a:buNone/>
              <a:defRPr sz="8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58323D4-9F28-4A4F-A1D5-8EB7673C5049}" type="datetimeFigureOut">
              <a:rPr lang="en-GB">
                <a:solidFill>
                  <a:srgbClr val="494949">
                    <a:tint val="75000"/>
                  </a:srgbClr>
                </a:solidFill>
              </a:rPr>
              <a:pPr>
                <a:defRPr/>
              </a:pPr>
              <a:t>11/01/2019</a:t>
            </a:fld>
            <a:endParaRPr lang="en-GB" dirty="0">
              <a:solidFill>
                <a:srgbClr val="494949">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dirty="0">
              <a:solidFill>
                <a:srgbClr val="494949">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35359981-3D7C-4846-8F4F-6920C135995A}" type="slidenum">
              <a:rPr lang="en-GB" altLang="en-US"/>
              <a:pPr>
                <a:defRPr/>
              </a:pPr>
              <a:t>‹#›</a:t>
            </a:fld>
            <a:endParaRPr lang="en-GB" altLang="en-US" dirty="0"/>
          </a:p>
        </p:txBody>
      </p:sp>
    </p:spTree>
    <p:extLst>
      <p:ext uri="{BB962C8B-B14F-4D97-AF65-F5344CB8AC3E}">
        <p14:creationId xmlns:p14="http://schemas.microsoft.com/office/powerpoint/2010/main" val="31587930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4D13604F-74A5-4F99-837C-4297448B2476}" type="datetimeFigureOut">
              <a:rPr lang="en-GB">
                <a:solidFill>
                  <a:srgbClr val="494949">
                    <a:tint val="75000"/>
                  </a:srgbClr>
                </a:solidFill>
              </a:rPr>
              <a:pPr>
                <a:defRPr/>
              </a:pPr>
              <a:t>11/01/2019</a:t>
            </a:fld>
            <a:endParaRPr lang="en-GB" dirty="0">
              <a:solidFill>
                <a:srgbClr val="494949">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srgbClr val="494949">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9181DE03-7ADA-406D-9CBB-C385654613E6}" type="slidenum">
              <a:rPr lang="en-GB" altLang="en-US"/>
              <a:pPr>
                <a:defRPr/>
              </a:pPr>
              <a:t>‹#›</a:t>
            </a:fld>
            <a:endParaRPr lang="en-GB" altLang="en-US" dirty="0"/>
          </a:p>
        </p:txBody>
      </p:sp>
    </p:spTree>
    <p:extLst>
      <p:ext uri="{BB962C8B-B14F-4D97-AF65-F5344CB8AC3E}">
        <p14:creationId xmlns:p14="http://schemas.microsoft.com/office/powerpoint/2010/main" val="24100592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0"/>
            <a:ext cx="1971675"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60" y="273850"/>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8CDF569D-5027-4405-BA3B-4DC0FD0E4EC1}" type="datetimeFigureOut">
              <a:rPr lang="en-GB">
                <a:solidFill>
                  <a:srgbClr val="494949">
                    <a:tint val="75000"/>
                  </a:srgbClr>
                </a:solidFill>
              </a:rPr>
              <a:pPr>
                <a:defRPr/>
              </a:pPr>
              <a:t>11/01/2019</a:t>
            </a:fld>
            <a:endParaRPr lang="en-GB" dirty="0">
              <a:solidFill>
                <a:srgbClr val="494949">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srgbClr val="494949">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46E116AD-B05A-4338-A4BF-3FA87DF99D94}" type="slidenum">
              <a:rPr lang="en-GB" altLang="en-US"/>
              <a:pPr>
                <a:defRPr/>
              </a:pPr>
              <a:t>‹#›</a:t>
            </a:fld>
            <a:endParaRPr lang="en-GB" altLang="en-US" dirty="0"/>
          </a:p>
        </p:txBody>
      </p:sp>
    </p:spTree>
    <p:extLst>
      <p:ext uri="{BB962C8B-B14F-4D97-AF65-F5344CB8AC3E}">
        <p14:creationId xmlns:p14="http://schemas.microsoft.com/office/powerpoint/2010/main" val="31876318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28AFEC6-59A5-8E40-9F73-0F51BEF6E9A9}"/>
              </a:ext>
            </a:extLst>
          </p:cNvPr>
          <p:cNvSpPr>
            <a:spLocks noGrp="1" noChangeArrowheads="1"/>
          </p:cNvSpPr>
          <p:nvPr>
            <p:ph type="dt" sz="half" idx="10"/>
          </p:nvPr>
        </p:nvSpPr>
        <p:spPr>
          <a:ln/>
        </p:spPr>
        <p:txBody>
          <a:bodyPr/>
          <a:lstStyle>
            <a:lvl1pPr>
              <a:defRPr/>
            </a:lvl1pPr>
          </a:lstStyle>
          <a:p>
            <a:fld id="{1695275F-5D37-43AD-9247-45CAB863EE2B}" type="datetimeFigureOut">
              <a:rPr lang="en-US" altLang="en-US"/>
              <a:pPr/>
              <a:t>1/11/2019</a:t>
            </a:fld>
            <a:endParaRPr lang="en-US" altLang="en-US" dirty="0"/>
          </a:p>
        </p:txBody>
      </p:sp>
      <p:sp>
        <p:nvSpPr>
          <p:cNvPr id="6" name="Rectangle 5">
            <a:extLst>
              <a:ext uri="{FF2B5EF4-FFF2-40B4-BE49-F238E27FC236}">
                <a16:creationId xmlns:a16="http://schemas.microsoft.com/office/drawing/2014/main" id="{1ECB25C9-2C5F-A34D-B7FD-052D0C429A0E}"/>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7" name="Rectangle 6">
            <a:extLst>
              <a:ext uri="{FF2B5EF4-FFF2-40B4-BE49-F238E27FC236}">
                <a16:creationId xmlns:a16="http://schemas.microsoft.com/office/drawing/2014/main" id="{FB5FBA2F-80F9-FA44-AA6B-30D76DC29304}"/>
              </a:ext>
            </a:extLst>
          </p:cNvPr>
          <p:cNvSpPr>
            <a:spLocks noGrp="1" noChangeArrowheads="1"/>
          </p:cNvSpPr>
          <p:nvPr>
            <p:ph type="sldNum" sz="quarter" idx="12"/>
          </p:nvPr>
        </p:nvSpPr>
        <p:spPr>
          <a:ln/>
        </p:spPr>
        <p:txBody>
          <a:bodyPr/>
          <a:lstStyle>
            <a:lvl1pPr>
              <a:defRPr/>
            </a:lvl1pPr>
          </a:lstStyle>
          <a:p>
            <a:fld id="{315A2E94-AF54-42C5-A3AC-27BD76FBAFE8}" type="slidenum">
              <a:rPr lang="en-US" altLang="en-US"/>
              <a:pPr/>
              <a:t>‹#›</a:t>
            </a:fld>
            <a:endParaRPr lang="en-US" altLang="en-US" dirty="0"/>
          </a:p>
        </p:txBody>
      </p:sp>
    </p:spTree>
    <p:extLst>
      <p:ext uri="{BB962C8B-B14F-4D97-AF65-F5344CB8AC3E}">
        <p14:creationId xmlns:p14="http://schemas.microsoft.com/office/powerpoint/2010/main" val="317077006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5_Title Slide">
    <p:bg>
      <p:bgPr>
        <a:solidFill>
          <a:srgbClr val="FFFFFF"/>
        </a:solidFill>
        <a:effectLst/>
      </p:bgPr>
    </p:bg>
    <p:spTree>
      <p:nvGrpSpPr>
        <p:cNvPr id="1" name=""/>
        <p:cNvGrpSpPr/>
        <p:nvPr/>
      </p:nvGrpSpPr>
      <p:grpSpPr>
        <a:xfrm>
          <a:off x="0" y="0"/>
          <a:ext cx="0" cy="0"/>
          <a:chOff x="0" y="0"/>
          <a:chExt cx="0" cy="0"/>
        </a:xfrm>
      </p:grpSpPr>
      <p:sp>
        <p:nvSpPr>
          <p:cNvPr id="8" name="Picture Placeholder 7"/>
          <p:cNvSpPr>
            <a:spLocks noGrp="1" noChangeAspect="1"/>
          </p:cNvSpPr>
          <p:nvPr>
            <p:ph type="pic" sz="quarter" idx="10"/>
          </p:nvPr>
        </p:nvSpPr>
        <p:spPr>
          <a:xfrm>
            <a:off x="581188" y="523875"/>
            <a:ext cx="8022139" cy="4191000"/>
          </a:xfrm>
          <a:prstGeom prst="rect">
            <a:avLst/>
          </a:prstGeom>
        </p:spPr>
        <p:txBody>
          <a:bodyPr rtlCol="0">
            <a:normAutofit/>
          </a:bodyPr>
          <a:lstStyle/>
          <a:p>
            <a:pPr lvl="0"/>
            <a:endParaRPr lang="en-US" noProof="0" dirty="0"/>
          </a:p>
        </p:txBody>
      </p:sp>
    </p:spTree>
    <p:extLst>
      <p:ext uri="{BB962C8B-B14F-4D97-AF65-F5344CB8AC3E}">
        <p14:creationId xmlns:p14="http://schemas.microsoft.com/office/powerpoint/2010/main" val="3458256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grpSp>
        <p:nvGrpSpPr>
          <p:cNvPr id="9" name="Group 8"/>
          <p:cNvGrpSpPr>
            <a:grpSpLocks/>
          </p:cNvGrpSpPr>
          <p:nvPr userDrawn="1"/>
        </p:nvGrpSpPr>
        <p:grpSpPr bwMode="auto">
          <a:xfrm>
            <a:off x="3907633" y="1985969"/>
            <a:ext cx="194072" cy="192881"/>
            <a:chOff x="11694344" y="5661439"/>
            <a:chExt cx="470401" cy="470401"/>
          </a:xfrm>
        </p:grpSpPr>
        <p:sp>
          <p:nvSpPr>
            <p:cNvPr id="10" name="Shape 87"/>
            <p:cNvSpPr/>
            <p:nvPr/>
          </p:nvSpPr>
          <p:spPr>
            <a:xfrm>
              <a:off x="11694344" y="5661439"/>
              <a:ext cx="470401" cy="470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50800" tIns="50800" rIns="50800" bIns="50800" anchor="ctr"/>
            <a:lstStyle/>
            <a:p>
              <a:pPr defTabSz="685492">
                <a:defRPr sz="3200">
                  <a:latin typeface="+mn-lt"/>
                  <a:ea typeface="+mn-ea"/>
                  <a:cs typeface="+mn-cs"/>
                  <a:sym typeface="Helvetica Light"/>
                </a:defRPr>
              </a:pPr>
              <a:endParaRPr sz="2400" dirty="0">
                <a:solidFill>
                  <a:srgbClr val="494949"/>
                </a:solidFill>
                <a:sym typeface="Helvetica Light"/>
              </a:endParaRPr>
            </a:p>
          </p:txBody>
        </p:sp>
        <p:sp>
          <p:nvSpPr>
            <p:cNvPr id="11" name="Shape 88"/>
            <p:cNvSpPr>
              <a:spLocks/>
            </p:cNvSpPr>
            <p:nvPr/>
          </p:nvSpPr>
          <p:spPr bwMode="auto">
            <a:xfrm>
              <a:off x="11870815" y="5768968"/>
              <a:ext cx="117460" cy="255342"/>
            </a:xfrm>
            <a:custGeom>
              <a:avLst/>
              <a:gdLst>
                <a:gd name="T0" fmla="*/ 319372 w 21600"/>
                <a:gd name="T1" fmla="*/ 1509249 h 21600"/>
                <a:gd name="T2" fmla="*/ 319372 w 21600"/>
                <a:gd name="T3" fmla="*/ 1509249 h 21600"/>
                <a:gd name="T4" fmla="*/ 319372 w 21600"/>
                <a:gd name="T5" fmla="*/ 1509249 h 21600"/>
                <a:gd name="T6" fmla="*/ 319372 w 21600"/>
                <a:gd name="T7" fmla="*/ 150924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6830" y="21600"/>
                  </a:moveTo>
                  <a:cubicBezTo>
                    <a:pt x="4346" y="21600"/>
                    <a:pt x="2526" y="20896"/>
                    <a:pt x="4264" y="17794"/>
                  </a:cubicBezTo>
                  <a:lnTo>
                    <a:pt x="7114" y="12295"/>
                  </a:lnTo>
                  <a:cubicBezTo>
                    <a:pt x="7609" y="11416"/>
                    <a:pt x="7692" y="11062"/>
                    <a:pt x="7114" y="11062"/>
                  </a:cubicBezTo>
                  <a:cubicBezTo>
                    <a:pt x="6370" y="11062"/>
                    <a:pt x="3149" y="11669"/>
                    <a:pt x="1240" y="12269"/>
                  </a:cubicBezTo>
                  <a:lnTo>
                    <a:pt x="0" y="11318"/>
                  </a:lnTo>
                  <a:cubicBezTo>
                    <a:pt x="6039" y="8958"/>
                    <a:pt x="12986" y="7574"/>
                    <a:pt x="15968" y="7574"/>
                  </a:cubicBezTo>
                  <a:cubicBezTo>
                    <a:pt x="18449" y="7574"/>
                    <a:pt x="18863" y="8949"/>
                    <a:pt x="17623" y="11062"/>
                  </a:cubicBezTo>
                  <a:lnTo>
                    <a:pt x="14357" y="16843"/>
                  </a:lnTo>
                  <a:cubicBezTo>
                    <a:pt x="13779" y="17863"/>
                    <a:pt x="14026" y="18215"/>
                    <a:pt x="14606" y="18215"/>
                  </a:cubicBezTo>
                  <a:cubicBezTo>
                    <a:pt x="15350" y="18215"/>
                    <a:pt x="17792" y="17792"/>
                    <a:pt x="20191" y="16912"/>
                  </a:cubicBezTo>
                  <a:lnTo>
                    <a:pt x="21600" y="17791"/>
                  </a:lnTo>
                  <a:cubicBezTo>
                    <a:pt x="15726" y="20542"/>
                    <a:pt x="9310" y="21600"/>
                    <a:pt x="6830" y="21600"/>
                  </a:cubicBezTo>
                  <a:close/>
                  <a:moveTo>
                    <a:pt x="16510" y="0"/>
                  </a:moveTo>
                  <a:cubicBezTo>
                    <a:pt x="19656" y="0"/>
                    <a:pt x="21229" y="985"/>
                    <a:pt x="21229" y="2114"/>
                  </a:cubicBezTo>
                  <a:cubicBezTo>
                    <a:pt x="21229" y="3523"/>
                    <a:pt x="18497" y="4826"/>
                    <a:pt x="14939" y="4826"/>
                  </a:cubicBezTo>
                  <a:cubicBezTo>
                    <a:pt x="11960" y="4826"/>
                    <a:pt x="10222" y="4017"/>
                    <a:pt x="10305" y="2677"/>
                  </a:cubicBezTo>
                  <a:cubicBezTo>
                    <a:pt x="10305" y="1551"/>
                    <a:pt x="12373" y="0"/>
                    <a:pt x="16510" y="0"/>
                  </a:cubicBezTo>
                  <a:close/>
                </a:path>
              </a:pathLst>
            </a:cu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3656" tIns="43656" rIns="43656" bIns="43656" anchor="ctr"/>
            <a:lstStyle/>
            <a:p>
              <a:pPr defTabSz="684576" eaLnBrk="0" fontAlgn="base" hangingPunct="0">
                <a:spcBef>
                  <a:spcPct val="0"/>
                </a:spcBef>
                <a:spcAft>
                  <a:spcPct val="0"/>
                </a:spcAft>
              </a:pPr>
              <a:endParaRPr lang="en-US" dirty="0">
                <a:solidFill>
                  <a:srgbClr val="494949"/>
                </a:solidFill>
              </a:endParaRPr>
            </a:p>
          </p:txBody>
        </p:sp>
      </p:grpSp>
      <p:sp>
        <p:nvSpPr>
          <p:cNvPr id="12" name="Shape 2733"/>
          <p:cNvSpPr>
            <a:spLocks noChangeArrowheads="1"/>
          </p:cNvSpPr>
          <p:nvPr userDrawn="1"/>
        </p:nvSpPr>
        <p:spPr bwMode="auto">
          <a:xfrm>
            <a:off x="4392226" y="892975"/>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8" tIns="38098" rIns="38098" bIns="38098"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76" fontAlgn="base">
              <a:spcBef>
                <a:spcPct val="0"/>
              </a:spcBef>
              <a:spcAft>
                <a:spcPct val="0"/>
              </a:spcAft>
              <a:defRPr/>
            </a:pPr>
            <a:endParaRPr lang="en-US" altLang="en-US" sz="2400" dirty="0">
              <a:solidFill>
                <a:srgbClr val="FFFFFF"/>
              </a:solidFill>
              <a:sym typeface="Helvetica Light"/>
            </a:endParaRPr>
          </a:p>
        </p:txBody>
      </p:sp>
      <p:sp>
        <p:nvSpPr>
          <p:cNvPr id="16"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18" name="Text Placeholder 17"/>
          <p:cNvSpPr>
            <a:spLocks noGrp="1"/>
          </p:cNvSpPr>
          <p:nvPr>
            <p:ph type="body" sz="quarter" idx="14"/>
          </p:nvPr>
        </p:nvSpPr>
        <p:spPr>
          <a:xfrm>
            <a:off x="3325045" y="2386505"/>
            <a:ext cx="2516150" cy="1328245"/>
          </a:xfrm>
        </p:spPr>
        <p:txBody>
          <a:bodyPr lIns="0" tIns="0" rIns="0" bIns="0">
            <a:normAutofit/>
          </a:bodyPr>
          <a:lstStyle>
            <a:lvl1pPr marL="0" indent="0" algn="ctr">
              <a:lnSpc>
                <a:spcPts val="1275"/>
              </a:lnSpc>
              <a:buNone/>
              <a:defRPr sz="900">
                <a:solidFill>
                  <a:schemeClr val="tx2">
                    <a:lumMod val="75000"/>
                  </a:schemeClr>
                </a:solidFill>
              </a:defRPr>
            </a:lvl1pPr>
          </a:lstStyle>
          <a:p>
            <a:pPr lvl="0"/>
            <a:r>
              <a:rPr lang="en-US"/>
              <a:t>Click to edit Master text styles</a:t>
            </a:r>
          </a:p>
          <a:p>
            <a:pPr lvl="1"/>
            <a:r>
              <a:rPr lang="en-US"/>
              <a:t>Second level</a:t>
            </a:r>
          </a:p>
        </p:txBody>
      </p:sp>
      <p:sp>
        <p:nvSpPr>
          <p:cNvPr id="21" name="Content Placeholder 20"/>
          <p:cNvSpPr>
            <a:spLocks noGrp="1"/>
          </p:cNvSpPr>
          <p:nvPr>
            <p:ph sz="quarter" idx="16"/>
          </p:nvPr>
        </p:nvSpPr>
        <p:spPr>
          <a:xfrm>
            <a:off x="4276629" y="2030240"/>
            <a:ext cx="1438295" cy="219075"/>
          </a:xfrm>
        </p:spPr>
        <p:txBody>
          <a:bodyPr lIns="0" tIns="0" rIns="0" bIns="0">
            <a:noAutofit/>
          </a:bodyPr>
          <a:lstStyle>
            <a:lvl1pPr marL="0" indent="0" algn="l">
              <a:buNone/>
              <a:defRPr sz="1200">
                <a:solidFill>
                  <a:schemeClr val="bg1">
                    <a:lumMod val="50000"/>
                  </a:schemeClr>
                </a:solidFill>
                <a:latin typeface="Source Sans Pro" panose="020B0503030403020204" pitchFamily="34" charset="0"/>
              </a:defRPr>
            </a:lvl1pPr>
          </a:lstStyle>
          <a:p>
            <a:pPr lvl="0"/>
            <a:r>
              <a:rPr lang="en-US"/>
              <a:t>Click to edit Master text styles</a:t>
            </a:r>
          </a:p>
        </p:txBody>
      </p:sp>
      <p:sp>
        <p:nvSpPr>
          <p:cNvPr id="23" name="Text Placeholder 17"/>
          <p:cNvSpPr>
            <a:spLocks noGrp="1"/>
          </p:cNvSpPr>
          <p:nvPr>
            <p:ph type="body" sz="quarter" idx="18"/>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
        <p:nvSpPr>
          <p:cNvPr id="8" name="Picture Placeholder 6"/>
          <p:cNvSpPr>
            <a:spLocks noGrp="1"/>
          </p:cNvSpPr>
          <p:nvPr>
            <p:ph type="pic" sz="quarter" idx="19"/>
          </p:nvPr>
        </p:nvSpPr>
        <p:spPr>
          <a:xfrm>
            <a:off x="1003854" y="2006931"/>
            <a:ext cx="2000250" cy="1999957"/>
          </a:xfrm>
          <a:prstGeom prst="ellipse">
            <a:avLst/>
          </a:prstGeom>
          <a:noFill/>
          <a:ln w="6350">
            <a:solidFill>
              <a:schemeClr val="accent1"/>
            </a:solidFill>
          </a:ln>
        </p:spPr>
        <p:txBody>
          <a:bodyPr rtlCol="0">
            <a:normAutofit/>
          </a:bodyPr>
          <a:lstStyle>
            <a:lvl1pPr>
              <a:defRPr sz="1100"/>
            </a:lvl1pPr>
          </a:lstStyle>
          <a:p>
            <a:pPr lvl="0"/>
            <a:endParaRPr lang="en-GB" noProof="0" dirty="0"/>
          </a:p>
        </p:txBody>
      </p:sp>
      <p:sp>
        <p:nvSpPr>
          <p:cNvPr id="14" name="Picture Placeholder 6"/>
          <p:cNvSpPr>
            <a:spLocks noGrp="1"/>
          </p:cNvSpPr>
          <p:nvPr>
            <p:ph type="pic" sz="quarter" idx="20"/>
          </p:nvPr>
        </p:nvSpPr>
        <p:spPr>
          <a:xfrm>
            <a:off x="6147354" y="2006931"/>
            <a:ext cx="2000250" cy="1999957"/>
          </a:xfrm>
          <a:prstGeom prst="ellipse">
            <a:avLst/>
          </a:prstGeom>
          <a:noFill/>
          <a:ln w="6350">
            <a:solidFill>
              <a:schemeClr val="accent1"/>
            </a:solidFill>
          </a:ln>
        </p:spPr>
        <p:txBody>
          <a:bodyPr rtlCol="0">
            <a:normAutofit/>
          </a:bodyPr>
          <a:lstStyle>
            <a:lvl1pPr>
              <a:defRPr sz="1100"/>
            </a:lvl1pPr>
          </a:lstStyle>
          <a:p>
            <a:pPr lvl="0"/>
            <a:endParaRPr lang="en-GB" noProof="0" dirty="0"/>
          </a:p>
        </p:txBody>
      </p:sp>
    </p:spTree>
    <p:extLst>
      <p:ext uri="{BB962C8B-B14F-4D97-AF65-F5344CB8AC3E}">
        <p14:creationId xmlns:p14="http://schemas.microsoft.com/office/powerpoint/2010/main" val="9681765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9" name="Shape 2733"/>
          <p:cNvSpPr>
            <a:spLocks noChangeArrowheads="1"/>
          </p:cNvSpPr>
          <p:nvPr userDrawn="1"/>
        </p:nvSpPr>
        <p:spPr bwMode="auto">
          <a:xfrm>
            <a:off x="4392226" y="892975"/>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8" tIns="38098" rIns="38098" bIns="38098"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76" fontAlgn="base">
              <a:spcBef>
                <a:spcPct val="0"/>
              </a:spcBef>
              <a:spcAft>
                <a:spcPct val="0"/>
              </a:spcAft>
              <a:defRPr/>
            </a:pPr>
            <a:endParaRPr lang="en-US" altLang="en-US" sz="2400" dirty="0">
              <a:solidFill>
                <a:srgbClr val="FFFFFF"/>
              </a:solidFill>
              <a:sym typeface="Helvetica Light"/>
            </a:endParaRPr>
          </a:p>
        </p:txBody>
      </p:sp>
      <p:grpSp>
        <p:nvGrpSpPr>
          <p:cNvPr id="10" name="Group 9"/>
          <p:cNvGrpSpPr>
            <a:grpSpLocks/>
          </p:cNvGrpSpPr>
          <p:nvPr userDrawn="1"/>
        </p:nvGrpSpPr>
        <p:grpSpPr bwMode="auto">
          <a:xfrm>
            <a:off x="3586164" y="1657356"/>
            <a:ext cx="322660" cy="320279"/>
            <a:chOff x="5424113" y="6927914"/>
            <a:chExt cx="1154998" cy="1151532"/>
          </a:xfrm>
        </p:grpSpPr>
        <p:sp>
          <p:nvSpPr>
            <p:cNvPr id="11" name="Shape 113"/>
            <p:cNvSpPr>
              <a:spLocks noChangeArrowheads="1"/>
            </p:cNvSpPr>
            <p:nvPr/>
          </p:nvSpPr>
          <p:spPr bwMode="auto">
            <a:xfrm>
              <a:off x="5424113" y="6927914"/>
              <a:ext cx="1154998" cy="1151532"/>
            </a:xfrm>
            <a:prstGeom prst="ellipse">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76" fontAlgn="base">
                <a:spcBef>
                  <a:spcPct val="0"/>
                </a:spcBef>
                <a:spcAft>
                  <a:spcPct val="0"/>
                </a:spcAft>
                <a:defRPr/>
              </a:pPr>
              <a:endParaRPr lang="en-US" altLang="en-US" sz="2400" dirty="0">
                <a:solidFill>
                  <a:srgbClr val="FFFFFF"/>
                </a:solidFill>
                <a:sym typeface="Helvetica Light"/>
              </a:endParaRPr>
            </a:p>
          </p:txBody>
        </p:sp>
        <p:sp>
          <p:nvSpPr>
            <p:cNvPr id="12" name="Shape 114"/>
            <p:cNvSpPr>
              <a:spLocks/>
            </p:cNvSpPr>
            <p:nvPr/>
          </p:nvSpPr>
          <p:spPr bwMode="auto">
            <a:xfrm>
              <a:off x="5834222" y="7250488"/>
              <a:ext cx="350574" cy="506382"/>
            </a:xfrm>
            <a:custGeom>
              <a:avLst/>
              <a:gdLst>
                <a:gd name="T0" fmla="*/ 2844957 w 21600"/>
                <a:gd name="T1" fmla="*/ 5935711 h 21600"/>
                <a:gd name="T2" fmla="*/ 2844957 w 21600"/>
                <a:gd name="T3" fmla="*/ 5935711 h 21600"/>
                <a:gd name="T4" fmla="*/ 2844957 w 21600"/>
                <a:gd name="T5" fmla="*/ 5935711 h 21600"/>
                <a:gd name="T6" fmla="*/ 2844957 w 21600"/>
                <a:gd name="T7" fmla="*/ 593571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9000" y="9554"/>
                  </a:moveTo>
                  <a:cubicBezTo>
                    <a:pt x="9000" y="9675"/>
                    <a:pt x="8944" y="9774"/>
                    <a:pt x="8831" y="9853"/>
                  </a:cubicBezTo>
                  <a:cubicBezTo>
                    <a:pt x="8719" y="9931"/>
                    <a:pt x="8575" y="9970"/>
                    <a:pt x="8400" y="9970"/>
                  </a:cubicBezTo>
                  <a:cubicBezTo>
                    <a:pt x="8226" y="9970"/>
                    <a:pt x="8082" y="9931"/>
                    <a:pt x="7968" y="9853"/>
                  </a:cubicBezTo>
                  <a:cubicBezTo>
                    <a:pt x="7856" y="9775"/>
                    <a:pt x="7800" y="9675"/>
                    <a:pt x="7800" y="9554"/>
                  </a:cubicBezTo>
                  <a:lnTo>
                    <a:pt x="7800" y="3739"/>
                  </a:lnTo>
                  <a:cubicBezTo>
                    <a:pt x="7800" y="3618"/>
                    <a:pt x="7856" y="3518"/>
                    <a:pt x="7968" y="3440"/>
                  </a:cubicBezTo>
                  <a:cubicBezTo>
                    <a:pt x="8082" y="3362"/>
                    <a:pt x="8226" y="3323"/>
                    <a:pt x="8400" y="3323"/>
                  </a:cubicBezTo>
                  <a:cubicBezTo>
                    <a:pt x="8575" y="3323"/>
                    <a:pt x="8719" y="3362"/>
                    <a:pt x="8831" y="3440"/>
                  </a:cubicBezTo>
                  <a:cubicBezTo>
                    <a:pt x="8944" y="3518"/>
                    <a:pt x="9000" y="3618"/>
                    <a:pt x="9000" y="3739"/>
                  </a:cubicBezTo>
                  <a:cubicBezTo>
                    <a:pt x="9000" y="3739"/>
                    <a:pt x="9000" y="9554"/>
                    <a:pt x="9000" y="9554"/>
                  </a:cubicBezTo>
                  <a:close/>
                  <a:moveTo>
                    <a:pt x="20128" y="11248"/>
                  </a:moveTo>
                  <a:cubicBezTo>
                    <a:pt x="19147" y="10396"/>
                    <a:pt x="18038" y="9970"/>
                    <a:pt x="16800" y="9970"/>
                  </a:cubicBezTo>
                  <a:lnTo>
                    <a:pt x="16800" y="3323"/>
                  </a:lnTo>
                  <a:cubicBezTo>
                    <a:pt x="17450" y="3323"/>
                    <a:pt x="18012" y="3159"/>
                    <a:pt x="18487" y="2830"/>
                  </a:cubicBezTo>
                  <a:cubicBezTo>
                    <a:pt x="18963" y="2501"/>
                    <a:pt x="19200" y="2111"/>
                    <a:pt x="19200" y="1662"/>
                  </a:cubicBezTo>
                  <a:cubicBezTo>
                    <a:pt x="19200" y="1211"/>
                    <a:pt x="18963" y="822"/>
                    <a:pt x="18487" y="493"/>
                  </a:cubicBezTo>
                  <a:cubicBezTo>
                    <a:pt x="18012" y="164"/>
                    <a:pt x="17450" y="0"/>
                    <a:pt x="16800" y="0"/>
                  </a:cubicBezTo>
                  <a:lnTo>
                    <a:pt x="4800" y="0"/>
                  </a:lnTo>
                  <a:cubicBezTo>
                    <a:pt x="4150" y="0"/>
                    <a:pt x="3587" y="164"/>
                    <a:pt x="3113" y="493"/>
                  </a:cubicBezTo>
                  <a:cubicBezTo>
                    <a:pt x="2637" y="822"/>
                    <a:pt x="2400" y="1211"/>
                    <a:pt x="2400" y="1662"/>
                  </a:cubicBezTo>
                  <a:cubicBezTo>
                    <a:pt x="2400" y="2111"/>
                    <a:pt x="2637" y="2501"/>
                    <a:pt x="3113" y="2830"/>
                  </a:cubicBezTo>
                  <a:cubicBezTo>
                    <a:pt x="3587" y="3159"/>
                    <a:pt x="4150" y="3323"/>
                    <a:pt x="4800" y="3323"/>
                  </a:cubicBezTo>
                  <a:lnTo>
                    <a:pt x="4800" y="9970"/>
                  </a:lnTo>
                  <a:cubicBezTo>
                    <a:pt x="3562" y="9970"/>
                    <a:pt x="2453" y="10396"/>
                    <a:pt x="1472" y="11248"/>
                  </a:cubicBezTo>
                  <a:cubicBezTo>
                    <a:pt x="491" y="12100"/>
                    <a:pt x="0" y="13059"/>
                    <a:pt x="0" y="14123"/>
                  </a:cubicBezTo>
                  <a:cubicBezTo>
                    <a:pt x="0" y="14348"/>
                    <a:pt x="119" y="14543"/>
                    <a:pt x="356" y="14707"/>
                  </a:cubicBezTo>
                  <a:cubicBezTo>
                    <a:pt x="594" y="14871"/>
                    <a:pt x="875" y="14954"/>
                    <a:pt x="1200" y="14954"/>
                  </a:cubicBezTo>
                  <a:lnTo>
                    <a:pt x="8775" y="14954"/>
                  </a:lnTo>
                  <a:lnTo>
                    <a:pt x="10200" y="21250"/>
                  </a:lnTo>
                  <a:cubicBezTo>
                    <a:pt x="10263" y="21483"/>
                    <a:pt x="10463" y="21600"/>
                    <a:pt x="10800" y="21600"/>
                  </a:cubicBezTo>
                  <a:lnTo>
                    <a:pt x="10819" y="21600"/>
                  </a:lnTo>
                  <a:cubicBezTo>
                    <a:pt x="10969" y="21600"/>
                    <a:pt x="11097" y="21564"/>
                    <a:pt x="11203" y="21491"/>
                  </a:cubicBezTo>
                  <a:cubicBezTo>
                    <a:pt x="11309" y="21417"/>
                    <a:pt x="11375" y="21328"/>
                    <a:pt x="11400" y="21224"/>
                  </a:cubicBezTo>
                  <a:lnTo>
                    <a:pt x="12356" y="14954"/>
                  </a:lnTo>
                  <a:lnTo>
                    <a:pt x="20400" y="14954"/>
                  </a:lnTo>
                  <a:cubicBezTo>
                    <a:pt x="20725" y="14954"/>
                    <a:pt x="21007" y="14871"/>
                    <a:pt x="21244" y="14707"/>
                  </a:cubicBezTo>
                  <a:cubicBezTo>
                    <a:pt x="21481" y="14543"/>
                    <a:pt x="21600" y="14348"/>
                    <a:pt x="21600" y="14123"/>
                  </a:cubicBezTo>
                  <a:cubicBezTo>
                    <a:pt x="21600" y="13059"/>
                    <a:pt x="21109" y="12100"/>
                    <a:pt x="20128" y="11248"/>
                  </a:cubicBezTo>
                  <a:cubicBezTo>
                    <a:pt x="20128" y="11248"/>
                    <a:pt x="20128" y="11248"/>
                    <a:pt x="20128" y="11248"/>
                  </a:cubicBezTo>
                  <a:close/>
                </a:path>
              </a:pathLst>
            </a:custGeom>
            <a:solidFill>
              <a:srgbClr val="FFFFFF"/>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38100" tIns="38100" rIns="38100" bIns="38100" anchor="ctr"/>
            <a:lstStyle/>
            <a:p>
              <a:pPr defTabSz="684576" eaLnBrk="0" fontAlgn="base" hangingPunct="0">
                <a:spcBef>
                  <a:spcPct val="0"/>
                </a:spcBef>
                <a:spcAft>
                  <a:spcPct val="0"/>
                </a:spcAft>
              </a:pPr>
              <a:endParaRPr lang="en-US" dirty="0">
                <a:solidFill>
                  <a:srgbClr val="494949"/>
                </a:solidFill>
              </a:endParaRPr>
            </a:p>
          </p:txBody>
        </p:sp>
      </p:grpSp>
      <p:grpSp>
        <p:nvGrpSpPr>
          <p:cNvPr id="13" name="Group 12"/>
          <p:cNvGrpSpPr>
            <a:grpSpLocks/>
          </p:cNvGrpSpPr>
          <p:nvPr userDrawn="1"/>
        </p:nvGrpSpPr>
        <p:grpSpPr bwMode="auto">
          <a:xfrm>
            <a:off x="3586164" y="2931325"/>
            <a:ext cx="322660" cy="321469"/>
            <a:chOff x="4781473" y="3908698"/>
            <a:chExt cx="429574" cy="428284"/>
          </a:xfrm>
        </p:grpSpPr>
        <p:sp>
          <p:nvSpPr>
            <p:cNvPr id="14" name="Shape 113"/>
            <p:cNvSpPr/>
            <p:nvPr/>
          </p:nvSpPr>
          <p:spPr>
            <a:xfrm>
              <a:off x="4781473" y="3908698"/>
              <a:ext cx="429574" cy="428284"/>
            </a:xfrm>
            <a:prstGeom prst="ellipse">
              <a:avLst/>
            </a:prstGeom>
            <a:solidFill>
              <a:schemeClr val="accent5"/>
            </a:solidFill>
            <a:ln w="12700" cap="flat">
              <a:noFill/>
              <a:miter lim="400000"/>
            </a:ln>
            <a:effectLst/>
          </p:spPr>
          <p:txBody>
            <a:bodyPr lIns="50800" tIns="50800" rIns="50800" bIns="50800" anchor="ctr"/>
            <a:lstStyle/>
            <a:p>
              <a:pPr defTabSz="685492">
                <a:defRPr sz="3200">
                  <a:solidFill>
                    <a:srgbClr val="FFFFFF"/>
                  </a:solidFill>
                  <a:latin typeface="+mn-lt"/>
                  <a:ea typeface="+mn-ea"/>
                  <a:cs typeface="+mn-cs"/>
                  <a:sym typeface="Helvetica Light"/>
                </a:defRPr>
              </a:pPr>
              <a:endParaRPr sz="2400" dirty="0">
                <a:solidFill>
                  <a:srgbClr val="FFFFFF"/>
                </a:solidFill>
                <a:sym typeface="Helvetica Light"/>
              </a:endParaRPr>
            </a:p>
          </p:txBody>
        </p:sp>
        <p:grpSp>
          <p:nvGrpSpPr>
            <p:cNvPr id="15" name="Group 14"/>
            <p:cNvGrpSpPr/>
            <p:nvPr userDrawn="1"/>
          </p:nvGrpSpPr>
          <p:grpSpPr>
            <a:xfrm>
              <a:off x="4934003" y="4050769"/>
              <a:ext cx="140370" cy="144246"/>
              <a:chOff x="6976821" y="2671045"/>
              <a:chExt cx="222533" cy="228678"/>
            </a:xfrm>
            <a:solidFill>
              <a:schemeClr val="bg1"/>
            </a:solidFill>
          </p:grpSpPr>
          <p:sp>
            <p:nvSpPr>
              <p:cNvPr id="17" name="Shape 4438"/>
              <p:cNvSpPr/>
              <p:nvPr/>
            </p:nvSpPr>
            <p:spPr>
              <a:xfrm>
                <a:off x="6976821" y="2701533"/>
                <a:ext cx="222533" cy="198190"/>
              </a:xfrm>
              <a:custGeom>
                <a:avLst/>
                <a:gdLst/>
                <a:ahLst/>
                <a:cxnLst>
                  <a:cxn ang="0">
                    <a:pos x="wd2" y="hd2"/>
                  </a:cxn>
                  <a:cxn ang="5400000">
                    <a:pos x="wd2" y="hd2"/>
                  </a:cxn>
                  <a:cxn ang="10800000">
                    <a:pos x="wd2" y="hd2"/>
                  </a:cxn>
                  <a:cxn ang="16200000">
                    <a:pos x="wd2" y="hd2"/>
                  </a:cxn>
                </a:cxnLst>
                <a:rect l="0" t="0" r="r" b="b"/>
                <a:pathLst>
                  <a:path w="21600" h="21600" extrusionOk="0">
                    <a:moveTo>
                      <a:pt x="19200" y="0"/>
                    </a:moveTo>
                    <a:lnTo>
                      <a:pt x="18120" y="0"/>
                    </a:lnTo>
                    <a:lnTo>
                      <a:pt x="18120" y="2700"/>
                    </a:lnTo>
                    <a:lnTo>
                      <a:pt x="14280" y="2700"/>
                    </a:lnTo>
                    <a:lnTo>
                      <a:pt x="14280" y="0"/>
                    </a:lnTo>
                    <a:lnTo>
                      <a:pt x="7320" y="0"/>
                    </a:lnTo>
                    <a:lnTo>
                      <a:pt x="7320" y="2700"/>
                    </a:lnTo>
                    <a:lnTo>
                      <a:pt x="3480" y="2700"/>
                    </a:lnTo>
                    <a:lnTo>
                      <a:pt x="3480" y="0"/>
                    </a:lnTo>
                    <a:lnTo>
                      <a:pt x="2400" y="0"/>
                    </a:lnTo>
                    <a:cubicBezTo>
                      <a:pt x="1079" y="0"/>
                      <a:pt x="0" y="1214"/>
                      <a:pt x="0" y="2700"/>
                    </a:cubicBezTo>
                    <a:lnTo>
                      <a:pt x="0" y="18900"/>
                    </a:lnTo>
                    <a:cubicBezTo>
                      <a:pt x="0" y="20386"/>
                      <a:pt x="1079" y="21600"/>
                      <a:pt x="2400" y="21600"/>
                    </a:cubicBezTo>
                    <a:lnTo>
                      <a:pt x="19200" y="21600"/>
                    </a:lnTo>
                    <a:cubicBezTo>
                      <a:pt x="20521" y="21600"/>
                      <a:pt x="21600" y="20386"/>
                      <a:pt x="21600" y="18900"/>
                    </a:cubicBezTo>
                    <a:lnTo>
                      <a:pt x="21600" y="2700"/>
                    </a:lnTo>
                    <a:cubicBezTo>
                      <a:pt x="21600" y="1214"/>
                      <a:pt x="20521" y="0"/>
                      <a:pt x="19200" y="0"/>
                    </a:cubicBezTo>
                    <a:close/>
                  </a:path>
                </a:pathLst>
              </a:custGeom>
              <a:grpFill/>
              <a:ln w="12700">
                <a:miter lim="400000"/>
              </a:ln>
            </p:spPr>
            <p:txBody>
              <a:bodyPr lIns="38100" tIns="38100" rIns="38100" bIns="38100" anchor="ctr"/>
              <a:lstStyle/>
              <a:p>
                <a:pPr algn="ctr" defTabSz="342866">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300"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sp>
            <p:nvSpPr>
              <p:cNvPr id="19" name="Shape 4439"/>
              <p:cNvSpPr/>
              <p:nvPr/>
            </p:nvSpPr>
            <p:spPr>
              <a:xfrm>
                <a:off x="7022554" y="2671045"/>
                <a:ext cx="128566" cy="420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694" y="0"/>
                    </a:lnTo>
                    <a:lnTo>
                      <a:pt x="18694" y="21600"/>
                    </a:lnTo>
                    <a:lnTo>
                      <a:pt x="21600" y="21600"/>
                    </a:lnTo>
                    <a:cubicBezTo>
                      <a:pt x="21600" y="21600"/>
                      <a:pt x="21600" y="0"/>
                      <a:pt x="21600" y="0"/>
                    </a:cubicBezTo>
                    <a:close/>
                    <a:moveTo>
                      <a:pt x="2906" y="0"/>
                    </a:moveTo>
                    <a:lnTo>
                      <a:pt x="0" y="0"/>
                    </a:lnTo>
                    <a:lnTo>
                      <a:pt x="0" y="21600"/>
                    </a:lnTo>
                    <a:lnTo>
                      <a:pt x="2906" y="21600"/>
                    </a:lnTo>
                    <a:cubicBezTo>
                      <a:pt x="2906" y="21600"/>
                      <a:pt x="2906" y="0"/>
                      <a:pt x="2906" y="0"/>
                    </a:cubicBezTo>
                    <a:close/>
                  </a:path>
                </a:pathLst>
              </a:custGeom>
              <a:grpFill/>
              <a:ln w="12700">
                <a:miter lim="400000"/>
              </a:ln>
            </p:spPr>
            <p:txBody>
              <a:bodyPr lIns="38100" tIns="38100" rIns="38100" bIns="38100" anchor="ctr"/>
              <a:lstStyle/>
              <a:p>
                <a:pPr algn="ctr" defTabSz="342866">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300"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grpSp>
      </p:grpSp>
      <p:sp>
        <p:nvSpPr>
          <p:cNvPr id="16"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23" name="Text Placeholder 17"/>
          <p:cNvSpPr>
            <a:spLocks noGrp="1"/>
          </p:cNvSpPr>
          <p:nvPr>
            <p:ph type="body" sz="quarter" idx="18"/>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
        <p:nvSpPr>
          <p:cNvPr id="8" name="Picture Placeholder 6"/>
          <p:cNvSpPr>
            <a:spLocks noGrp="1"/>
          </p:cNvSpPr>
          <p:nvPr>
            <p:ph type="pic" sz="quarter" idx="19"/>
          </p:nvPr>
        </p:nvSpPr>
        <p:spPr>
          <a:xfrm>
            <a:off x="1036800" y="1697303"/>
            <a:ext cx="2003100" cy="2003045"/>
          </a:xfrm>
          <a:prstGeom prst="ellipse">
            <a:avLst/>
          </a:prstGeom>
          <a:noFill/>
          <a:ln w="6350">
            <a:solidFill>
              <a:schemeClr val="accent1"/>
            </a:solidFill>
          </a:ln>
        </p:spPr>
        <p:txBody>
          <a:bodyPr rtlCol="0">
            <a:normAutofit/>
          </a:bodyPr>
          <a:lstStyle>
            <a:lvl1pPr>
              <a:defRPr sz="1100"/>
            </a:lvl1pPr>
          </a:lstStyle>
          <a:p>
            <a:pPr lvl="0"/>
            <a:endParaRPr lang="en-GB" noProof="0" dirty="0"/>
          </a:p>
        </p:txBody>
      </p:sp>
      <p:sp>
        <p:nvSpPr>
          <p:cNvPr id="18" name="Text Placeholder 17"/>
          <p:cNvSpPr>
            <a:spLocks noGrp="1"/>
          </p:cNvSpPr>
          <p:nvPr>
            <p:ph type="body" sz="quarter" idx="14"/>
          </p:nvPr>
        </p:nvSpPr>
        <p:spPr>
          <a:xfrm>
            <a:off x="3601860" y="2062357"/>
            <a:ext cx="3808594" cy="776094"/>
          </a:xfrm>
        </p:spPr>
        <p:txBody>
          <a:bodyPr lIns="0" tIns="0" rIns="0" bIns="0">
            <a:normAutofit/>
          </a:bodyPr>
          <a:lstStyle>
            <a:lvl1pPr marL="0" indent="0" algn="l">
              <a:lnSpc>
                <a:spcPts val="1275"/>
              </a:lnSpc>
              <a:buNone/>
              <a:defRPr sz="900">
                <a:solidFill>
                  <a:schemeClr val="tx2">
                    <a:lumMod val="75000"/>
                  </a:schemeClr>
                </a:solidFill>
              </a:defRPr>
            </a:lvl1pPr>
          </a:lstStyle>
          <a:p>
            <a:pPr lvl="0"/>
            <a:r>
              <a:rPr lang="en-US"/>
              <a:t>Click to edit Master text styles</a:t>
            </a:r>
          </a:p>
        </p:txBody>
      </p:sp>
      <p:sp>
        <p:nvSpPr>
          <p:cNvPr id="25" name="Content Placeholder 20"/>
          <p:cNvSpPr>
            <a:spLocks noGrp="1"/>
          </p:cNvSpPr>
          <p:nvPr>
            <p:ph sz="quarter" idx="20"/>
          </p:nvPr>
        </p:nvSpPr>
        <p:spPr>
          <a:xfrm>
            <a:off x="4052954" y="1734715"/>
            <a:ext cx="1173480" cy="167892"/>
          </a:xfrm>
        </p:spPr>
        <p:txBody>
          <a:bodyPr lIns="0" tIns="0" rIns="0" bIns="0">
            <a:noAutofit/>
          </a:bodyPr>
          <a:lstStyle>
            <a:lvl1pPr marL="0" indent="0" algn="l">
              <a:buNone/>
              <a:defRPr sz="1400">
                <a:solidFill>
                  <a:schemeClr val="bg1">
                    <a:lumMod val="50000"/>
                  </a:schemeClr>
                </a:solidFill>
                <a:latin typeface="Source Sans Pro" panose="020B0503030403020204" pitchFamily="34" charset="0"/>
              </a:defRPr>
            </a:lvl1pPr>
          </a:lstStyle>
          <a:p>
            <a:pPr lvl="0"/>
            <a:r>
              <a:rPr lang="en-US"/>
              <a:t>Click to edit Master text styles</a:t>
            </a:r>
          </a:p>
        </p:txBody>
      </p:sp>
      <p:sp>
        <p:nvSpPr>
          <p:cNvPr id="38" name="Text Placeholder 17"/>
          <p:cNvSpPr>
            <a:spLocks noGrp="1"/>
          </p:cNvSpPr>
          <p:nvPr>
            <p:ph type="body" sz="quarter" idx="21"/>
          </p:nvPr>
        </p:nvSpPr>
        <p:spPr>
          <a:xfrm>
            <a:off x="3601860" y="3336893"/>
            <a:ext cx="3808594" cy="776094"/>
          </a:xfrm>
        </p:spPr>
        <p:txBody>
          <a:bodyPr lIns="0" tIns="0" rIns="0" bIns="0">
            <a:normAutofit/>
          </a:bodyPr>
          <a:lstStyle>
            <a:lvl1pPr marL="0" indent="0" algn="l">
              <a:lnSpc>
                <a:spcPts val="1275"/>
              </a:lnSpc>
              <a:buNone/>
              <a:defRPr sz="900">
                <a:solidFill>
                  <a:schemeClr val="tx2">
                    <a:lumMod val="75000"/>
                  </a:schemeClr>
                </a:solidFill>
              </a:defRPr>
            </a:lvl1pPr>
          </a:lstStyle>
          <a:p>
            <a:pPr lvl="0"/>
            <a:r>
              <a:rPr lang="en-US"/>
              <a:t>Click to edit Master text styles</a:t>
            </a:r>
          </a:p>
        </p:txBody>
      </p:sp>
      <p:sp>
        <p:nvSpPr>
          <p:cNvPr id="39" name="Content Placeholder 20"/>
          <p:cNvSpPr>
            <a:spLocks noGrp="1"/>
          </p:cNvSpPr>
          <p:nvPr>
            <p:ph sz="quarter" idx="22"/>
          </p:nvPr>
        </p:nvSpPr>
        <p:spPr>
          <a:xfrm>
            <a:off x="4052954" y="3009251"/>
            <a:ext cx="1173480" cy="167892"/>
          </a:xfrm>
        </p:spPr>
        <p:txBody>
          <a:bodyPr lIns="0" tIns="0" rIns="0" bIns="0">
            <a:noAutofit/>
          </a:bodyPr>
          <a:lstStyle>
            <a:lvl1pPr marL="0" indent="0" algn="l">
              <a:buNone/>
              <a:defRPr sz="1400">
                <a:solidFill>
                  <a:schemeClr val="bg1">
                    <a:lumMod val="50000"/>
                  </a:schemeClr>
                </a:solidFill>
                <a:latin typeface="Source Sans Pro" panose="020B0503030403020204" pitchFamily="34" charset="0"/>
              </a:defRPr>
            </a:lvl1pPr>
          </a:lstStyle>
          <a:p>
            <a:pPr lvl="0"/>
            <a:r>
              <a:rPr lang="en-US"/>
              <a:t>Click to edit Master text styles</a:t>
            </a:r>
          </a:p>
        </p:txBody>
      </p:sp>
    </p:spTree>
    <p:extLst>
      <p:ext uri="{BB962C8B-B14F-4D97-AF65-F5344CB8AC3E}">
        <p14:creationId xmlns:p14="http://schemas.microsoft.com/office/powerpoint/2010/main" val="4230672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 calcmode="lin" valueType="num">
                                      <p:cBhvr>
                                        <p:cTn id="13" dur="500" fill="hold"/>
                                        <p:tgtEl>
                                          <p:spTgt spid="10"/>
                                        </p:tgtEl>
                                        <p:attrNameLst>
                                          <p:attrName>style.rotation</p:attrName>
                                        </p:attrNameLst>
                                      </p:cBhvr>
                                      <p:tavLst>
                                        <p:tav tm="0">
                                          <p:val>
                                            <p:fltVal val="360"/>
                                          </p:val>
                                        </p:tav>
                                        <p:tav tm="100000">
                                          <p:val>
                                            <p:fltVal val="0"/>
                                          </p:val>
                                        </p:tav>
                                      </p:tavLst>
                                    </p:anim>
                                    <p:animEffect transition="in" filter="fade">
                                      <p:cBhvr>
                                        <p:cTn id="14" dur="500"/>
                                        <p:tgtEl>
                                          <p:spTgt spid="10"/>
                                        </p:tgtEl>
                                      </p:cBhvr>
                                    </p:animEffect>
                                  </p:childTnLst>
                                </p:cTn>
                              </p:par>
                            </p:childTnLst>
                          </p:cTn>
                        </p:par>
                        <p:par>
                          <p:cTn id="15" fill="hold">
                            <p:stCondLst>
                              <p:cond delay="1000"/>
                            </p:stCondLst>
                            <p:childTnLst>
                              <p:par>
                                <p:cTn id="16" presetID="49" presetClass="entr" presetSubtype="0" decel="10000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 calcmode="lin" valueType="num">
                                      <p:cBhvr>
                                        <p:cTn id="20" dur="500" fill="hold"/>
                                        <p:tgtEl>
                                          <p:spTgt spid="13"/>
                                        </p:tgtEl>
                                        <p:attrNameLst>
                                          <p:attrName>style.rotation</p:attrName>
                                        </p:attrNameLst>
                                      </p:cBhvr>
                                      <p:tavLst>
                                        <p:tav tm="0">
                                          <p:val>
                                            <p:fltVal val="360"/>
                                          </p:val>
                                        </p:tav>
                                        <p:tav tm="100000">
                                          <p:val>
                                            <p:fltVal val="0"/>
                                          </p:val>
                                        </p:tav>
                                      </p:tavLst>
                                    </p:anim>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0" name="Shape 2733"/>
          <p:cNvSpPr>
            <a:spLocks noChangeArrowheads="1"/>
          </p:cNvSpPr>
          <p:nvPr userDrawn="1"/>
        </p:nvSpPr>
        <p:spPr bwMode="auto">
          <a:xfrm>
            <a:off x="4392226" y="892975"/>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8" tIns="38098" rIns="38098" bIns="38098"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76" fontAlgn="base">
              <a:spcBef>
                <a:spcPct val="0"/>
              </a:spcBef>
              <a:spcAft>
                <a:spcPct val="0"/>
              </a:spcAft>
              <a:defRPr/>
            </a:pPr>
            <a:endParaRPr lang="en-US" altLang="en-US" sz="2400" dirty="0">
              <a:solidFill>
                <a:srgbClr val="FFFFFF"/>
              </a:solidFill>
              <a:sym typeface="Helvetica Light"/>
            </a:endParaRPr>
          </a:p>
        </p:txBody>
      </p:sp>
      <p:sp>
        <p:nvSpPr>
          <p:cNvPr id="18" name="Text Placeholder 17"/>
          <p:cNvSpPr>
            <a:spLocks noGrp="1"/>
          </p:cNvSpPr>
          <p:nvPr>
            <p:ph type="body" sz="quarter" idx="14"/>
          </p:nvPr>
        </p:nvSpPr>
        <p:spPr>
          <a:xfrm>
            <a:off x="1143000" y="2249085"/>
            <a:ext cx="2228850" cy="829879"/>
          </a:xfrm>
        </p:spPr>
        <p:txBody>
          <a:bodyPr lIns="0" tIns="0" rIns="0" bIns="0">
            <a:normAutofit/>
          </a:bodyPr>
          <a:lstStyle>
            <a:lvl1pPr marL="0" indent="0">
              <a:lnSpc>
                <a:spcPts val="1275"/>
              </a:lnSpc>
              <a:buNone/>
              <a:defRPr sz="900">
                <a:solidFill>
                  <a:schemeClr val="tx2">
                    <a:lumMod val="75000"/>
                  </a:schemeClr>
                </a:solidFill>
              </a:defRPr>
            </a:lvl1pPr>
          </a:lstStyle>
          <a:p>
            <a:pPr lvl="0"/>
            <a:r>
              <a:rPr lang="en-US"/>
              <a:t>Click to edit Master text styles</a:t>
            </a:r>
          </a:p>
        </p:txBody>
      </p:sp>
      <p:sp>
        <p:nvSpPr>
          <p:cNvPr id="19" name="Text Placeholder 17"/>
          <p:cNvSpPr>
            <a:spLocks noGrp="1"/>
          </p:cNvSpPr>
          <p:nvPr>
            <p:ph type="body" sz="quarter" idx="15"/>
          </p:nvPr>
        </p:nvSpPr>
        <p:spPr>
          <a:xfrm>
            <a:off x="5553075" y="2250262"/>
            <a:ext cx="2228850" cy="829879"/>
          </a:xfrm>
        </p:spPr>
        <p:txBody>
          <a:bodyPr lIns="0" tIns="0" rIns="0" bIns="0">
            <a:normAutofit/>
          </a:bodyPr>
          <a:lstStyle>
            <a:lvl1pPr marL="0" indent="0">
              <a:lnSpc>
                <a:spcPts val="1275"/>
              </a:lnSpc>
              <a:buNone/>
              <a:defRPr sz="900">
                <a:solidFill>
                  <a:schemeClr val="bg1"/>
                </a:solidFill>
              </a:defRPr>
            </a:lvl1pPr>
          </a:lstStyle>
          <a:p>
            <a:pPr lvl="0"/>
            <a:r>
              <a:rPr lang="en-US"/>
              <a:t>Click to edit Master text styles</a:t>
            </a:r>
          </a:p>
        </p:txBody>
      </p:sp>
      <p:sp>
        <p:nvSpPr>
          <p:cNvPr id="21" name="Content Placeholder 20"/>
          <p:cNvSpPr>
            <a:spLocks noGrp="1"/>
          </p:cNvSpPr>
          <p:nvPr>
            <p:ph sz="quarter" idx="16"/>
          </p:nvPr>
        </p:nvSpPr>
        <p:spPr>
          <a:xfrm>
            <a:off x="1143010" y="1910642"/>
            <a:ext cx="3533775" cy="219075"/>
          </a:xfrm>
        </p:spPr>
        <p:txBody>
          <a:bodyPr lIns="0" tIns="0" rIns="0" bIns="0">
            <a:normAutofit/>
          </a:bodyPr>
          <a:lstStyle>
            <a:lvl1pPr marL="0" indent="0">
              <a:buNone/>
              <a:defRPr sz="1200">
                <a:solidFill>
                  <a:schemeClr val="bg1">
                    <a:lumMod val="50000"/>
                  </a:schemeClr>
                </a:solidFill>
                <a:latin typeface="Source Sans Pro" panose="020B0503030403020204" pitchFamily="34" charset="0"/>
              </a:defRPr>
            </a:lvl1pPr>
          </a:lstStyle>
          <a:p>
            <a:pPr lvl="0"/>
            <a:r>
              <a:rPr lang="en-US"/>
              <a:t>Click to edit Master text styles</a:t>
            </a:r>
          </a:p>
        </p:txBody>
      </p:sp>
      <p:sp>
        <p:nvSpPr>
          <p:cNvPr id="22" name="Content Placeholder 20"/>
          <p:cNvSpPr>
            <a:spLocks noGrp="1"/>
          </p:cNvSpPr>
          <p:nvPr>
            <p:ph sz="quarter" idx="17"/>
          </p:nvPr>
        </p:nvSpPr>
        <p:spPr>
          <a:xfrm>
            <a:off x="4900612" y="1910642"/>
            <a:ext cx="3100388" cy="219075"/>
          </a:xfrm>
        </p:spPr>
        <p:txBody>
          <a:bodyPr lIns="0" tIns="0" rIns="0" bIns="0">
            <a:normAutofit/>
          </a:bodyPr>
          <a:lstStyle>
            <a:lvl1pPr marL="0" indent="0">
              <a:buNone/>
              <a:defRPr sz="1200">
                <a:solidFill>
                  <a:schemeClr val="bg1"/>
                </a:solidFill>
                <a:latin typeface="Source Sans Pro" panose="020B0503030403020204" pitchFamily="34" charset="0"/>
              </a:defRPr>
            </a:lvl1pPr>
          </a:lstStyle>
          <a:p>
            <a:pPr lvl="0"/>
            <a:r>
              <a:rPr lang="en-US"/>
              <a:t>Click to edit Master text styles</a:t>
            </a:r>
          </a:p>
        </p:txBody>
      </p:sp>
      <p:sp>
        <p:nvSpPr>
          <p:cNvPr id="8"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9" name="Text Placeholder 17"/>
          <p:cNvSpPr>
            <a:spLocks noGrp="1"/>
          </p:cNvSpPr>
          <p:nvPr>
            <p:ph type="body" sz="quarter" idx="18"/>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17928456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13" name="Shape 2733"/>
          <p:cNvSpPr>
            <a:spLocks noChangeArrowheads="1"/>
          </p:cNvSpPr>
          <p:nvPr userDrawn="1"/>
        </p:nvSpPr>
        <p:spPr bwMode="auto">
          <a:xfrm>
            <a:off x="4392226" y="892975"/>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8" tIns="38098" rIns="38098" bIns="38098"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76" fontAlgn="base">
              <a:spcBef>
                <a:spcPct val="0"/>
              </a:spcBef>
              <a:spcAft>
                <a:spcPct val="0"/>
              </a:spcAft>
              <a:defRPr/>
            </a:pPr>
            <a:endParaRPr lang="en-US" altLang="en-US" sz="2400" dirty="0">
              <a:solidFill>
                <a:srgbClr val="FFFFFF"/>
              </a:solidFill>
              <a:sym typeface="Helvetica Light"/>
            </a:endParaRPr>
          </a:p>
        </p:txBody>
      </p:sp>
      <p:grpSp>
        <p:nvGrpSpPr>
          <p:cNvPr id="14" name="Group 13"/>
          <p:cNvGrpSpPr>
            <a:grpSpLocks/>
          </p:cNvGrpSpPr>
          <p:nvPr userDrawn="1"/>
        </p:nvGrpSpPr>
        <p:grpSpPr bwMode="auto">
          <a:xfrm>
            <a:off x="5117317" y="1733557"/>
            <a:ext cx="283369" cy="260747"/>
            <a:chOff x="1166868" y="2106605"/>
            <a:chExt cx="780242" cy="714264"/>
          </a:xfrm>
        </p:grpSpPr>
        <p:sp>
          <p:nvSpPr>
            <p:cNvPr id="17" name="Shape 1716"/>
            <p:cNvSpPr/>
            <p:nvPr/>
          </p:nvSpPr>
          <p:spPr>
            <a:xfrm>
              <a:off x="1166868" y="2106605"/>
              <a:ext cx="714675" cy="714264"/>
            </a:xfrm>
            <a:prstGeom prst="rect">
              <a:avLst/>
            </a:prstGeom>
            <a:solidFill>
              <a:schemeClr val="accent1"/>
            </a:solidFill>
            <a:ln w="12700" cap="flat">
              <a:noFill/>
              <a:miter lim="400000"/>
            </a:ln>
            <a:effectLst/>
          </p:spPr>
          <p:txBody>
            <a:bodyPr lIns="50800" tIns="50800" rIns="50800" bIns="50800" anchor="ctr"/>
            <a:lstStyle/>
            <a:p>
              <a:pPr algn="ctr" defTabSz="342866">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300"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sp>
          <p:nvSpPr>
            <p:cNvPr id="18" name="Shape 1934"/>
            <p:cNvSpPr/>
            <p:nvPr/>
          </p:nvSpPr>
          <p:spPr>
            <a:xfrm>
              <a:off x="1353734" y="2191403"/>
              <a:ext cx="593376" cy="622943"/>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lIns="43656" tIns="43656" rIns="43656" bIns="43656" anchor="ctr"/>
            <a:lstStyle/>
            <a:p>
              <a:pPr algn="ctr" defTabSz="342866">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300"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grpSp>
      <p:grpSp>
        <p:nvGrpSpPr>
          <p:cNvPr id="19" name="Group 18"/>
          <p:cNvGrpSpPr>
            <a:grpSpLocks/>
          </p:cNvGrpSpPr>
          <p:nvPr userDrawn="1"/>
        </p:nvGrpSpPr>
        <p:grpSpPr bwMode="auto">
          <a:xfrm>
            <a:off x="5117317" y="3065866"/>
            <a:ext cx="283369" cy="260747"/>
            <a:chOff x="1166868" y="2106605"/>
            <a:chExt cx="780242" cy="714264"/>
          </a:xfrm>
        </p:grpSpPr>
        <p:sp>
          <p:nvSpPr>
            <p:cNvPr id="20" name="Shape 1716"/>
            <p:cNvSpPr/>
            <p:nvPr/>
          </p:nvSpPr>
          <p:spPr>
            <a:xfrm>
              <a:off x="1166868" y="2106605"/>
              <a:ext cx="714675" cy="714264"/>
            </a:xfrm>
            <a:prstGeom prst="rect">
              <a:avLst/>
            </a:prstGeom>
            <a:solidFill>
              <a:schemeClr val="accent3"/>
            </a:solidFill>
            <a:ln w="12700" cap="flat">
              <a:noFill/>
              <a:miter lim="400000"/>
            </a:ln>
            <a:effectLst/>
          </p:spPr>
          <p:txBody>
            <a:bodyPr lIns="50800" tIns="50800" rIns="50800" bIns="50800" anchor="ctr"/>
            <a:lstStyle/>
            <a:p>
              <a:pPr algn="ctr" defTabSz="342866">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300"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sp>
          <p:nvSpPr>
            <p:cNvPr id="22" name="Shape 1934"/>
            <p:cNvSpPr/>
            <p:nvPr/>
          </p:nvSpPr>
          <p:spPr>
            <a:xfrm>
              <a:off x="1353734" y="2191404"/>
              <a:ext cx="593376" cy="622942"/>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lIns="43656" tIns="43656" rIns="43656" bIns="43656" anchor="ctr"/>
            <a:lstStyle/>
            <a:p>
              <a:pPr algn="ctr" defTabSz="342866">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300"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grpSp>
      <p:grpSp>
        <p:nvGrpSpPr>
          <p:cNvPr id="24" name="Group 23"/>
          <p:cNvGrpSpPr>
            <a:grpSpLocks/>
          </p:cNvGrpSpPr>
          <p:nvPr userDrawn="1"/>
        </p:nvGrpSpPr>
        <p:grpSpPr bwMode="auto">
          <a:xfrm>
            <a:off x="5915035" y="1733557"/>
            <a:ext cx="283369" cy="260747"/>
            <a:chOff x="1166868" y="2106605"/>
            <a:chExt cx="780242" cy="714264"/>
          </a:xfrm>
        </p:grpSpPr>
        <p:sp>
          <p:nvSpPr>
            <p:cNvPr id="25" name="Shape 1716"/>
            <p:cNvSpPr/>
            <p:nvPr/>
          </p:nvSpPr>
          <p:spPr>
            <a:xfrm>
              <a:off x="1166868" y="2106605"/>
              <a:ext cx="714675" cy="714264"/>
            </a:xfrm>
            <a:prstGeom prst="rect">
              <a:avLst/>
            </a:prstGeom>
            <a:solidFill>
              <a:schemeClr val="accent2"/>
            </a:solidFill>
            <a:ln w="12700" cap="flat">
              <a:noFill/>
              <a:miter lim="400000"/>
            </a:ln>
            <a:effectLst/>
          </p:spPr>
          <p:txBody>
            <a:bodyPr lIns="50800" tIns="50800" rIns="50800" bIns="50800" anchor="ctr"/>
            <a:lstStyle/>
            <a:p>
              <a:pPr algn="ctr" defTabSz="342866">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300"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sp>
          <p:nvSpPr>
            <p:cNvPr id="26" name="Shape 1934"/>
            <p:cNvSpPr/>
            <p:nvPr/>
          </p:nvSpPr>
          <p:spPr>
            <a:xfrm>
              <a:off x="1353734" y="2191403"/>
              <a:ext cx="593376" cy="622943"/>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lIns="43656" tIns="43656" rIns="43656" bIns="43656" anchor="ctr"/>
            <a:lstStyle/>
            <a:p>
              <a:pPr algn="ctr" defTabSz="342866">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300"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grpSp>
      <p:grpSp>
        <p:nvGrpSpPr>
          <p:cNvPr id="27" name="Group 26"/>
          <p:cNvGrpSpPr>
            <a:grpSpLocks/>
          </p:cNvGrpSpPr>
          <p:nvPr userDrawn="1"/>
        </p:nvGrpSpPr>
        <p:grpSpPr bwMode="auto">
          <a:xfrm>
            <a:off x="5915035" y="3065866"/>
            <a:ext cx="283369" cy="260747"/>
            <a:chOff x="1166868" y="2106605"/>
            <a:chExt cx="780242" cy="714264"/>
          </a:xfrm>
        </p:grpSpPr>
        <p:sp>
          <p:nvSpPr>
            <p:cNvPr id="28" name="Shape 1716"/>
            <p:cNvSpPr/>
            <p:nvPr/>
          </p:nvSpPr>
          <p:spPr>
            <a:xfrm>
              <a:off x="1166868" y="2106605"/>
              <a:ext cx="714675" cy="714264"/>
            </a:xfrm>
            <a:prstGeom prst="rect">
              <a:avLst/>
            </a:prstGeom>
            <a:solidFill>
              <a:schemeClr val="accent4"/>
            </a:solidFill>
            <a:ln w="12700" cap="flat">
              <a:noFill/>
              <a:miter lim="400000"/>
            </a:ln>
            <a:effectLst/>
          </p:spPr>
          <p:txBody>
            <a:bodyPr lIns="50800" tIns="50800" rIns="50800" bIns="50800" anchor="ctr"/>
            <a:lstStyle/>
            <a:p>
              <a:pPr algn="ctr" defTabSz="342866">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300"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sp>
          <p:nvSpPr>
            <p:cNvPr id="29" name="Shape 1934"/>
            <p:cNvSpPr/>
            <p:nvPr/>
          </p:nvSpPr>
          <p:spPr>
            <a:xfrm>
              <a:off x="1353734" y="2191404"/>
              <a:ext cx="593376" cy="622942"/>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lIns="43656" tIns="43656" rIns="43656" bIns="43656" anchor="ctr"/>
            <a:lstStyle/>
            <a:p>
              <a:pPr algn="ctr" defTabSz="342866">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300"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grpSp>
      <p:sp>
        <p:nvSpPr>
          <p:cNvPr id="30" name="Shape 1737"/>
          <p:cNvSpPr/>
          <p:nvPr/>
        </p:nvSpPr>
        <p:spPr>
          <a:xfrm>
            <a:off x="1214446" y="1250158"/>
            <a:ext cx="1746647" cy="3092054"/>
          </a:xfrm>
          <a:custGeom>
            <a:avLst/>
            <a:gdLst/>
            <a:ahLst/>
            <a:cxnLst>
              <a:cxn ang="0">
                <a:pos x="wd2" y="hd2"/>
              </a:cxn>
              <a:cxn ang="5400000">
                <a:pos x="wd2" y="hd2"/>
              </a:cxn>
              <a:cxn ang="10800000">
                <a:pos x="wd2" y="hd2"/>
              </a:cxn>
              <a:cxn ang="16200000">
                <a:pos x="wd2" y="hd2"/>
              </a:cxn>
            </a:cxnLst>
            <a:rect l="0" t="0" r="r" b="b"/>
            <a:pathLst>
              <a:path w="21600" h="21600" extrusionOk="0">
                <a:moveTo>
                  <a:pt x="19529" y="17270"/>
                </a:moveTo>
                <a:cubicBezTo>
                  <a:pt x="10800" y="17270"/>
                  <a:pt x="6436" y="17270"/>
                  <a:pt x="4253" y="17270"/>
                </a:cubicBezTo>
                <a:cubicBezTo>
                  <a:pt x="2071" y="17270"/>
                  <a:pt x="2071" y="17270"/>
                  <a:pt x="2071" y="17270"/>
                </a:cubicBezTo>
                <a:cubicBezTo>
                  <a:pt x="2071" y="9999"/>
                  <a:pt x="2071" y="6362"/>
                  <a:pt x="2071" y="4542"/>
                </a:cubicBezTo>
                <a:cubicBezTo>
                  <a:pt x="2071" y="2679"/>
                  <a:pt x="2071" y="2679"/>
                  <a:pt x="2071" y="2679"/>
                </a:cubicBezTo>
                <a:cubicBezTo>
                  <a:pt x="10800" y="2679"/>
                  <a:pt x="15164" y="2679"/>
                  <a:pt x="17347" y="2679"/>
                </a:cubicBezTo>
                <a:cubicBezTo>
                  <a:pt x="19529" y="2679"/>
                  <a:pt x="19529" y="2679"/>
                  <a:pt x="19529" y="2679"/>
                </a:cubicBezTo>
                <a:cubicBezTo>
                  <a:pt x="19529" y="3607"/>
                  <a:pt x="19529" y="4535"/>
                  <a:pt x="19529" y="5463"/>
                </a:cubicBezTo>
                <a:cubicBezTo>
                  <a:pt x="19529" y="8083"/>
                  <a:pt x="19529" y="10703"/>
                  <a:pt x="19529" y="13323"/>
                </a:cubicBezTo>
                <a:cubicBezTo>
                  <a:pt x="20564" y="13323"/>
                  <a:pt x="21082" y="13323"/>
                  <a:pt x="21341" y="13323"/>
                </a:cubicBezTo>
                <a:cubicBezTo>
                  <a:pt x="21600" y="13323"/>
                  <a:pt x="21600" y="13323"/>
                  <a:pt x="21600" y="13323"/>
                </a:cubicBezTo>
                <a:cubicBezTo>
                  <a:pt x="21600" y="9615"/>
                  <a:pt x="21600" y="5906"/>
                  <a:pt x="21600" y="2198"/>
                </a:cubicBezTo>
                <a:cubicBezTo>
                  <a:pt x="21600" y="2023"/>
                  <a:pt x="21600" y="1849"/>
                  <a:pt x="21600" y="1674"/>
                </a:cubicBezTo>
                <a:cubicBezTo>
                  <a:pt x="21600" y="837"/>
                  <a:pt x="20121" y="0"/>
                  <a:pt x="18641" y="0"/>
                </a:cubicBezTo>
                <a:cubicBezTo>
                  <a:pt x="2663" y="0"/>
                  <a:pt x="2663" y="0"/>
                  <a:pt x="2663" y="0"/>
                </a:cubicBezTo>
                <a:cubicBezTo>
                  <a:pt x="1184" y="0"/>
                  <a:pt x="0" y="837"/>
                  <a:pt x="0" y="1674"/>
                </a:cubicBezTo>
                <a:cubicBezTo>
                  <a:pt x="0" y="20093"/>
                  <a:pt x="0" y="20093"/>
                  <a:pt x="0" y="20093"/>
                </a:cubicBezTo>
                <a:cubicBezTo>
                  <a:pt x="0" y="20930"/>
                  <a:pt x="1184" y="21600"/>
                  <a:pt x="2663" y="21600"/>
                </a:cubicBezTo>
                <a:cubicBezTo>
                  <a:pt x="18641" y="21600"/>
                  <a:pt x="18641" y="21600"/>
                  <a:pt x="18641" y="21600"/>
                </a:cubicBezTo>
                <a:cubicBezTo>
                  <a:pt x="20121" y="21600"/>
                  <a:pt x="21600" y="20930"/>
                  <a:pt x="21600" y="20093"/>
                </a:cubicBezTo>
                <a:cubicBezTo>
                  <a:pt x="21600" y="13228"/>
                  <a:pt x="21600" y="13228"/>
                  <a:pt x="21600" y="13228"/>
                </a:cubicBezTo>
                <a:cubicBezTo>
                  <a:pt x="20564" y="13228"/>
                  <a:pt x="20047" y="13228"/>
                  <a:pt x="19788" y="13228"/>
                </a:cubicBezTo>
                <a:cubicBezTo>
                  <a:pt x="19529" y="13228"/>
                  <a:pt x="19529" y="13228"/>
                  <a:pt x="19529" y="13228"/>
                </a:cubicBezTo>
                <a:lnTo>
                  <a:pt x="19529" y="17270"/>
                </a:lnTo>
                <a:close/>
                <a:moveTo>
                  <a:pt x="16866" y="1005"/>
                </a:moveTo>
                <a:cubicBezTo>
                  <a:pt x="17162" y="1005"/>
                  <a:pt x="17753" y="1172"/>
                  <a:pt x="17753" y="1507"/>
                </a:cubicBezTo>
                <a:cubicBezTo>
                  <a:pt x="17753" y="1674"/>
                  <a:pt x="17162" y="1842"/>
                  <a:pt x="16866" y="1842"/>
                </a:cubicBezTo>
                <a:cubicBezTo>
                  <a:pt x="16570" y="1842"/>
                  <a:pt x="16274" y="1674"/>
                  <a:pt x="16274" y="1507"/>
                </a:cubicBezTo>
                <a:cubicBezTo>
                  <a:pt x="16274" y="1172"/>
                  <a:pt x="16570" y="1005"/>
                  <a:pt x="16866" y="1005"/>
                </a:cubicBezTo>
                <a:close/>
                <a:moveTo>
                  <a:pt x="7101" y="1172"/>
                </a:moveTo>
                <a:cubicBezTo>
                  <a:pt x="10800" y="1172"/>
                  <a:pt x="12649" y="1172"/>
                  <a:pt x="13574" y="1172"/>
                </a:cubicBezTo>
                <a:cubicBezTo>
                  <a:pt x="14499" y="1172"/>
                  <a:pt x="14499" y="1172"/>
                  <a:pt x="14499" y="1172"/>
                </a:cubicBezTo>
                <a:cubicBezTo>
                  <a:pt x="14499" y="1423"/>
                  <a:pt x="14499" y="1549"/>
                  <a:pt x="14499" y="1612"/>
                </a:cubicBezTo>
                <a:cubicBezTo>
                  <a:pt x="14499" y="1674"/>
                  <a:pt x="14499" y="1674"/>
                  <a:pt x="14499" y="1674"/>
                </a:cubicBezTo>
                <a:cubicBezTo>
                  <a:pt x="10800" y="1674"/>
                  <a:pt x="8951" y="1674"/>
                  <a:pt x="8026" y="1674"/>
                </a:cubicBezTo>
                <a:cubicBezTo>
                  <a:pt x="7101" y="1674"/>
                  <a:pt x="7101" y="1674"/>
                  <a:pt x="7101" y="1674"/>
                </a:cubicBezTo>
                <a:lnTo>
                  <a:pt x="7101" y="1172"/>
                </a:lnTo>
                <a:close/>
                <a:moveTo>
                  <a:pt x="14203" y="19926"/>
                </a:moveTo>
                <a:cubicBezTo>
                  <a:pt x="10800" y="19926"/>
                  <a:pt x="9099" y="19926"/>
                  <a:pt x="8248" y="19926"/>
                </a:cubicBezTo>
                <a:cubicBezTo>
                  <a:pt x="7397" y="19926"/>
                  <a:pt x="7397" y="19926"/>
                  <a:pt x="7397" y="19926"/>
                </a:cubicBezTo>
                <a:cubicBezTo>
                  <a:pt x="7397" y="19340"/>
                  <a:pt x="7397" y="19047"/>
                  <a:pt x="7397" y="18900"/>
                </a:cubicBezTo>
                <a:cubicBezTo>
                  <a:pt x="7397" y="18753"/>
                  <a:pt x="7397" y="18753"/>
                  <a:pt x="7397" y="18753"/>
                </a:cubicBezTo>
                <a:cubicBezTo>
                  <a:pt x="10800" y="18753"/>
                  <a:pt x="12501" y="18753"/>
                  <a:pt x="13352" y="18753"/>
                </a:cubicBezTo>
                <a:cubicBezTo>
                  <a:pt x="14203" y="18753"/>
                  <a:pt x="14203" y="18753"/>
                  <a:pt x="14203" y="18753"/>
                </a:cubicBezTo>
                <a:lnTo>
                  <a:pt x="14203" y="19926"/>
                </a:lnTo>
                <a:close/>
              </a:path>
            </a:pathLst>
          </a:custGeom>
          <a:solidFill>
            <a:schemeClr val="accent1"/>
          </a:solidFill>
          <a:ln w="12700">
            <a:miter lim="400000"/>
          </a:ln>
        </p:spPr>
        <p:txBody>
          <a:bodyPr lIns="34289" tIns="34289" rIns="34289" bIns="34289"/>
          <a:lstStyle/>
          <a:p>
            <a:pPr algn="ctr" defTabSz="342866">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300"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sp>
        <p:nvSpPr>
          <p:cNvPr id="16" name="Title 15"/>
          <p:cNvSpPr>
            <a:spLocks noGrp="1"/>
          </p:cNvSpPr>
          <p:nvPr>
            <p:ph type="title"/>
          </p:nvPr>
        </p:nvSpPr>
        <p:spPr>
          <a:xfrm>
            <a:off x="1143000" y="462689"/>
            <a:ext cx="6858000" cy="401859"/>
          </a:xfrm>
        </p:spPr>
        <p:txBody>
          <a:bodyPr>
            <a:normAutofit/>
          </a:bodyPr>
          <a:lstStyle>
            <a:lvl1pPr algn="ctr">
              <a:defRPr sz="3000" b="0">
                <a:solidFill>
                  <a:srgbClr val="2D3F51"/>
                </a:solidFill>
                <a:latin typeface="Source Sans Pro" panose="020B0503030403020204" pitchFamily="34" charset="0"/>
              </a:defRPr>
            </a:lvl1pPr>
          </a:lstStyle>
          <a:p>
            <a:r>
              <a:rPr lang="en-US" dirty="0"/>
              <a:t>Click to edit Master title style</a:t>
            </a:r>
            <a:endParaRPr lang="en-GB" dirty="0"/>
          </a:p>
        </p:txBody>
      </p:sp>
      <p:sp>
        <p:nvSpPr>
          <p:cNvPr id="23" name="Text Placeholder 17"/>
          <p:cNvSpPr>
            <a:spLocks noGrp="1"/>
          </p:cNvSpPr>
          <p:nvPr>
            <p:ph type="body" sz="quarter" idx="18"/>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
        <p:nvSpPr>
          <p:cNvPr id="21" name="Text Placeholder 17"/>
          <p:cNvSpPr>
            <a:spLocks noGrp="1"/>
          </p:cNvSpPr>
          <p:nvPr>
            <p:ph type="body" sz="quarter" idx="36"/>
          </p:nvPr>
        </p:nvSpPr>
        <p:spPr>
          <a:xfrm>
            <a:off x="5914858" y="2084267"/>
            <a:ext cx="1887360" cy="541164"/>
          </a:xfrm>
        </p:spPr>
        <p:txBody>
          <a:bodyPr lIns="0" tIns="0" rIns="0" bIns="0">
            <a:normAutofit/>
          </a:bodyPr>
          <a:lstStyle>
            <a:lvl1pPr marL="0" indent="0" algn="l">
              <a:lnSpc>
                <a:spcPts val="1275"/>
              </a:lnSpc>
              <a:buNone/>
              <a:defRPr sz="900">
                <a:solidFill>
                  <a:schemeClr val="tx2">
                    <a:lumMod val="75000"/>
                  </a:schemeClr>
                </a:solidFill>
              </a:defRPr>
            </a:lvl1pPr>
          </a:lstStyle>
          <a:p>
            <a:pPr lvl="0"/>
            <a:r>
              <a:rPr lang="en-US"/>
              <a:t>Click to edit Master text styles</a:t>
            </a:r>
          </a:p>
        </p:txBody>
      </p:sp>
      <p:sp>
        <p:nvSpPr>
          <p:cNvPr id="15" name="Text Placeholder 17"/>
          <p:cNvSpPr>
            <a:spLocks noGrp="1"/>
          </p:cNvSpPr>
          <p:nvPr>
            <p:ph type="body" sz="quarter" idx="39"/>
          </p:nvPr>
        </p:nvSpPr>
        <p:spPr>
          <a:xfrm>
            <a:off x="6310325" y="1745684"/>
            <a:ext cx="1415705" cy="227616"/>
          </a:xfrm>
        </p:spPr>
        <p:txBody>
          <a:bodyPr lIns="0" tIns="0" rIns="0" bIns="0" anchor="ctr">
            <a:normAutofit/>
          </a:bodyPr>
          <a:lstStyle>
            <a:lvl1pPr marL="0" indent="0" algn="l">
              <a:lnSpc>
                <a:spcPts val="1275"/>
              </a:lnSpc>
              <a:buNone/>
              <a:defRPr sz="1200" b="1">
                <a:solidFill>
                  <a:schemeClr val="bg1">
                    <a:lumMod val="50000"/>
                  </a:schemeClr>
                </a:solidFill>
              </a:defRPr>
            </a:lvl1pPr>
          </a:lstStyle>
          <a:p>
            <a:pPr lvl="0"/>
            <a:r>
              <a:rPr lang="en-US"/>
              <a:t>Click to edit Master text styles</a:t>
            </a:r>
          </a:p>
        </p:txBody>
      </p:sp>
      <p:sp>
        <p:nvSpPr>
          <p:cNvPr id="47" name="Picture Placeholder 6"/>
          <p:cNvSpPr>
            <a:spLocks noGrp="1"/>
          </p:cNvSpPr>
          <p:nvPr>
            <p:ph type="pic" sz="quarter" idx="27"/>
          </p:nvPr>
        </p:nvSpPr>
        <p:spPr>
          <a:xfrm>
            <a:off x="1371606" y="1610140"/>
            <a:ext cx="1418801" cy="2136914"/>
          </a:xfrm>
          <a:prstGeom prst="rect">
            <a:avLst/>
          </a:prstGeom>
          <a:noFill/>
          <a:ln w="6350">
            <a:noFill/>
          </a:ln>
        </p:spPr>
        <p:txBody>
          <a:bodyPr rtlCol="0">
            <a:normAutofit/>
          </a:bodyPr>
          <a:lstStyle>
            <a:lvl1pPr>
              <a:defRPr sz="1100"/>
            </a:lvl1pPr>
          </a:lstStyle>
          <a:p>
            <a:pPr lvl="0"/>
            <a:endParaRPr lang="en-GB" noProof="0" dirty="0"/>
          </a:p>
        </p:txBody>
      </p:sp>
      <p:sp>
        <p:nvSpPr>
          <p:cNvPr id="46" name="Text Placeholder 17"/>
          <p:cNvSpPr>
            <a:spLocks noGrp="1"/>
          </p:cNvSpPr>
          <p:nvPr>
            <p:ph type="body" sz="quarter" idx="40"/>
          </p:nvPr>
        </p:nvSpPr>
        <p:spPr>
          <a:xfrm>
            <a:off x="3522189" y="2084267"/>
            <a:ext cx="1854773" cy="541164"/>
          </a:xfrm>
        </p:spPr>
        <p:txBody>
          <a:bodyPr lIns="0" tIns="0" rIns="0" bIns="0">
            <a:normAutofit/>
          </a:bodyPr>
          <a:lstStyle>
            <a:lvl1pPr marL="0" indent="0" algn="r">
              <a:lnSpc>
                <a:spcPts val="1275"/>
              </a:lnSpc>
              <a:buNone/>
              <a:defRPr sz="900">
                <a:solidFill>
                  <a:schemeClr val="tx2">
                    <a:lumMod val="75000"/>
                  </a:schemeClr>
                </a:solidFill>
              </a:defRPr>
            </a:lvl1pPr>
          </a:lstStyle>
          <a:p>
            <a:pPr lvl="0"/>
            <a:r>
              <a:rPr lang="en-US"/>
              <a:t>Click to edit Master text styles</a:t>
            </a:r>
          </a:p>
        </p:txBody>
      </p:sp>
      <p:sp>
        <p:nvSpPr>
          <p:cNvPr id="48" name="Text Placeholder 17"/>
          <p:cNvSpPr>
            <a:spLocks noGrp="1"/>
          </p:cNvSpPr>
          <p:nvPr>
            <p:ph type="body" sz="quarter" idx="41"/>
          </p:nvPr>
        </p:nvSpPr>
        <p:spPr>
          <a:xfrm>
            <a:off x="3672784" y="1734254"/>
            <a:ext cx="1256510" cy="227616"/>
          </a:xfrm>
        </p:spPr>
        <p:txBody>
          <a:bodyPr lIns="0" tIns="0" rIns="0" bIns="0" anchor="ctr">
            <a:normAutofit/>
          </a:bodyPr>
          <a:lstStyle>
            <a:lvl1pPr marL="0" indent="0" algn="r">
              <a:lnSpc>
                <a:spcPts val="1275"/>
              </a:lnSpc>
              <a:buNone/>
              <a:defRPr sz="1200" b="1">
                <a:solidFill>
                  <a:schemeClr val="bg1">
                    <a:lumMod val="50000"/>
                  </a:schemeClr>
                </a:solidFill>
              </a:defRPr>
            </a:lvl1pPr>
          </a:lstStyle>
          <a:p>
            <a:pPr lvl="0"/>
            <a:r>
              <a:rPr lang="en-US"/>
              <a:t>Click to edit Master text styles</a:t>
            </a:r>
          </a:p>
        </p:txBody>
      </p:sp>
      <p:sp>
        <p:nvSpPr>
          <p:cNvPr id="49" name="Text Placeholder 17"/>
          <p:cNvSpPr>
            <a:spLocks noGrp="1"/>
          </p:cNvSpPr>
          <p:nvPr>
            <p:ph type="body" sz="quarter" idx="42"/>
          </p:nvPr>
        </p:nvSpPr>
        <p:spPr>
          <a:xfrm>
            <a:off x="3522189" y="3476471"/>
            <a:ext cx="1854773" cy="541164"/>
          </a:xfrm>
        </p:spPr>
        <p:txBody>
          <a:bodyPr lIns="0" tIns="0" rIns="0" bIns="0">
            <a:normAutofit/>
          </a:bodyPr>
          <a:lstStyle>
            <a:lvl1pPr marL="0" indent="0" algn="r">
              <a:lnSpc>
                <a:spcPts val="1275"/>
              </a:lnSpc>
              <a:buNone/>
              <a:defRPr sz="900">
                <a:solidFill>
                  <a:schemeClr val="tx2">
                    <a:lumMod val="75000"/>
                  </a:schemeClr>
                </a:solidFill>
              </a:defRPr>
            </a:lvl1pPr>
          </a:lstStyle>
          <a:p>
            <a:pPr lvl="0"/>
            <a:r>
              <a:rPr lang="en-US"/>
              <a:t>Click to edit Master text styles</a:t>
            </a:r>
          </a:p>
        </p:txBody>
      </p:sp>
      <p:sp>
        <p:nvSpPr>
          <p:cNvPr id="50" name="Text Placeholder 17"/>
          <p:cNvSpPr>
            <a:spLocks noGrp="1"/>
          </p:cNvSpPr>
          <p:nvPr>
            <p:ph type="body" sz="quarter" idx="43"/>
          </p:nvPr>
        </p:nvSpPr>
        <p:spPr>
          <a:xfrm>
            <a:off x="3672784" y="3086453"/>
            <a:ext cx="1256510" cy="227616"/>
          </a:xfrm>
        </p:spPr>
        <p:txBody>
          <a:bodyPr lIns="0" tIns="0" rIns="0" bIns="0" anchor="ctr">
            <a:normAutofit/>
          </a:bodyPr>
          <a:lstStyle>
            <a:lvl1pPr marL="0" indent="0" algn="r">
              <a:lnSpc>
                <a:spcPts val="1275"/>
              </a:lnSpc>
              <a:buNone/>
              <a:defRPr sz="1200" b="1">
                <a:solidFill>
                  <a:schemeClr val="bg1">
                    <a:lumMod val="50000"/>
                  </a:schemeClr>
                </a:solidFill>
              </a:defRPr>
            </a:lvl1pPr>
          </a:lstStyle>
          <a:p>
            <a:pPr lvl="0"/>
            <a:r>
              <a:rPr lang="en-US"/>
              <a:t>Click to edit Master text styles</a:t>
            </a:r>
          </a:p>
        </p:txBody>
      </p:sp>
      <p:sp>
        <p:nvSpPr>
          <p:cNvPr id="51" name="Text Placeholder 17"/>
          <p:cNvSpPr>
            <a:spLocks noGrp="1"/>
          </p:cNvSpPr>
          <p:nvPr>
            <p:ph type="body" sz="quarter" idx="44"/>
          </p:nvPr>
        </p:nvSpPr>
        <p:spPr>
          <a:xfrm>
            <a:off x="5914858" y="3484967"/>
            <a:ext cx="1887360" cy="541164"/>
          </a:xfrm>
        </p:spPr>
        <p:txBody>
          <a:bodyPr lIns="0" tIns="0" rIns="0" bIns="0">
            <a:normAutofit/>
          </a:bodyPr>
          <a:lstStyle>
            <a:lvl1pPr marL="0" indent="0" algn="l">
              <a:lnSpc>
                <a:spcPts val="1275"/>
              </a:lnSpc>
              <a:buNone/>
              <a:defRPr sz="900">
                <a:solidFill>
                  <a:schemeClr val="tx2">
                    <a:lumMod val="75000"/>
                  </a:schemeClr>
                </a:solidFill>
              </a:defRPr>
            </a:lvl1pPr>
          </a:lstStyle>
          <a:p>
            <a:pPr lvl="0"/>
            <a:r>
              <a:rPr lang="en-US"/>
              <a:t>Click to edit Master text styles</a:t>
            </a:r>
          </a:p>
        </p:txBody>
      </p:sp>
      <p:sp>
        <p:nvSpPr>
          <p:cNvPr id="52" name="Text Placeholder 17"/>
          <p:cNvSpPr>
            <a:spLocks noGrp="1"/>
          </p:cNvSpPr>
          <p:nvPr>
            <p:ph type="body" sz="quarter" idx="45"/>
          </p:nvPr>
        </p:nvSpPr>
        <p:spPr>
          <a:xfrm>
            <a:off x="6310325" y="3094949"/>
            <a:ext cx="1415705" cy="227616"/>
          </a:xfrm>
        </p:spPr>
        <p:txBody>
          <a:bodyPr lIns="0" tIns="0" rIns="0" bIns="0" anchor="ctr">
            <a:normAutofit/>
          </a:bodyPr>
          <a:lstStyle>
            <a:lvl1pPr marL="0" indent="0" algn="l">
              <a:lnSpc>
                <a:spcPts val="1275"/>
              </a:lnSpc>
              <a:buNone/>
              <a:defRPr sz="1200" b="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601773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0-#ppt_w/2"/>
                                          </p:val>
                                        </p:tav>
                                        <p:tav tm="100000">
                                          <p:val>
                                            <p:strVal val="#ppt_x"/>
                                          </p:val>
                                        </p:tav>
                                      </p:tavLst>
                                    </p:anim>
                                    <p:anim calcmode="lin" valueType="num">
                                      <p:cBhvr additive="base">
                                        <p:cTn id="12" dur="500" fill="hold"/>
                                        <p:tgtEl>
                                          <p:spTgt spid="3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fltVal val="0"/>
                                          </p:val>
                                        </p:tav>
                                        <p:tav tm="100000">
                                          <p:val>
                                            <p:strVal val="#ppt_w"/>
                                          </p:val>
                                        </p:tav>
                                      </p:tavLst>
                                    </p:anim>
                                    <p:anim calcmode="lin" valueType="num">
                                      <p:cBhvr>
                                        <p:cTn id="35" dur="500" fill="hold"/>
                                        <p:tgtEl>
                                          <p:spTgt spid="27"/>
                                        </p:tgtEl>
                                        <p:attrNameLst>
                                          <p:attrName>ppt_h</p:attrName>
                                        </p:attrNameLst>
                                      </p:cBhvr>
                                      <p:tavLst>
                                        <p:tav tm="0">
                                          <p:val>
                                            <p:fltVal val="0"/>
                                          </p:val>
                                        </p:tav>
                                        <p:tav tm="100000">
                                          <p:val>
                                            <p:strVal val="#ppt_h"/>
                                          </p:val>
                                        </p:tav>
                                      </p:tavLst>
                                    </p:anim>
                                    <p:animEffect transition="in" filter="fade">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22_Main Title+ SubTitle+Number">
    <p:spTree>
      <p:nvGrpSpPr>
        <p:cNvPr id="1" name=""/>
        <p:cNvGrpSpPr/>
        <p:nvPr/>
      </p:nvGrpSpPr>
      <p:grpSpPr>
        <a:xfrm>
          <a:off x="0" y="0"/>
          <a:ext cx="0" cy="0"/>
          <a:chOff x="0" y="0"/>
          <a:chExt cx="0" cy="0"/>
        </a:xfrm>
      </p:grpSpPr>
      <p:sp>
        <p:nvSpPr>
          <p:cNvPr id="6" name="Shape 2733"/>
          <p:cNvSpPr>
            <a:spLocks noChangeArrowheads="1"/>
          </p:cNvSpPr>
          <p:nvPr userDrawn="1"/>
        </p:nvSpPr>
        <p:spPr bwMode="auto">
          <a:xfrm>
            <a:off x="4392226" y="892975"/>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8" tIns="38098" rIns="38098" bIns="38098"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76" fontAlgn="base">
              <a:spcBef>
                <a:spcPct val="0"/>
              </a:spcBef>
              <a:spcAft>
                <a:spcPct val="0"/>
              </a:spcAft>
              <a:defRPr/>
            </a:pPr>
            <a:endParaRPr lang="en-US" altLang="en-US" sz="2400" dirty="0">
              <a:solidFill>
                <a:srgbClr val="FFFFFF"/>
              </a:solidFill>
              <a:sym typeface="Helvetica Light"/>
            </a:endParaRPr>
          </a:p>
        </p:txBody>
      </p:sp>
      <p:sp>
        <p:nvSpPr>
          <p:cNvPr id="4"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5" name="Text Placeholder 17"/>
          <p:cNvSpPr>
            <a:spLocks noGrp="1"/>
          </p:cNvSpPr>
          <p:nvPr>
            <p:ph type="body" sz="quarter" idx="18"/>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28753678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6706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21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Web Mockup">
    <p:spTree>
      <p:nvGrpSpPr>
        <p:cNvPr id="1" name=""/>
        <p:cNvGrpSpPr/>
        <p:nvPr/>
      </p:nvGrpSpPr>
      <p:grpSpPr>
        <a:xfrm>
          <a:off x="0" y="0"/>
          <a:ext cx="0" cy="0"/>
          <a:chOff x="0" y="0"/>
          <a:chExt cx="0" cy="0"/>
        </a:xfrm>
      </p:grpSpPr>
      <p:sp>
        <p:nvSpPr>
          <p:cNvPr id="5" name="Shape 2733"/>
          <p:cNvSpPr>
            <a:spLocks noChangeArrowheads="1"/>
          </p:cNvSpPr>
          <p:nvPr userDrawn="1"/>
        </p:nvSpPr>
        <p:spPr bwMode="auto">
          <a:xfrm>
            <a:off x="4392226" y="892975"/>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098" tIns="38098" rIns="38098" bIns="38098"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576" fontAlgn="base">
              <a:spcBef>
                <a:spcPct val="0"/>
              </a:spcBef>
              <a:spcAft>
                <a:spcPct val="0"/>
              </a:spcAft>
              <a:defRPr/>
            </a:pPr>
            <a:endParaRPr lang="en-US" altLang="en-US" sz="2400" dirty="0">
              <a:solidFill>
                <a:srgbClr val="FFFFFF"/>
              </a:solidFill>
              <a:sym typeface="Helvetica Light"/>
            </a:endParaRPr>
          </a:p>
        </p:txBody>
      </p:sp>
      <p:sp>
        <p:nvSpPr>
          <p:cNvPr id="28" name="Picture Placeholder 13"/>
          <p:cNvSpPr>
            <a:spLocks noGrp="1"/>
          </p:cNvSpPr>
          <p:nvPr>
            <p:ph type="pic" sz="quarter" idx="13"/>
          </p:nvPr>
        </p:nvSpPr>
        <p:spPr>
          <a:xfrm>
            <a:off x="4573197" y="1968815"/>
            <a:ext cx="3965647" cy="2233164"/>
          </a:xfrm>
          <a:effectLst/>
        </p:spPr>
        <p:txBody>
          <a:bodyPr rtlCol="0">
            <a:normAutofit/>
          </a:bodyPr>
          <a:lstStyle>
            <a:lvl1pPr marL="0" indent="0">
              <a:buNone/>
              <a:defRPr sz="1600">
                <a:ln>
                  <a:noFill/>
                </a:ln>
                <a:solidFill>
                  <a:schemeClr val="bg1">
                    <a:lumMod val="85000"/>
                  </a:schemeClr>
                </a:solidFill>
              </a:defRPr>
            </a:lvl1pPr>
          </a:lstStyle>
          <a:p>
            <a:pPr lvl="0"/>
            <a:endParaRPr lang="en-US" noProof="0" dirty="0"/>
          </a:p>
        </p:txBody>
      </p:sp>
      <p:sp>
        <p:nvSpPr>
          <p:cNvPr id="3" name="Title 15"/>
          <p:cNvSpPr>
            <a:spLocks noGrp="1"/>
          </p:cNvSpPr>
          <p:nvPr>
            <p:ph type="title"/>
          </p:nvPr>
        </p:nvSpPr>
        <p:spPr>
          <a:xfrm>
            <a:off x="1143000" y="462689"/>
            <a:ext cx="6858000" cy="401859"/>
          </a:xfrm>
        </p:spPr>
        <p:txBody>
          <a:bodyPr>
            <a:noAutofit/>
          </a:bodyPr>
          <a:lstStyle>
            <a:lvl1pPr algn="ctr">
              <a:defRPr sz="2700" b="0">
                <a:solidFill>
                  <a:srgbClr val="2D3F51"/>
                </a:solidFill>
                <a:latin typeface="+mj-lt"/>
              </a:defRPr>
            </a:lvl1pPr>
          </a:lstStyle>
          <a:p>
            <a:r>
              <a:rPr lang="en-US" dirty="0"/>
              <a:t>Click to edit Master title style</a:t>
            </a:r>
            <a:endParaRPr lang="en-GB" dirty="0"/>
          </a:p>
        </p:txBody>
      </p:sp>
      <p:sp>
        <p:nvSpPr>
          <p:cNvPr id="4" name="Text Placeholder 17"/>
          <p:cNvSpPr>
            <a:spLocks noGrp="1"/>
          </p:cNvSpPr>
          <p:nvPr>
            <p:ph type="body" sz="quarter" idx="18"/>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38824579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2" name="Shape 2733"/>
          <p:cNvSpPr>
            <a:spLocks noChangeArrowheads="1"/>
          </p:cNvSpPr>
          <p:nvPr userDrawn="1"/>
        </p:nvSpPr>
        <p:spPr bwMode="auto">
          <a:xfrm>
            <a:off x="4392224" y="892973"/>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610" fontAlgn="base">
              <a:spcBef>
                <a:spcPct val="0"/>
              </a:spcBef>
              <a:spcAft>
                <a:spcPct val="0"/>
              </a:spcAft>
              <a:defRPr/>
            </a:pPr>
            <a:endParaRPr lang="en-US" altLang="en-US" sz="2400" dirty="0">
              <a:solidFill>
                <a:srgbClr val="FFFFFF"/>
              </a:solidFill>
              <a:sym typeface="Helvetica Light"/>
            </a:endParaRPr>
          </a:p>
        </p:txBody>
      </p:sp>
      <p:sp>
        <p:nvSpPr>
          <p:cNvPr id="13" name="Text Placeholder 12"/>
          <p:cNvSpPr>
            <a:spLocks noGrp="1"/>
          </p:cNvSpPr>
          <p:nvPr>
            <p:ph type="body" sz="quarter" idx="11"/>
          </p:nvPr>
        </p:nvSpPr>
        <p:spPr>
          <a:xfrm>
            <a:off x="800108" y="1396220"/>
            <a:ext cx="3409657" cy="387741"/>
          </a:xfrm>
        </p:spPr>
        <p:txBody>
          <a:bodyPr lIns="0" rIns="0">
            <a:normAutofit/>
          </a:bodyPr>
          <a:lstStyle>
            <a:lvl1pPr marL="0" indent="0">
              <a:buNone/>
              <a:defRPr sz="1100" b="0" baseline="0">
                <a:solidFill>
                  <a:schemeClr val="bg1">
                    <a:lumMod val="65000"/>
                  </a:schemeClr>
                </a:solidFill>
                <a:latin typeface="+mj-lt"/>
              </a:defRPr>
            </a:lvl1pPr>
            <a:lvl2pPr marL="342883" indent="0">
              <a:buNone/>
              <a:defRPr/>
            </a:lvl2pPr>
            <a:lvl3pPr marL="685766" indent="0">
              <a:buNone/>
              <a:defRPr/>
            </a:lvl3pPr>
            <a:lvl4pPr marL="1028648" indent="0">
              <a:buNone/>
              <a:defRPr/>
            </a:lvl4pPr>
            <a:lvl5pPr marL="1371532" indent="0">
              <a:buNone/>
              <a:defRPr/>
            </a:lvl5pPr>
          </a:lstStyle>
          <a:p>
            <a:pPr lvl="0"/>
            <a:r>
              <a:rPr lang="en-US"/>
              <a:t>Click to edit Master text styles</a:t>
            </a:r>
          </a:p>
        </p:txBody>
      </p:sp>
      <p:sp>
        <p:nvSpPr>
          <p:cNvPr id="15" name="Text Placeholder 14"/>
          <p:cNvSpPr>
            <a:spLocks noGrp="1"/>
          </p:cNvSpPr>
          <p:nvPr>
            <p:ph type="body" sz="quarter" idx="12"/>
          </p:nvPr>
        </p:nvSpPr>
        <p:spPr>
          <a:xfrm>
            <a:off x="800101" y="1672616"/>
            <a:ext cx="3409656" cy="874764"/>
          </a:xfrm>
        </p:spPr>
        <p:txBody>
          <a:bodyPr lIns="0" rIns="0">
            <a:normAutofit/>
          </a:bodyPr>
          <a:lstStyle>
            <a:lvl1pPr marL="0" indent="0">
              <a:lnSpc>
                <a:spcPct val="100000"/>
              </a:lnSpc>
              <a:buNone/>
              <a:defRPr sz="800" baseline="0">
                <a:solidFill>
                  <a:schemeClr val="bg1">
                    <a:lumMod val="65000"/>
                  </a:schemeClr>
                </a:solidFill>
                <a:latin typeface="+mn-lt"/>
              </a:defRPr>
            </a:lvl1pPr>
            <a:lvl2pPr marL="342883" indent="0">
              <a:buNone/>
              <a:defRPr>
                <a:latin typeface="Source Sans Pro" panose="020B0503030403020204" pitchFamily="34" charset="0"/>
              </a:defRPr>
            </a:lvl2pPr>
            <a:lvl3pPr marL="685766" indent="0">
              <a:buNone/>
              <a:defRPr>
                <a:latin typeface="Source Sans Pro" panose="020B0503030403020204" pitchFamily="34" charset="0"/>
              </a:defRPr>
            </a:lvl3pPr>
            <a:lvl4pPr marL="1028648" indent="0">
              <a:buNone/>
              <a:defRPr>
                <a:latin typeface="Source Sans Pro" panose="020B0503030403020204" pitchFamily="34" charset="0"/>
              </a:defRPr>
            </a:lvl4pPr>
            <a:lvl5pPr marL="1371532" indent="0">
              <a:buNone/>
              <a:defRPr>
                <a:latin typeface="Source Sans Pro" panose="020B0503030403020204" pitchFamily="34" charset="0"/>
              </a:defRPr>
            </a:lvl5pPr>
          </a:lstStyle>
          <a:p>
            <a:pPr lvl="0"/>
            <a:r>
              <a:rPr lang="en-US"/>
              <a:t>Click to edit Master text styles</a:t>
            </a:r>
          </a:p>
        </p:txBody>
      </p:sp>
      <p:sp>
        <p:nvSpPr>
          <p:cNvPr id="18" name="Text Placeholder 12"/>
          <p:cNvSpPr>
            <a:spLocks noGrp="1"/>
          </p:cNvSpPr>
          <p:nvPr>
            <p:ph type="body" sz="quarter" idx="13"/>
          </p:nvPr>
        </p:nvSpPr>
        <p:spPr>
          <a:xfrm>
            <a:off x="4934250" y="1396220"/>
            <a:ext cx="3409657" cy="387741"/>
          </a:xfrm>
        </p:spPr>
        <p:txBody>
          <a:bodyPr lIns="0" rIns="0">
            <a:normAutofit/>
          </a:bodyPr>
          <a:lstStyle>
            <a:lvl1pPr marL="0" indent="0" algn="r">
              <a:buNone/>
              <a:defRPr sz="1100" b="0" baseline="0">
                <a:solidFill>
                  <a:schemeClr val="bg1">
                    <a:lumMod val="65000"/>
                  </a:schemeClr>
                </a:solidFill>
                <a:latin typeface="+mj-lt"/>
              </a:defRPr>
            </a:lvl1pPr>
            <a:lvl2pPr marL="342883" indent="0">
              <a:buNone/>
              <a:defRPr/>
            </a:lvl2pPr>
            <a:lvl3pPr marL="685766" indent="0">
              <a:buNone/>
              <a:defRPr/>
            </a:lvl3pPr>
            <a:lvl4pPr marL="1028648" indent="0">
              <a:buNone/>
              <a:defRPr/>
            </a:lvl4pPr>
            <a:lvl5pPr marL="1371532" indent="0">
              <a:buNone/>
              <a:defRPr/>
            </a:lvl5pPr>
          </a:lstStyle>
          <a:p>
            <a:pPr lvl="0"/>
            <a:r>
              <a:rPr lang="en-US"/>
              <a:t>Click to edit Master text styles</a:t>
            </a:r>
          </a:p>
        </p:txBody>
      </p:sp>
      <p:sp>
        <p:nvSpPr>
          <p:cNvPr id="19" name="Text Placeholder 14"/>
          <p:cNvSpPr>
            <a:spLocks noGrp="1"/>
          </p:cNvSpPr>
          <p:nvPr>
            <p:ph type="body" sz="quarter" idx="14"/>
          </p:nvPr>
        </p:nvSpPr>
        <p:spPr>
          <a:xfrm>
            <a:off x="4934244" y="1672618"/>
            <a:ext cx="3409656" cy="1271930"/>
          </a:xfrm>
        </p:spPr>
        <p:txBody>
          <a:bodyPr lIns="0" rIns="0">
            <a:normAutofit/>
          </a:bodyPr>
          <a:lstStyle>
            <a:lvl1pPr marL="0" indent="0" algn="r">
              <a:lnSpc>
                <a:spcPct val="100000"/>
              </a:lnSpc>
              <a:buNone/>
              <a:defRPr sz="800" baseline="0">
                <a:solidFill>
                  <a:schemeClr val="bg1">
                    <a:lumMod val="65000"/>
                  </a:schemeClr>
                </a:solidFill>
                <a:latin typeface="+mn-lt"/>
              </a:defRPr>
            </a:lvl1pPr>
            <a:lvl2pPr marL="342883" indent="0">
              <a:buNone/>
              <a:defRPr>
                <a:latin typeface="Source Sans Pro" panose="020B0503030403020204" pitchFamily="34" charset="0"/>
              </a:defRPr>
            </a:lvl2pPr>
            <a:lvl3pPr marL="685766" indent="0">
              <a:buNone/>
              <a:defRPr>
                <a:latin typeface="Source Sans Pro" panose="020B0503030403020204" pitchFamily="34" charset="0"/>
              </a:defRPr>
            </a:lvl3pPr>
            <a:lvl4pPr marL="1028648" indent="0">
              <a:buNone/>
              <a:defRPr>
                <a:latin typeface="Source Sans Pro" panose="020B0503030403020204" pitchFamily="34" charset="0"/>
              </a:defRPr>
            </a:lvl4pPr>
            <a:lvl5pPr marL="1371532" indent="0">
              <a:buNone/>
              <a:defRPr>
                <a:latin typeface="Source Sans Pro" panose="020B0503030403020204" pitchFamily="34" charset="0"/>
              </a:defRPr>
            </a:lvl5pPr>
          </a:lstStyle>
          <a:p>
            <a:pPr lvl="0"/>
            <a:r>
              <a:rPr lang="en-US"/>
              <a:t>Click to edit Master text styles</a:t>
            </a:r>
          </a:p>
        </p:txBody>
      </p:sp>
      <p:sp>
        <p:nvSpPr>
          <p:cNvPr id="20" name="Text Placeholder 12"/>
          <p:cNvSpPr>
            <a:spLocks noGrp="1"/>
          </p:cNvSpPr>
          <p:nvPr>
            <p:ph type="body" sz="quarter" idx="15"/>
          </p:nvPr>
        </p:nvSpPr>
        <p:spPr>
          <a:xfrm>
            <a:off x="800108" y="3080825"/>
            <a:ext cx="3409657" cy="387741"/>
          </a:xfrm>
        </p:spPr>
        <p:txBody>
          <a:bodyPr lIns="0" rIns="0">
            <a:normAutofit/>
          </a:bodyPr>
          <a:lstStyle>
            <a:lvl1pPr marL="0" indent="0">
              <a:buNone/>
              <a:defRPr sz="1100" b="0" baseline="0">
                <a:solidFill>
                  <a:schemeClr val="bg1"/>
                </a:solidFill>
                <a:latin typeface="+mj-lt"/>
              </a:defRPr>
            </a:lvl1pPr>
            <a:lvl2pPr marL="342883" indent="0">
              <a:buNone/>
              <a:defRPr/>
            </a:lvl2pPr>
            <a:lvl3pPr marL="685766" indent="0">
              <a:buNone/>
              <a:defRPr/>
            </a:lvl3pPr>
            <a:lvl4pPr marL="1028648" indent="0">
              <a:buNone/>
              <a:defRPr/>
            </a:lvl4pPr>
            <a:lvl5pPr marL="1371532" indent="0">
              <a:buNone/>
              <a:defRPr/>
            </a:lvl5pPr>
          </a:lstStyle>
          <a:p>
            <a:pPr lvl="0"/>
            <a:r>
              <a:rPr lang="en-US"/>
              <a:t>Click to edit Master text styles</a:t>
            </a:r>
          </a:p>
        </p:txBody>
      </p:sp>
      <p:sp>
        <p:nvSpPr>
          <p:cNvPr id="21" name="Text Placeholder 14"/>
          <p:cNvSpPr>
            <a:spLocks noGrp="1"/>
          </p:cNvSpPr>
          <p:nvPr>
            <p:ph type="body" sz="quarter" idx="16"/>
          </p:nvPr>
        </p:nvSpPr>
        <p:spPr>
          <a:xfrm>
            <a:off x="800101" y="3357223"/>
            <a:ext cx="3409656" cy="1271930"/>
          </a:xfrm>
        </p:spPr>
        <p:txBody>
          <a:bodyPr lIns="0" rIns="0">
            <a:normAutofit/>
          </a:bodyPr>
          <a:lstStyle>
            <a:lvl1pPr marL="0" indent="0">
              <a:lnSpc>
                <a:spcPct val="100000"/>
              </a:lnSpc>
              <a:buNone/>
              <a:defRPr sz="800" baseline="0">
                <a:solidFill>
                  <a:schemeClr val="bg1"/>
                </a:solidFill>
                <a:latin typeface="+mn-lt"/>
              </a:defRPr>
            </a:lvl1pPr>
            <a:lvl2pPr marL="342883" indent="0">
              <a:buNone/>
              <a:defRPr>
                <a:latin typeface="Source Sans Pro" panose="020B0503030403020204" pitchFamily="34" charset="0"/>
              </a:defRPr>
            </a:lvl2pPr>
            <a:lvl3pPr marL="685766" indent="0">
              <a:buNone/>
              <a:defRPr>
                <a:latin typeface="Source Sans Pro" panose="020B0503030403020204" pitchFamily="34" charset="0"/>
              </a:defRPr>
            </a:lvl3pPr>
            <a:lvl4pPr marL="1028648" indent="0">
              <a:buNone/>
              <a:defRPr>
                <a:latin typeface="Source Sans Pro" panose="020B0503030403020204" pitchFamily="34" charset="0"/>
              </a:defRPr>
            </a:lvl4pPr>
            <a:lvl5pPr marL="1371532" indent="0">
              <a:buNone/>
              <a:defRPr>
                <a:latin typeface="Source Sans Pro" panose="020B0503030403020204" pitchFamily="34" charset="0"/>
              </a:defRPr>
            </a:lvl5pPr>
          </a:lstStyle>
          <a:p>
            <a:pPr lvl="0"/>
            <a:r>
              <a:rPr lang="en-US"/>
              <a:t>Click to edit Master text styles</a:t>
            </a:r>
          </a:p>
        </p:txBody>
      </p:sp>
      <p:sp>
        <p:nvSpPr>
          <p:cNvPr id="22" name="Text Placeholder 12"/>
          <p:cNvSpPr>
            <a:spLocks noGrp="1"/>
          </p:cNvSpPr>
          <p:nvPr>
            <p:ph type="body" sz="quarter" idx="17"/>
          </p:nvPr>
        </p:nvSpPr>
        <p:spPr>
          <a:xfrm>
            <a:off x="4934250" y="3080825"/>
            <a:ext cx="3409657" cy="387741"/>
          </a:xfrm>
        </p:spPr>
        <p:txBody>
          <a:bodyPr lIns="0" rIns="0">
            <a:normAutofit/>
          </a:bodyPr>
          <a:lstStyle>
            <a:lvl1pPr marL="0" indent="0" algn="ctr">
              <a:buNone/>
              <a:defRPr sz="1100" b="0" baseline="0">
                <a:solidFill>
                  <a:schemeClr val="bg1"/>
                </a:solidFill>
                <a:latin typeface="+mj-lt"/>
              </a:defRPr>
            </a:lvl1pPr>
            <a:lvl2pPr marL="342883" indent="0">
              <a:buNone/>
              <a:defRPr/>
            </a:lvl2pPr>
            <a:lvl3pPr marL="685766" indent="0">
              <a:buNone/>
              <a:defRPr/>
            </a:lvl3pPr>
            <a:lvl4pPr marL="1028648" indent="0">
              <a:buNone/>
              <a:defRPr/>
            </a:lvl4pPr>
            <a:lvl5pPr marL="1371532" indent="0">
              <a:buNone/>
              <a:defRPr/>
            </a:lvl5pPr>
          </a:lstStyle>
          <a:p>
            <a:pPr lvl="0"/>
            <a:r>
              <a:rPr lang="en-US"/>
              <a:t>Click to edit Master text styles</a:t>
            </a:r>
          </a:p>
        </p:txBody>
      </p:sp>
      <p:sp>
        <p:nvSpPr>
          <p:cNvPr id="23" name="Text Placeholder 14"/>
          <p:cNvSpPr>
            <a:spLocks noGrp="1"/>
          </p:cNvSpPr>
          <p:nvPr>
            <p:ph type="body" sz="quarter" idx="18"/>
          </p:nvPr>
        </p:nvSpPr>
        <p:spPr>
          <a:xfrm>
            <a:off x="4934244" y="3357223"/>
            <a:ext cx="3409656" cy="1271930"/>
          </a:xfrm>
        </p:spPr>
        <p:txBody>
          <a:bodyPr lIns="0" rIns="0">
            <a:normAutofit/>
          </a:bodyPr>
          <a:lstStyle>
            <a:lvl1pPr marL="0" indent="0" algn="r">
              <a:lnSpc>
                <a:spcPct val="100000"/>
              </a:lnSpc>
              <a:buNone/>
              <a:defRPr sz="800" baseline="0">
                <a:solidFill>
                  <a:schemeClr val="bg1"/>
                </a:solidFill>
                <a:latin typeface="+mn-lt"/>
              </a:defRPr>
            </a:lvl1pPr>
            <a:lvl2pPr marL="342883" indent="0">
              <a:buNone/>
              <a:defRPr>
                <a:latin typeface="Source Sans Pro" panose="020B0503030403020204" pitchFamily="34" charset="0"/>
              </a:defRPr>
            </a:lvl2pPr>
            <a:lvl3pPr marL="685766" indent="0">
              <a:buNone/>
              <a:defRPr>
                <a:latin typeface="Source Sans Pro" panose="020B0503030403020204" pitchFamily="34" charset="0"/>
              </a:defRPr>
            </a:lvl3pPr>
            <a:lvl4pPr marL="1028648" indent="0">
              <a:buNone/>
              <a:defRPr>
                <a:latin typeface="Source Sans Pro" panose="020B0503030403020204" pitchFamily="34" charset="0"/>
              </a:defRPr>
            </a:lvl4pPr>
            <a:lvl5pPr marL="1371532" indent="0">
              <a:buNone/>
              <a:defRPr>
                <a:latin typeface="Source Sans Pro" panose="020B0503030403020204" pitchFamily="34" charset="0"/>
              </a:defRPr>
            </a:lvl5pPr>
          </a:lstStyle>
          <a:p>
            <a:pPr lvl="0"/>
            <a:r>
              <a:rPr lang="en-US"/>
              <a:t>Click to edit Master text styles</a:t>
            </a:r>
          </a:p>
        </p:txBody>
      </p:sp>
      <p:sp>
        <p:nvSpPr>
          <p:cNvPr id="24"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25" name="Text Placeholder 17"/>
          <p:cNvSpPr>
            <a:spLocks noGrp="1"/>
          </p:cNvSpPr>
          <p:nvPr>
            <p:ph type="body" sz="quarter" idx="19"/>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341746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28AFEC6-59A5-8E40-9F73-0F51BEF6E9A9}"/>
              </a:ext>
            </a:extLst>
          </p:cNvPr>
          <p:cNvSpPr>
            <a:spLocks noGrp="1" noChangeArrowheads="1"/>
          </p:cNvSpPr>
          <p:nvPr>
            <p:ph type="dt" sz="half" idx="10"/>
          </p:nvPr>
        </p:nvSpPr>
        <p:spPr>
          <a:ln/>
        </p:spPr>
        <p:txBody>
          <a:bodyPr/>
          <a:lstStyle>
            <a:lvl1pPr>
              <a:defRPr/>
            </a:lvl1pPr>
          </a:lstStyle>
          <a:p>
            <a:fld id="{E4064D46-0A18-4ADD-8A6B-DCFD1C63BF46}" type="datetimeFigureOut">
              <a:rPr lang="en-US" altLang="en-US"/>
              <a:pPr/>
              <a:t>1/11/2019</a:t>
            </a:fld>
            <a:endParaRPr lang="en-US" altLang="en-US" dirty="0"/>
          </a:p>
        </p:txBody>
      </p:sp>
      <p:sp>
        <p:nvSpPr>
          <p:cNvPr id="8" name="Rectangle 5">
            <a:extLst>
              <a:ext uri="{FF2B5EF4-FFF2-40B4-BE49-F238E27FC236}">
                <a16:creationId xmlns:a16="http://schemas.microsoft.com/office/drawing/2014/main" id="{1ECB25C9-2C5F-A34D-B7FD-052D0C429A0E}"/>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9" name="Rectangle 6">
            <a:extLst>
              <a:ext uri="{FF2B5EF4-FFF2-40B4-BE49-F238E27FC236}">
                <a16:creationId xmlns:a16="http://schemas.microsoft.com/office/drawing/2014/main" id="{FB5FBA2F-80F9-FA44-AA6B-30D76DC29304}"/>
              </a:ext>
            </a:extLst>
          </p:cNvPr>
          <p:cNvSpPr>
            <a:spLocks noGrp="1" noChangeArrowheads="1"/>
          </p:cNvSpPr>
          <p:nvPr>
            <p:ph type="sldNum" sz="quarter" idx="12"/>
          </p:nvPr>
        </p:nvSpPr>
        <p:spPr>
          <a:ln/>
        </p:spPr>
        <p:txBody>
          <a:bodyPr/>
          <a:lstStyle>
            <a:lvl1pPr>
              <a:defRPr/>
            </a:lvl1pPr>
          </a:lstStyle>
          <a:p>
            <a:fld id="{10EED6EB-AC9B-46AC-A752-7ACE6F1B120C}" type="slidenum">
              <a:rPr lang="en-US" altLang="en-US"/>
              <a:pPr/>
              <a:t>‹#›</a:t>
            </a:fld>
            <a:endParaRPr lang="en-US" altLang="en-US" dirty="0"/>
          </a:p>
        </p:txBody>
      </p:sp>
    </p:spTree>
    <p:extLst>
      <p:ext uri="{BB962C8B-B14F-4D97-AF65-F5344CB8AC3E}">
        <p14:creationId xmlns:p14="http://schemas.microsoft.com/office/powerpoint/2010/main" val="331229337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8" name="Shape 2733"/>
          <p:cNvSpPr>
            <a:spLocks noChangeArrowheads="1"/>
          </p:cNvSpPr>
          <p:nvPr userDrawn="1"/>
        </p:nvSpPr>
        <p:spPr bwMode="auto">
          <a:xfrm>
            <a:off x="4392224" y="892973"/>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610" fontAlgn="base">
              <a:spcBef>
                <a:spcPct val="0"/>
              </a:spcBef>
              <a:spcAft>
                <a:spcPct val="0"/>
              </a:spcAft>
              <a:defRPr/>
            </a:pPr>
            <a:endParaRPr lang="en-US" altLang="en-US" sz="2400" dirty="0">
              <a:solidFill>
                <a:srgbClr val="FFFFFF"/>
              </a:solidFill>
              <a:sym typeface="Helvetica Light"/>
            </a:endParaRPr>
          </a:p>
        </p:txBody>
      </p:sp>
      <p:sp>
        <p:nvSpPr>
          <p:cNvPr id="3" name="Picture Placeholder 2"/>
          <p:cNvSpPr>
            <a:spLocks noGrp="1"/>
          </p:cNvSpPr>
          <p:nvPr>
            <p:ph type="pic" sz="quarter" idx="20"/>
          </p:nvPr>
        </p:nvSpPr>
        <p:spPr>
          <a:xfrm>
            <a:off x="809634" y="1725665"/>
            <a:ext cx="1654175" cy="1022247"/>
          </a:xfrm>
        </p:spPr>
        <p:txBody>
          <a:bodyPr rtlCol="0">
            <a:normAutofit/>
          </a:bodyPr>
          <a:lstStyle>
            <a:lvl1pPr marL="0" indent="0">
              <a:buNone/>
              <a:defRPr sz="900"/>
            </a:lvl1pPr>
          </a:lstStyle>
          <a:p>
            <a:pPr lvl="0"/>
            <a:endParaRPr lang="en-US" noProof="0" dirty="0"/>
          </a:p>
        </p:txBody>
      </p:sp>
      <p:sp>
        <p:nvSpPr>
          <p:cNvPr id="28" name="Picture Placeholder 2"/>
          <p:cNvSpPr>
            <a:spLocks noGrp="1"/>
          </p:cNvSpPr>
          <p:nvPr>
            <p:ph type="pic" sz="quarter" idx="21"/>
          </p:nvPr>
        </p:nvSpPr>
        <p:spPr>
          <a:xfrm>
            <a:off x="2767654" y="1725665"/>
            <a:ext cx="1654175" cy="1022247"/>
          </a:xfrm>
        </p:spPr>
        <p:txBody>
          <a:bodyPr rtlCol="0">
            <a:normAutofit/>
          </a:bodyPr>
          <a:lstStyle>
            <a:lvl1pPr marL="0" indent="0">
              <a:buNone/>
              <a:defRPr sz="900"/>
            </a:lvl1pPr>
          </a:lstStyle>
          <a:p>
            <a:pPr lvl="0"/>
            <a:endParaRPr lang="en-US" noProof="0" dirty="0"/>
          </a:p>
        </p:txBody>
      </p:sp>
      <p:sp>
        <p:nvSpPr>
          <p:cNvPr id="29" name="Picture Placeholder 2"/>
          <p:cNvSpPr>
            <a:spLocks noGrp="1"/>
          </p:cNvSpPr>
          <p:nvPr>
            <p:ph type="pic" sz="quarter" idx="22"/>
          </p:nvPr>
        </p:nvSpPr>
        <p:spPr>
          <a:xfrm>
            <a:off x="4725675" y="1725665"/>
            <a:ext cx="1654175" cy="1022247"/>
          </a:xfrm>
        </p:spPr>
        <p:txBody>
          <a:bodyPr rtlCol="0">
            <a:normAutofit/>
          </a:bodyPr>
          <a:lstStyle>
            <a:lvl1pPr marL="0" indent="0">
              <a:buNone/>
              <a:defRPr sz="900"/>
            </a:lvl1pPr>
          </a:lstStyle>
          <a:p>
            <a:pPr lvl="0"/>
            <a:endParaRPr lang="en-US" noProof="0" dirty="0"/>
          </a:p>
        </p:txBody>
      </p:sp>
      <p:sp>
        <p:nvSpPr>
          <p:cNvPr id="30" name="Picture Placeholder 2"/>
          <p:cNvSpPr>
            <a:spLocks noGrp="1"/>
          </p:cNvSpPr>
          <p:nvPr>
            <p:ph type="pic" sz="quarter" idx="23"/>
          </p:nvPr>
        </p:nvSpPr>
        <p:spPr>
          <a:xfrm>
            <a:off x="6683692" y="1725665"/>
            <a:ext cx="1654175" cy="1022247"/>
          </a:xfrm>
        </p:spPr>
        <p:txBody>
          <a:bodyPr rtlCol="0">
            <a:normAutofit/>
          </a:bodyPr>
          <a:lstStyle>
            <a:lvl1pPr marL="0" indent="0">
              <a:buNone/>
              <a:defRPr sz="900"/>
            </a:lvl1pPr>
          </a:lstStyle>
          <a:p>
            <a:pPr lvl="0"/>
            <a:endParaRPr lang="en-US" noProof="0" dirty="0"/>
          </a:p>
        </p:txBody>
      </p:sp>
      <p:sp>
        <p:nvSpPr>
          <p:cNvPr id="24"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25" name="Text Placeholder 17"/>
          <p:cNvSpPr>
            <a:spLocks noGrp="1"/>
          </p:cNvSpPr>
          <p:nvPr>
            <p:ph type="body" sz="quarter" idx="19"/>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4221509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6" name="Shape 2733"/>
          <p:cNvSpPr>
            <a:spLocks noChangeArrowheads="1"/>
          </p:cNvSpPr>
          <p:nvPr userDrawn="1"/>
        </p:nvSpPr>
        <p:spPr bwMode="auto">
          <a:xfrm>
            <a:off x="4392224" y="892973"/>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610" fontAlgn="base">
              <a:spcBef>
                <a:spcPct val="0"/>
              </a:spcBef>
              <a:spcAft>
                <a:spcPct val="0"/>
              </a:spcAft>
              <a:defRPr/>
            </a:pPr>
            <a:endParaRPr lang="en-US" altLang="en-US" sz="2400" dirty="0">
              <a:solidFill>
                <a:srgbClr val="FFFFFF"/>
              </a:solidFill>
              <a:sym typeface="Helvetica Light"/>
            </a:endParaRPr>
          </a:p>
        </p:txBody>
      </p:sp>
      <p:sp>
        <p:nvSpPr>
          <p:cNvPr id="4" name="Picture Placeholder 3"/>
          <p:cNvSpPr>
            <a:spLocks noGrp="1"/>
          </p:cNvSpPr>
          <p:nvPr>
            <p:ph type="pic" sz="quarter" idx="20"/>
          </p:nvPr>
        </p:nvSpPr>
        <p:spPr>
          <a:xfrm>
            <a:off x="5390701" y="1668781"/>
            <a:ext cx="1557338" cy="1015604"/>
          </a:xfrm>
          <a:prstGeom prst="roundRect">
            <a:avLst/>
          </a:prstGeom>
        </p:spPr>
        <p:txBody>
          <a:bodyPr rtlCol="0">
            <a:normAutofit/>
          </a:bodyPr>
          <a:lstStyle/>
          <a:p>
            <a:pPr lvl="0"/>
            <a:endParaRPr lang="en-US" noProof="0" dirty="0"/>
          </a:p>
        </p:txBody>
      </p:sp>
      <p:sp>
        <p:nvSpPr>
          <p:cNvPr id="13" name="Picture Placeholder 3"/>
          <p:cNvSpPr>
            <a:spLocks noGrp="1"/>
          </p:cNvSpPr>
          <p:nvPr>
            <p:ph type="pic" sz="quarter" idx="21"/>
          </p:nvPr>
        </p:nvSpPr>
        <p:spPr>
          <a:xfrm>
            <a:off x="2195948" y="1668781"/>
            <a:ext cx="1557338" cy="1015604"/>
          </a:xfrm>
          <a:prstGeom prst="roundRect">
            <a:avLst/>
          </a:prstGeom>
        </p:spPr>
        <p:txBody>
          <a:bodyPr rtlCol="0">
            <a:normAutofit/>
          </a:bodyPr>
          <a:lstStyle/>
          <a:p>
            <a:pPr lvl="0"/>
            <a:endParaRPr lang="en-US" noProof="0" dirty="0"/>
          </a:p>
        </p:txBody>
      </p:sp>
      <p:sp>
        <p:nvSpPr>
          <p:cNvPr id="24"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25" name="Text Placeholder 17"/>
          <p:cNvSpPr>
            <a:spLocks noGrp="1"/>
          </p:cNvSpPr>
          <p:nvPr>
            <p:ph type="body" sz="quarter" idx="19"/>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1729372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8" name="Shape 2733"/>
          <p:cNvSpPr>
            <a:spLocks noChangeArrowheads="1"/>
          </p:cNvSpPr>
          <p:nvPr userDrawn="1"/>
        </p:nvSpPr>
        <p:spPr bwMode="auto">
          <a:xfrm>
            <a:off x="4392224" y="892973"/>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610" fontAlgn="base">
              <a:spcBef>
                <a:spcPct val="0"/>
              </a:spcBef>
              <a:spcAft>
                <a:spcPct val="0"/>
              </a:spcAft>
              <a:defRPr/>
            </a:pPr>
            <a:endParaRPr lang="en-US" altLang="en-US" sz="2400" dirty="0">
              <a:solidFill>
                <a:srgbClr val="FFFFFF"/>
              </a:solidFill>
              <a:sym typeface="Helvetica Light"/>
            </a:endParaRPr>
          </a:p>
        </p:txBody>
      </p:sp>
      <p:sp>
        <p:nvSpPr>
          <p:cNvPr id="14" name="Picture Placeholder 2"/>
          <p:cNvSpPr>
            <a:spLocks noGrp="1"/>
          </p:cNvSpPr>
          <p:nvPr>
            <p:ph type="pic" sz="quarter" idx="21"/>
          </p:nvPr>
        </p:nvSpPr>
        <p:spPr>
          <a:xfrm>
            <a:off x="2919867" y="1890875"/>
            <a:ext cx="1577926" cy="1075859"/>
          </a:xfrm>
        </p:spPr>
        <p:txBody>
          <a:bodyPr rtlCol="0">
            <a:normAutofit/>
          </a:bodyPr>
          <a:lstStyle>
            <a:lvl1pPr marL="0" indent="0">
              <a:buNone/>
              <a:defRPr sz="900"/>
            </a:lvl1pPr>
          </a:lstStyle>
          <a:p>
            <a:pPr lvl="0"/>
            <a:endParaRPr lang="en-US" noProof="0" dirty="0"/>
          </a:p>
        </p:txBody>
      </p:sp>
      <p:sp>
        <p:nvSpPr>
          <p:cNvPr id="15" name="Picture Placeholder 2"/>
          <p:cNvSpPr>
            <a:spLocks noGrp="1"/>
          </p:cNvSpPr>
          <p:nvPr>
            <p:ph type="pic" sz="quarter" idx="22"/>
          </p:nvPr>
        </p:nvSpPr>
        <p:spPr>
          <a:xfrm>
            <a:off x="4638754" y="1890875"/>
            <a:ext cx="1577926" cy="1075859"/>
          </a:xfrm>
        </p:spPr>
        <p:txBody>
          <a:bodyPr rtlCol="0">
            <a:normAutofit/>
          </a:bodyPr>
          <a:lstStyle>
            <a:lvl1pPr marL="0" indent="0">
              <a:buNone/>
              <a:defRPr sz="900"/>
            </a:lvl1pPr>
          </a:lstStyle>
          <a:p>
            <a:pPr lvl="0"/>
            <a:endParaRPr lang="en-US" noProof="0" dirty="0"/>
          </a:p>
        </p:txBody>
      </p:sp>
      <p:sp>
        <p:nvSpPr>
          <p:cNvPr id="16" name="Picture Placeholder 2"/>
          <p:cNvSpPr>
            <a:spLocks noGrp="1"/>
          </p:cNvSpPr>
          <p:nvPr>
            <p:ph type="pic" sz="quarter" idx="23"/>
          </p:nvPr>
        </p:nvSpPr>
        <p:spPr>
          <a:xfrm>
            <a:off x="6357642" y="1890875"/>
            <a:ext cx="1577926" cy="1075859"/>
          </a:xfrm>
        </p:spPr>
        <p:txBody>
          <a:bodyPr rtlCol="0">
            <a:normAutofit/>
          </a:bodyPr>
          <a:lstStyle>
            <a:lvl1pPr marL="0" indent="0">
              <a:buNone/>
              <a:defRPr sz="900"/>
            </a:lvl1pPr>
          </a:lstStyle>
          <a:p>
            <a:pPr lvl="0"/>
            <a:endParaRPr lang="en-US" noProof="0" dirty="0"/>
          </a:p>
        </p:txBody>
      </p:sp>
      <p:sp>
        <p:nvSpPr>
          <p:cNvPr id="3" name="Picture Placeholder 2"/>
          <p:cNvSpPr>
            <a:spLocks noGrp="1"/>
          </p:cNvSpPr>
          <p:nvPr>
            <p:ph type="pic" sz="quarter" idx="20"/>
          </p:nvPr>
        </p:nvSpPr>
        <p:spPr>
          <a:xfrm>
            <a:off x="1200979" y="1890875"/>
            <a:ext cx="1577926" cy="1075859"/>
          </a:xfrm>
        </p:spPr>
        <p:txBody>
          <a:bodyPr rtlCol="0">
            <a:normAutofit/>
          </a:bodyPr>
          <a:lstStyle>
            <a:lvl1pPr marL="0" indent="0">
              <a:buNone/>
              <a:defRPr sz="900"/>
            </a:lvl1pPr>
          </a:lstStyle>
          <a:p>
            <a:pPr lvl="0"/>
            <a:endParaRPr lang="en-US" noProof="0" dirty="0"/>
          </a:p>
        </p:txBody>
      </p:sp>
      <p:sp>
        <p:nvSpPr>
          <p:cNvPr id="24"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25" name="Text Placeholder 17"/>
          <p:cNvSpPr>
            <a:spLocks noGrp="1"/>
          </p:cNvSpPr>
          <p:nvPr>
            <p:ph type="body" sz="quarter" idx="19"/>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265487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1" name="Shape 2733"/>
          <p:cNvSpPr>
            <a:spLocks noChangeArrowheads="1"/>
          </p:cNvSpPr>
          <p:nvPr userDrawn="1"/>
        </p:nvSpPr>
        <p:spPr bwMode="auto">
          <a:xfrm>
            <a:off x="4392224" y="892973"/>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610" fontAlgn="base">
              <a:spcBef>
                <a:spcPct val="0"/>
              </a:spcBef>
              <a:spcAft>
                <a:spcPct val="0"/>
              </a:spcAft>
              <a:defRPr/>
            </a:pPr>
            <a:endParaRPr lang="en-US" altLang="en-US" sz="2400" dirty="0">
              <a:solidFill>
                <a:srgbClr val="FFFFFF"/>
              </a:solidFill>
              <a:sym typeface="Helvetica Light"/>
            </a:endParaRPr>
          </a:p>
        </p:txBody>
      </p:sp>
      <p:sp>
        <p:nvSpPr>
          <p:cNvPr id="3" name="Picture Placeholder 2"/>
          <p:cNvSpPr>
            <a:spLocks noGrp="1"/>
          </p:cNvSpPr>
          <p:nvPr>
            <p:ph type="pic" sz="quarter" idx="20"/>
          </p:nvPr>
        </p:nvSpPr>
        <p:spPr>
          <a:xfrm>
            <a:off x="2646740" y="1743623"/>
            <a:ext cx="541782" cy="541782"/>
          </a:xfrm>
          <a:prstGeom prst="ellipse">
            <a:avLst/>
          </a:prstGeom>
          <a:ln>
            <a:solidFill>
              <a:schemeClr val="bg1">
                <a:lumMod val="65000"/>
              </a:schemeClr>
            </a:solidFill>
          </a:ln>
        </p:spPr>
        <p:style>
          <a:lnRef idx="2">
            <a:schemeClr val="accent1"/>
          </a:lnRef>
          <a:fillRef idx="1">
            <a:schemeClr val="lt1"/>
          </a:fillRef>
          <a:effectRef idx="0">
            <a:schemeClr val="accent1"/>
          </a:effectRef>
          <a:fontRef idx="none"/>
        </p:style>
        <p:txBody>
          <a:bodyPr rtlCol="0">
            <a:normAutofit/>
          </a:bodyPr>
          <a:lstStyle>
            <a:lvl1pPr marL="0" indent="0">
              <a:buNone/>
              <a:defRPr sz="1100"/>
            </a:lvl1pPr>
          </a:lstStyle>
          <a:p>
            <a:pPr lvl="0"/>
            <a:endParaRPr lang="en-US" noProof="0" dirty="0"/>
          </a:p>
        </p:txBody>
      </p:sp>
      <p:sp>
        <p:nvSpPr>
          <p:cNvPr id="31" name="Picture Placeholder 2"/>
          <p:cNvSpPr>
            <a:spLocks noGrp="1"/>
          </p:cNvSpPr>
          <p:nvPr>
            <p:ph type="pic" sz="quarter" idx="21"/>
          </p:nvPr>
        </p:nvSpPr>
        <p:spPr>
          <a:xfrm>
            <a:off x="5955482" y="1743623"/>
            <a:ext cx="541782" cy="541782"/>
          </a:xfrm>
          <a:prstGeom prst="ellipse">
            <a:avLst/>
          </a:prstGeom>
          <a:ln>
            <a:solidFill>
              <a:schemeClr val="bg1">
                <a:lumMod val="65000"/>
              </a:schemeClr>
            </a:solidFill>
          </a:ln>
        </p:spPr>
        <p:style>
          <a:lnRef idx="2">
            <a:schemeClr val="accent1"/>
          </a:lnRef>
          <a:fillRef idx="1">
            <a:schemeClr val="lt1"/>
          </a:fillRef>
          <a:effectRef idx="0">
            <a:schemeClr val="accent1"/>
          </a:effectRef>
          <a:fontRef idx="none"/>
        </p:style>
        <p:txBody>
          <a:bodyPr rtlCol="0">
            <a:normAutofit/>
          </a:bodyPr>
          <a:lstStyle>
            <a:lvl1pPr marL="0" indent="0">
              <a:buNone/>
              <a:defRPr sz="1100"/>
            </a:lvl1pPr>
          </a:lstStyle>
          <a:p>
            <a:pPr lvl="0"/>
            <a:endParaRPr lang="en-US" noProof="0" dirty="0"/>
          </a:p>
        </p:txBody>
      </p:sp>
      <p:sp>
        <p:nvSpPr>
          <p:cNvPr id="32" name="Picture Placeholder 2"/>
          <p:cNvSpPr>
            <a:spLocks noGrp="1"/>
          </p:cNvSpPr>
          <p:nvPr>
            <p:ph type="pic" sz="quarter" idx="22"/>
          </p:nvPr>
        </p:nvSpPr>
        <p:spPr>
          <a:xfrm>
            <a:off x="1663772" y="3359306"/>
            <a:ext cx="541782" cy="541782"/>
          </a:xfrm>
          <a:prstGeom prst="ellipse">
            <a:avLst/>
          </a:prstGeom>
          <a:ln>
            <a:solidFill>
              <a:schemeClr val="bg1">
                <a:lumMod val="65000"/>
              </a:schemeClr>
            </a:solidFill>
          </a:ln>
        </p:spPr>
        <p:style>
          <a:lnRef idx="2">
            <a:schemeClr val="accent1"/>
          </a:lnRef>
          <a:fillRef idx="1">
            <a:schemeClr val="lt1"/>
          </a:fillRef>
          <a:effectRef idx="0">
            <a:schemeClr val="accent1"/>
          </a:effectRef>
          <a:fontRef idx="none"/>
        </p:style>
        <p:txBody>
          <a:bodyPr rtlCol="0">
            <a:normAutofit/>
          </a:bodyPr>
          <a:lstStyle>
            <a:lvl1pPr marL="0" indent="0">
              <a:buNone/>
              <a:defRPr sz="1100"/>
            </a:lvl1pPr>
          </a:lstStyle>
          <a:p>
            <a:pPr lvl="0"/>
            <a:endParaRPr lang="en-US" noProof="0" dirty="0"/>
          </a:p>
        </p:txBody>
      </p:sp>
      <p:sp>
        <p:nvSpPr>
          <p:cNvPr id="33" name="Picture Placeholder 2"/>
          <p:cNvSpPr>
            <a:spLocks noGrp="1"/>
          </p:cNvSpPr>
          <p:nvPr>
            <p:ph type="pic" sz="quarter" idx="23"/>
          </p:nvPr>
        </p:nvSpPr>
        <p:spPr>
          <a:xfrm>
            <a:off x="2985149" y="3359306"/>
            <a:ext cx="541782" cy="541782"/>
          </a:xfrm>
          <a:prstGeom prst="ellipse">
            <a:avLst/>
          </a:prstGeom>
          <a:ln>
            <a:solidFill>
              <a:schemeClr val="bg1">
                <a:lumMod val="65000"/>
              </a:schemeClr>
            </a:solidFill>
          </a:ln>
        </p:spPr>
        <p:style>
          <a:lnRef idx="2">
            <a:schemeClr val="accent1"/>
          </a:lnRef>
          <a:fillRef idx="1">
            <a:schemeClr val="lt1"/>
          </a:fillRef>
          <a:effectRef idx="0">
            <a:schemeClr val="accent1"/>
          </a:effectRef>
          <a:fontRef idx="none"/>
        </p:style>
        <p:txBody>
          <a:bodyPr rtlCol="0">
            <a:normAutofit/>
          </a:bodyPr>
          <a:lstStyle>
            <a:lvl1pPr marL="0" indent="0">
              <a:buNone/>
              <a:defRPr sz="1100"/>
            </a:lvl1pPr>
          </a:lstStyle>
          <a:p>
            <a:pPr lvl="0"/>
            <a:endParaRPr lang="en-US" noProof="0" dirty="0"/>
          </a:p>
        </p:txBody>
      </p:sp>
      <p:sp>
        <p:nvSpPr>
          <p:cNvPr id="34" name="Picture Placeholder 2"/>
          <p:cNvSpPr>
            <a:spLocks noGrp="1"/>
          </p:cNvSpPr>
          <p:nvPr>
            <p:ph type="pic" sz="quarter" idx="24"/>
          </p:nvPr>
        </p:nvSpPr>
        <p:spPr>
          <a:xfrm>
            <a:off x="4308163" y="3359306"/>
            <a:ext cx="541782" cy="541782"/>
          </a:xfrm>
          <a:prstGeom prst="ellipse">
            <a:avLst/>
          </a:prstGeom>
          <a:ln>
            <a:solidFill>
              <a:schemeClr val="bg1">
                <a:lumMod val="65000"/>
              </a:schemeClr>
            </a:solidFill>
          </a:ln>
        </p:spPr>
        <p:style>
          <a:lnRef idx="2">
            <a:schemeClr val="accent1"/>
          </a:lnRef>
          <a:fillRef idx="1">
            <a:schemeClr val="lt1"/>
          </a:fillRef>
          <a:effectRef idx="0">
            <a:schemeClr val="accent1"/>
          </a:effectRef>
          <a:fontRef idx="none"/>
        </p:style>
        <p:txBody>
          <a:bodyPr rtlCol="0">
            <a:normAutofit/>
          </a:bodyPr>
          <a:lstStyle>
            <a:lvl1pPr marL="0" indent="0">
              <a:buNone/>
              <a:defRPr sz="1100"/>
            </a:lvl1pPr>
          </a:lstStyle>
          <a:p>
            <a:pPr lvl="0"/>
            <a:endParaRPr lang="en-US" noProof="0" dirty="0"/>
          </a:p>
        </p:txBody>
      </p:sp>
      <p:sp>
        <p:nvSpPr>
          <p:cNvPr id="35" name="Picture Placeholder 2"/>
          <p:cNvSpPr>
            <a:spLocks noGrp="1"/>
          </p:cNvSpPr>
          <p:nvPr>
            <p:ph type="pic" sz="quarter" idx="25"/>
          </p:nvPr>
        </p:nvSpPr>
        <p:spPr>
          <a:xfrm>
            <a:off x="5615982" y="3359306"/>
            <a:ext cx="541782" cy="541782"/>
          </a:xfrm>
          <a:prstGeom prst="ellipse">
            <a:avLst/>
          </a:prstGeom>
          <a:ln>
            <a:solidFill>
              <a:schemeClr val="bg1">
                <a:lumMod val="65000"/>
              </a:schemeClr>
            </a:solidFill>
          </a:ln>
        </p:spPr>
        <p:style>
          <a:lnRef idx="2">
            <a:schemeClr val="accent1"/>
          </a:lnRef>
          <a:fillRef idx="1">
            <a:schemeClr val="lt1"/>
          </a:fillRef>
          <a:effectRef idx="0">
            <a:schemeClr val="accent1"/>
          </a:effectRef>
          <a:fontRef idx="none"/>
        </p:style>
        <p:txBody>
          <a:bodyPr rtlCol="0">
            <a:normAutofit/>
          </a:bodyPr>
          <a:lstStyle>
            <a:lvl1pPr marL="0" indent="0">
              <a:buNone/>
              <a:defRPr sz="1100"/>
            </a:lvl1pPr>
          </a:lstStyle>
          <a:p>
            <a:pPr lvl="0"/>
            <a:endParaRPr lang="en-US" noProof="0" dirty="0"/>
          </a:p>
        </p:txBody>
      </p:sp>
      <p:sp>
        <p:nvSpPr>
          <p:cNvPr id="36" name="Picture Placeholder 2"/>
          <p:cNvSpPr>
            <a:spLocks noGrp="1"/>
          </p:cNvSpPr>
          <p:nvPr>
            <p:ph type="pic" sz="quarter" idx="26"/>
          </p:nvPr>
        </p:nvSpPr>
        <p:spPr>
          <a:xfrm>
            <a:off x="6937360" y="3359306"/>
            <a:ext cx="541782" cy="541782"/>
          </a:xfrm>
          <a:prstGeom prst="ellipse">
            <a:avLst/>
          </a:prstGeom>
          <a:ln>
            <a:solidFill>
              <a:schemeClr val="bg1">
                <a:lumMod val="65000"/>
              </a:schemeClr>
            </a:solidFill>
          </a:ln>
        </p:spPr>
        <p:style>
          <a:lnRef idx="2">
            <a:schemeClr val="accent1"/>
          </a:lnRef>
          <a:fillRef idx="1">
            <a:schemeClr val="lt1"/>
          </a:fillRef>
          <a:effectRef idx="0">
            <a:schemeClr val="accent1"/>
          </a:effectRef>
          <a:fontRef idx="none"/>
        </p:style>
        <p:txBody>
          <a:bodyPr rtlCol="0">
            <a:normAutofit/>
          </a:bodyPr>
          <a:lstStyle>
            <a:lvl1pPr marL="0" indent="0">
              <a:buNone/>
              <a:defRPr sz="1100"/>
            </a:lvl1pPr>
          </a:lstStyle>
          <a:p>
            <a:pPr lvl="0"/>
            <a:endParaRPr lang="en-US" noProof="0" dirty="0"/>
          </a:p>
        </p:txBody>
      </p:sp>
      <p:sp>
        <p:nvSpPr>
          <p:cNvPr id="24"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25" name="Text Placeholder 17"/>
          <p:cNvSpPr>
            <a:spLocks noGrp="1"/>
          </p:cNvSpPr>
          <p:nvPr>
            <p:ph type="body" sz="quarter" idx="19"/>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153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Shape 2733"/>
          <p:cNvSpPr>
            <a:spLocks noChangeArrowheads="1"/>
          </p:cNvSpPr>
          <p:nvPr userDrawn="1"/>
        </p:nvSpPr>
        <p:spPr bwMode="auto">
          <a:xfrm>
            <a:off x="4392224" y="892973"/>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610" fontAlgn="base">
              <a:spcBef>
                <a:spcPct val="0"/>
              </a:spcBef>
              <a:spcAft>
                <a:spcPct val="0"/>
              </a:spcAft>
              <a:defRPr/>
            </a:pPr>
            <a:endParaRPr lang="en-US" altLang="en-US" sz="2400" dirty="0">
              <a:solidFill>
                <a:srgbClr val="FFFFFF"/>
              </a:solidFill>
              <a:sym typeface="Helvetica Light"/>
            </a:endParaRPr>
          </a:p>
        </p:txBody>
      </p:sp>
      <p:sp>
        <p:nvSpPr>
          <p:cNvPr id="3" name="Picture Placeholder 2"/>
          <p:cNvSpPr>
            <a:spLocks noGrp="1"/>
          </p:cNvSpPr>
          <p:nvPr>
            <p:ph type="pic" sz="quarter" idx="20"/>
          </p:nvPr>
        </p:nvSpPr>
        <p:spPr>
          <a:xfrm>
            <a:off x="670649" y="1737536"/>
            <a:ext cx="1541013" cy="742278"/>
          </a:xfrm>
        </p:spPr>
        <p:txBody>
          <a:bodyPr rtlCol="0">
            <a:normAutofit/>
          </a:bodyPr>
          <a:lstStyle>
            <a:lvl1pPr marL="0" indent="0">
              <a:buNone/>
              <a:defRPr sz="1200"/>
            </a:lvl1pPr>
          </a:lstStyle>
          <a:p>
            <a:pPr lvl="0"/>
            <a:endParaRPr lang="en-US" noProof="0" dirty="0"/>
          </a:p>
        </p:txBody>
      </p:sp>
      <p:sp>
        <p:nvSpPr>
          <p:cNvPr id="28" name="Picture Placeholder 2"/>
          <p:cNvSpPr>
            <a:spLocks noGrp="1"/>
          </p:cNvSpPr>
          <p:nvPr>
            <p:ph type="pic" sz="quarter" idx="21"/>
          </p:nvPr>
        </p:nvSpPr>
        <p:spPr>
          <a:xfrm>
            <a:off x="4800607" y="1737536"/>
            <a:ext cx="1541013" cy="742278"/>
          </a:xfrm>
        </p:spPr>
        <p:txBody>
          <a:bodyPr rtlCol="0">
            <a:normAutofit/>
          </a:bodyPr>
          <a:lstStyle>
            <a:lvl1pPr marL="0" indent="0">
              <a:buNone/>
              <a:defRPr sz="1200"/>
            </a:lvl1pPr>
          </a:lstStyle>
          <a:p>
            <a:pPr lvl="0"/>
            <a:endParaRPr lang="en-US" noProof="0" dirty="0"/>
          </a:p>
        </p:txBody>
      </p:sp>
      <p:sp>
        <p:nvSpPr>
          <p:cNvPr id="29" name="Picture Placeholder 2"/>
          <p:cNvSpPr>
            <a:spLocks noGrp="1"/>
          </p:cNvSpPr>
          <p:nvPr>
            <p:ph type="pic" sz="quarter" idx="22"/>
          </p:nvPr>
        </p:nvSpPr>
        <p:spPr>
          <a:xfrm>
            <a:off x="2735686" y="3510060"/>
            <a:ext cx="1541013" cy="742278"/>
          </a:xfrm>
        </p:spPr>
        <p:txBody>
          <a:bodyPr rtlCol="0">
            <a:normAutofit/>
          </a:bodyPr>
          <a:lstStyle>
            <a:lvl1pPr marL="0" indent="0">
              <a:buNone/>
              <a:defRPr sz="1200"/>
            </a:lvl1pPr>
          </a:lstStyle>
          <a:p>
            <a:pPr lvl="0"/>
            <a:endParaRPr lang="en-US" noProof="0" dirty="0"/>
          </a:p>
        </p:txBody>
      </p:sp>
      <p:sp>
        <p:nvSpPr>
          <p:cNvPr id="30" name="Picture Placeholder 2"/>
          <p:cNvSpPr>
            <a:spLocks noGrp="1"/>
          </p:cNvSpPr>
          <p:nvPr>
            <p:ph type="pic" sz="quarter" idx="23"/>
          </p:nvPr>
        </p:nvSpPr>
        <p:spPr>
          <a:xfrm>
            <a:off x="6865645" y="3510060"/>
            <a:ext cx="1541013" cy="742278"/>
          </a:xfrm>
        </p:spPr>
        <p:txBody>
          <a:bodyPr rtlCol="0">
            <a:normAutofit/>
          </a:bodyPr>
          <a:lstStyle>
            <a:lvl1pPr marL="0" indent="0">
              <a:buNone/>
              <a:defRPr sz="1200"/>
            </a:lvl1pPr>
          </a:lstStyle>
          <a:p>
            <a:pPr lvl="0"/>
            <a:endParaRPr lang="en-US" noProof="0" dirty="0"/>
          </a:p>
        </p:txBody>
      </p:sp>
      <p:sp>
        <p:nvSpPr>
          <p:cNvPr id="24"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25" name="Text Placeholder 17"/>
          <p:cNvSpPr>
            <a:spLocks noGrp="1"/>
          </p:cNvSpPr>
          <p:nvPr>
            <p:ph type="body" sz="quarter" idx="19"/>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3509174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8" name="Shape 2733"/>
          <p:cNvSpPr>
            <a:spLocks noChangeArrowheads="1"/>
          </p:cNvSpPr>
          <p:nvPr userDrawn="1"/>
        </p:nvSpPr>
        <p:spPr bwMode="auto">
          <a:xfrm>
            <a:off x="4392224" y="892973"/>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610" fontAlgn="base">
              <a:spcBef>
                <a:spcPct val="0"/>
              </a:spcBef>
              <a:spcAft>
                <a:spcPct val="0"/>
              </a:spcAft>
              <a:defRPr/>
            </a:pPr>
            <a:endParaRPr lang="en-US" altLang="en-US" sz="2400" dirty="0">
              <a:solidFill>
                <a:srgbClr val="FFFFFF"/>
              </a:solidFill>
              <a:sym typeface="Helvetica Light"/>
            </a:endParaRPr>
          </a:p>
        </p:txBody>
      </p:sp>
      <p:sp>
        <p:nvSpPr>
          <p:cNvPr id="4" name="Picture Placeholder 3"/>
          <p:cNvSpPr>
            <a:spLocks noGrp="1"/>
          </p:cNvSpPr>
          <p:nvPr>
            <p:ph type="pic" sz="quarter" idx="20"/>
          </p:nvPr>
        </p:nvSpPr>
        <p:spPr>
          <a:xfrm>
            <a:off x="811632" y="1676344"/>
            <a:ext cx="1471712" cy="1426880"/>
          </a:xfrm>
        </p:spPr>
        <p:txBody>
          <a:bodyPr rtlCol="0">
            <a:normAutofit/>
          </a:bodyPr>
          <a:lstStyle>
            <a:lvl1pPr marL="0" indent="0">
              <a:buNone/>
              <a:defRPr sz="1100"/>
            </a:lvl1pPr>
          </a:lstStyle>
          <a:p>
            <a:pPr lvl="0"/>
            <a:endParaRPr lang="en-US" noProof="0" dirty="0"/>
          </a:p>
        </p:txBody>
      </p:sp>
      <p:sp>
        <p:nvSpPr>
          <p:cNvPr id="15" name="Picture Placeholder 3"/>
          <p:cNvSpPr>
            <a:spLocks noGrp="1"/>
          </p:cNvSpPr>
          <p:nvPr>
            <p:ph type="pic" sz="quarter" idx="21"/>
          </p:nvPr>
        </p:nvSpPr>
        <p:spPr>
          <a:xfrm>
            <a:off x="2877072" y="1676344"/>
            <a:ext cx="1471712" cy="1426880"/>
          </a:xfrm>
        </p:spPr>
        <p:txBody>
          <a:bodyPr rtlCol="0">
            <a:normAutofit/>
          </a:bodyPr>
          <a:lstStyle>
            <a:lvl1pPr marL="0" indent="0">
              <a:buNone/>
              <a:defRPr sz="1100"/>
            </a:lvl1pPr>
          </a:lstStyle>
          <a:p>
            <a:pPr lvl="0"/>
            <a:endParaRPr lang="en-US" noProof="0" dirty="0"/>
          </a:p>
        </p:txBody>
      </p:sp>
      <p:sp>
        <p:nvSpPr>
          <p:cNvPr id="16" name="Picture Placeholder 3"/>
          <p:cNvSpPr>
            <a:spLocks noGrp="1"/>
          </p:cNvSpPr>
          <p:nvPr>
            <p:ph type="pic" sz="quarter" idx="22"/>
          </p:nvPr>
        </p:nvSpPr>
        <p:spPr>
          <a:xfrm>
            <a:off x="4942515" y="1676344"/>
            <a:ext cx="1471712" cy="1426880"/>
          </a:xfrm>
        </p:spPr>
        <p:txBody>
          <a:bodyPr rtlCol="0">
            <a:normAutofit/>
          </a:bodyPr>
          <a:lstStyle>
            <a:lvl1pPr marL="0" indent="0">
              <a:buNone/>
              <a:defRPr sz="1100"/>
            </a:lvl1pPr>
          </a:lstStyle>
          <a:p>
            <a:pPr lvl="0"/>
            <a:endParaRPr lang="en-US" noProof="0" dirty="0"/>
          </a:p>
        </p:txBody>
      </p:sp>
      <p:sp>
        <p:nvSpPr>
          <p:cNvPr id="17" name="Picture Placeholder 3"/>
          <p:cNvSpPr>
            <a:spLocks noGrp="1"/>
          </p:cNvSpPr>
          <p:nvPr>
            <p:ph type="pic" sz="quarter" idx="23"/>
          </p:nvPr>
        </p:nvSpPr>
        <p:spPr>
          <a:xfrm>
            <a:off x="6867290" y="1676344"/>
            <a:ext cx="1471712" cy="1426880"/>
          </a:xfrm>
        </p:spPr>
        <p:txBody>
          <a:bodyPr rtlCol="0">
            <a:normAutofit/>
          </a:bodyPr>
          <a:lstStyle>
            <a:lvl1pPr marL="0" indent="0">
              <a:buNone/>
              <a:defRPr sz="1100"/>
            </a:lvl1pPr>
          </a:lstStyle>
          <a:p>
            <a:pPr lvl="0"/>
            <a:endParaRPr lang="en-US" noProof="0" dirty="0"/>
          </a:p>
        </p:txBody>
      </p:sp>
      <p:sp>
        <p:nvSpPr>
          <p:cNvPr id="24"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25" name="Text Placeholder 17"/>
          <p:cNvSpPr>
            <a:spLocks noGrp="1"/>
          </p:cNvSpPr>
          <p:nvPr>
            <p:ph type="body" sz="quarter" idx="19"/>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344572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5" name="Shape 2733"/>
          <p:cNvSpPr>
            <a:spLocks noChangeArrowheads="1"/>
          </p:cNvSpPr>
          <p:nvPr userDrawn="1"/>
        </p:nvSpPr>
        <p:spPr bwMode="auto">
          <a:xfrm>
            <a:off x="4392224" y="892973"/>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610" fontAlgn="base">
              <a:spcBef>
                <a:spcPct val="0"/>
              </a:spcBef>
              <a:spcAft>
                <a:spcPct val="0"/>
              </a:spcAft>
              <a:defRPr/>
            </a:pPr>
            <a:endParaRPr lang="en-US" altLang="en-US" sz="2400" dirty="0">
              <a:solidFill>
                <a:srgbClr val="FFFFFF"/>
              </a:solidFill>
              <a:sym typeface="Helvetica Light"/>
            </a:endParaRPr>
          </a:p>
        </p:txBody>
      </p:sp>
      <p:sp>
        <p:nvSpPr>
          <p:cNvPr id="3" name="Picture Placeholder 2"/>
          <p:cNvSpPr>
            <a:spLocks noGrp="1"/>
          </p:cNvSpPr>
          <p:nvPr>
            <p:ph type="pic" sz="quarter" idx="20"/>
          </p:nvPr>
        </p:nvSpPr>
        <p:spPr>
          <a:xfrm>
            <a:off x="1318951" y="1675159"/>
            <a:ext cx="1180807" cy="1180807"/>
          </a:xfrm>
        </p:spPr>
        <p:txBody>
          <a:bodyPr rtlCol="0">
            <a:normAutofit/>
          </a:bodyPr>
          <a:lstStyle>
            <a:lvl1pPr marL="0" indent="0">
              <a:buNone/>
              <a:defRPr sz="900"/>
            </a:lvl1pPr>
          </a:lstStyle>
          <a:p>
            <a:pPr lvl="0"/>
            <a:endParaRPr lang="en-US" noProof="0" dirty="0"/>
          </a:p>
        </p:txBody>
      </p:sp>
      <p:sp>
        <p:nvSpPr>
          <p:cNvPr id="24"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25" name="Text Placeholder 17"/>
          <p:cNvSpPr>
            <a:spLocks noGrp="1"/>
          </p:cNvSpPr>
          <p:nvPr>
            <p:ph type="body" sz="quarter" idx="19"/>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259600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6" name="Shape 2733"/>
          <p:cNvSpPr>
            <a:spLocks noChangeArrowheads="1"/>
          </p:cNvSpPr>
          <p:nvPr userDrawn="1"/>
        </p:nvSpPr>
        <p:spPr bwMode="auto">
          <a:xfrm>
            <a:off x="4392224" y="892973"/>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610" fontAlgn="base">
              <a:spcBef>
                <a:spcPct val="0"/>
              </a:spcBef>
              <a:spcAft>
                <a:spcPct val="0"/>
              </a:spcAft>
              <a:defRPr/>
            </a:pPr>
            <a:endParaRPr lang="en-US" altLang="en-US" sz="2400" dirty="0">
              <a:solidFill>
                <a:srgbClr val="FFFFFF"/>
              </a:solidFill>
              <a:sym typeface="Helvetica Light"/>
            </a:endParaRPr>
          </a:p>
        </p:txBody>
      </p:sp>
      <p:sp>
        <p:nvSpPr>
          <p:cNvPr id="7" name="Oval 6"/>
          <p:cNvSpPr/>
          <p:nvPr userDrawn="1"/>
        </p:nvSpPr>
        <p:spPr>
          <a:xfrm>
            <a:off x="3793340" y="1763320"/>
            <a:ext cx="1197769" cy="11977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defTabSz="685526">
              <a:defRPr/>
            </a:pPr>
            <a:endParaRPr lang="en-US" dirty="0">
              <a:solidFill>
                <a:srgbClr val="FFFFFF"/>
              </a:solidFill>
            </a:endParaRPr>
          </a:p>
        </p:txBody>
      </p:sp>
      <p:sp>
        <p:nvSpPr>
          <p:cNvPr id="3" name="Picture Placeholder 2"/>
          <p:cNvSpPr>
            <a:spLocks noGrp="1"/>
          </p:cNvSpPr>
          <p:nvPr>
            <p:ph type="pic" sz="quarter" idx="20"/>
          </p:nvPr>
        </p:nvSpPr>
        <p:spPr>
          <a:xfrm>
            <a:off x="1260003" y="2286353"/>
            <a:ext cx="3132226" cy="2342801"/>
          </a:xfrm>
        </p:spPr>
        <p:txBody>
          <a:bodyPr rtlCol="0">
            <a:normAutofit/>
          </a:bodyPr>
          <a:lstStyle>
            <a:lvl1pPr marL="0" indent="0">
              <a:buNone/>
              <a:defRPr sz="900"/>
            </a:lvl1pPr>
          </a:lstStyle>
          <a:p>
            <a:pPr lvl="0"/>
            <a:endParaRPr lang="en-US" noProof="0" dirty="0"/>
          </a:p>
        </p:txBody>
      </p:sp>
      <p:sp>
        <p:nvSpPr>
          <p:cNvPr id="24"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25" name="Text Placeholder 17"/>
          <p:cNvSpPr>
            <a:spLocks noGrp="1"/>
          </p:cNvSpPr>
          <p:nvPr>
            <p:ph type="body" sz="quarter" idx="19"/>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
        <p:nvSpPr>
          <p:cNvPr id="4" name="Picture Placeholder 3"/>
          <p:cNvSpPr>
            <a:spLocks noGrp="1"/>
          </p:cNvSpPr>
          <p:nvPr>
            <p:ph type="pic" sz="quarter" idx="21"/>
          </p:nvPr>
        </p:nvSpPr>
        <p:spPr>
          <a:xfrm>
            <a:off x="4032184" y="2002409"/>
            <a:ext cx="720090" cy="720090"/>
          </a:xfrm>
          <a:prstGeom prst="ellipse">
            <a:avLst/>
          </a:prstGeom>
        </p:spPr>
        <p:txBody>
          <a:bodyPr rtlCol="0">
            <a:normAutofit/>
          </a:bodyPr>
          <a:lstStyle>
            <a:lvl1pPr marL="0" indent="0">
              <a:buNone/>
              <a:defRPr sz="900"/>
            </a:lvl1pPr>
          </a:lstStyle>
          <a:p>
            <a:pPr lvl="0"/>
            <a:endParaRPr lang="en-US" noProof="0" dirty="0"/>
          </a:p>
        </p:txBody>
      </p:sp>
    </p:spTree>
    <p:extLst>
      <p:ext uri="{BB962C8B-B14F-4D97-AF65-F5344CB8AC3E}">
        <p14:creationId xmlns:p14="http://schemas.microsoft.com/office/powerpoint/2010/main" val="202291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635CF277-A02E-41D1-B4D0-3CBA921ED4C1}" type="datetimeFigureOut">
              <a:rPr lang="en-GB">
                <a:solidFill>
                  <a:srgbClr val="494949">
                    <a:tint val="75000"/>
                  </a:srgbClr>
                </a:solidFill>
              </a:rPr>
              <a:pPr>
                <a:defRPr/>
              </a:pPr>
              <a:t>11/01/2019</a:t>
            </a:fld>
            <a:endParaRPr lang="en-GB" dirty="0">
              <a:solidFill>
                <a:srgbClr val="494949">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srgbClr val="494949">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0986D645-9AA0-4723-8234-7009B58D24AA}" type="slidenum">
              <a:rPr lang="en-GB" altLang="en-US"/>
              <a:pPr>
                <a:defRPr/>
              </a:pPr>
              <a:t>‹#›</a:t>
            </a:fld>
            <a:endParaRPr lang="en-GB" altLang="en-US" dirty="0"/>
          </a:p>
        </p:txBody>
      </p:sp>
    </p:spTree>
    <p:extLst>
      <p:ext uri="{BB962C8B-B14F-4D97-AF65-F5344CB8AC3E}">
        <p14:creationId xmlns:p14="http://schemas.microsoft.com/office/powerpoint/2010/main" val="396600438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9"/>
            <a:ext cx="7886700" cy="2139553"/>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83" indent="0">
              <a:buNone/>
              <a:defRPr sz="1500">
                <a:solidFill>
                  <a:schemeClr val="tx1">
                    <a:tint val="75000"/>
                  </a:schemeClr>
                </a:solidFill>
              </a:defRPr>
            </a:lvl2pPr>
            <a:lvl3pPr marL="685766" indent="0">
              <a:buNone/>
              <a:defRPr sz="1400">
                <a:solidFill>
                  <a:schemeClr val="tx1">
                    <a:tint val="75000"/>
                  </a:schemeClr>
                </a:solidFill>
              </a:defRPr>
            </a:lvl3pPr>
            <a:lvl4pPr marL="1028648"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3"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470F5A2-FAD5-4BE1-B693-3CCAA98CE179}" type="datetimeFigureOut">
              <a:rPr lang="en-GB">
                <a:solidFill>
                  <a:srgbClr val="494949">
                    <a:tint val="75000"/>
                  </a:srgbClr>
                </a:solidFill>
              </a:rPr>
              <a:pPr>
                <a:defRPr/>
              </a:pPr>
              <a:t>11/01/2019</a:t>
            </a:fld>
            <a:endParaRPr lang="en-GB" dirty="0">
              <a:solidFill>
                <a:srgbClr val="494949">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srgbClr val="494949">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A0516DC2-5749-49C6-B785-B9D93C037DBA}" type="slidenum">
              <a:rPr lang="en-GB" altLang="en-US"/>
              <a:pPr>
                <a:defRPr/>
              </a:pPr>
              <a:t>‹#›</a:t>
            </a:fld>
            <a:endParaRPr lang="en-GB" altLang="en-US" dirty="0"/>
          </a:p>
        </p:txBody>
      </p:sp>
    </p:spTree>
    <p:extLst>
      <p:ext uri="{BB962C8B-B14F-4D97-AF65-F5344CB8AC3E}">
        <p14:creationId xmlns:p14="http://schemas.microsoft.com/office/powerpoint/2010/main" val="36736824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28AFEC6-59A5-8E40-9F73-0F51BEF6E9A9}"/>
              </a:ext>
            </a:extLst>
          </p:cNvPr>
          <p:cNvSpPr>
            <a:spLocks noGrp="1" noChangeArrowheads="1"/>
          </p:cNvSpPr>
          <p:nvPr>
            <p:ph type="dt" sz="half" idx="10"/>
          </p:nvPr>
        </p:nvSpPr>
        <p:spPr>
          <a:ln/>
        </p:spPr>
        <p:txBody>
          <a:bodyPr/>
          <a:lstStyle>
            <a:lvl1pPr>
              <a:defRPr/>
            </a:lvl1pPr>
          </a:lstStyle>
          <a:p>
            <a:fld id="{01A459A4-A0CA-4F4B-90D1-822ED689D37F}" type="datetimeFigureOut">
              <a:rPr lang="en-US" altLang="en-US"/>
              <a:pPr/>
              <a:t>1/11/2019</a:t>
            </a:fld>
            <a:endParaRPr lang="en-US" altLang="en-US" dirty="0"/>
          </a:p>
        </p:txBody>
      </p:sp>
      <p:sp>
        <p:nvSpPr>
          <p:cNvPr id="4" name="Rectangle 5">
            <a:extLst>
              <a:ext uri="{FF2B5EF4-FFF2-40B4-BE49-F238E27FC236}">
                <a16:creationId xmlns:a16="http://schemas.microsoft.com/office/drawing/2014/main" id="{1ECB25C9-2C5F-A34D-B7FD-052D0C429A0E}"/>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5" name="Rectangle 6">
            <a:extLst>
              <a:ext uri="{FF2B5EF4-FFF2-40B4-BE49-F238E27FC236}">
                <a16:creationId xmlns:a16="http://schemas.microsoft.com/office/drawing/2014/main" id="{FB5FBA2F-80F9-FA44-AA6B-30D76DC29304}"/>
              </a:ext>
            </a:extLst>
          </p:cNvPr>
          <p:cNvSpPr>
            <a:spLocks noGrp="1" noChangeArrowheads="1"/>
          </p:cNvSpPr>
          <p:nvPr>
            <p:ph type="sldNum" sz="quarter" idx="12"/>
          </p:nvPr>
        </p:nvSpPr>
        <p:spPr>
          <a:ln/>
        </p:spPr>
        <p:txBody>
          <a:bodyPr/>
          <a:lstStyle>
            <a:lvl1pPr>
              <a:defRPr/>
            </a:lvl1pPr>
          </a:lstStyle>
          <a:p>
            <a:fld id="{667C16C8-9D34-46DA-A324-D2BC8A5FE2E6}" type="slidenum">
              <a:rPr lang="en-US" altLang="en-US"/>
              <a:pPr/>
              <a:t>‹#›</a:t>
            </a:fld>
            <a:endParaRPr lang="en-US" altLang="en-US" dirty="0"/>
          </a:p>
        </p:txBody>
      </p:sp>
    </p:spTree>
    <p:extLst>
      <p:ext uri="{BB962C8B-B14F-4D97-AF65-F5344CB8AC3E}">
        <p14:creationId xmlns:p14="http://schemas.microsoft.com/office/powerpoint/2010/main" val="2491650114"/>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48FEB9F1-9358-4858-BAC2-E937CD105F74}" type="datetimeFigureOut">
              <a:rPr lang="en-GB">
                <a:solidFill>
                  <a:srgbClr val="494949">
                    <a:tint val="75000"/>
                  </a:srgbClr>
                </a:solidFill>
              </a:rPr>
              <a:pPr>
                <a:defRPr/>
              </a:pPr>
              <a:t>11/01/2019</a:t>
            </a:fld>
            <a:endParaRPr lang="en-GB" dirty="0">
              <a:solidFill>
                <a:srgbClr val="494949">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dirty="0">
              <a:solidFill>
                <a:srgbClr val="494949">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729438AB-34E0-49A7-A515-00843B22E7EC}" type="slidenum">
              <a:rPr lang="en-GB" altLang="en-US"/>
              <a:pPr>
                <a:defRPr/>
              </a:pPr>
              <a:t>‹#›</a:t>
            </a:fld>
            <a:endParaRPr lang="en-GB" altLang="en-US" dirty="0"/>
          </a:p>
        </p:txBody>
      </p:sp>
    </p:spTree>
    <p:extLst>
      <p:ext uri="{BB962C8B-B14F-4D97-AF65-F5344CB8AC3E}">
        <p14:creationId xmlns:p14="http://schemas.microsoft.com/office/powerpoint/2010/main" val="371748546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83" indent="0">
              <a:buNone/>
              <a:defRPr sz="1500" b="1"/>
            </a:lvl2pPr>
            <a:lvl3pPr marL="685766" indent="0">
              <a:buNone/>
              <a:defRPr sz="1400" b="1"/>
            </a:lvl3pPr>
            <a:lvl4pPr marL="1028648"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3"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883" indent="0">
              <a:buNone/>
              <a:defRPr sz="1500" b="1"/>
            </a:lvl2pPr>
            <a:lvl3pPr marL="685766" indent="0">
              <a:buNone/>
              <a:defRPr sz="1400" b="1"/>
            </a:lvl3pPr>
            <a:lvl4pPr marL="1028648"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3"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C9CB865B-A324-4EF7-AA78-3A9CE1D37795}" type="datetimeFigureOut">
              <a:rPr lang="en-GB">
                <a:solidFill>
                  <a:srgbClr val="494949">
                    <a:tint val="75000"/>
                  </a:srgbClr>
                </a:solidFill>
              </a:rPr>
              <a:pPr>
                <a:defRPr/>
              </a:pPr>
              <a:t>11/01/2019</a:t>
            </a:fld>
            <a:endParaRPr lang="en-GB" dirty="0">
              <a:solidFill>
                <a:srgbClr val="494949">
                  <a:tint val="75000"/>
                </a:srgbClr>
              </a:solidFill>
            </a:endParaRPr>
          </a:p>
        </p:txBody>
      </p:sp>
      <p:sp>
        <p:nvSpPr>
          <p:cNvPr id="8" name="Footer Placeholder 4"/>
          <p:cNvSpPr>
            <a:spLocks noGrp="1"/>
          </p:cNvSpPr>
          <p:nvPr>
            <p:ph type="ftr" sz="quarter" idx="11"/>
          </p:nvPr>
        </p:nvSpPr>
        <p:spPr/>
        <p:txBody>
          <a:bodyPr/>
          <a:lstStyle>
            <a:lvl1pPr>
              <a:defRPr/>
            </a:lvl1pPr>
          </a:lstStyle>
          <a:p>
            <a:pPr>
              <a:defRPr/>
            </a:pPr>
            <a:endParaRPr lang="en-GB" dirty="0">
              <a:solidFill>
                <a:srgbClr val="494949">
                  <a:tint val="75000"/>
                </a:srgbClr>
              </a:solidFill>
            </a:endParaRPr>
          </a:p>
        </p:txBody>
      </p:sp>
      <p:sp>
        <p:nvSpPr>
          <p:cNvPr id="9" name="Slide Number Placeholder 5"/>
          <p:cNvSpPr>
            <a:spLocks noGrp="1"/>
          </p:cNvSpPr>
          <p:nvPr>
            <p:ph type="sldNum" sz="quarter" idx="12"/>
          </p:nvPr>
        </p:nvSpPr>
        <p:spPr/>
        <p:txBody>
          <a:bodyPr/>
          <a:lstStyle>
            <a:lvl1pPr>
              <a:defRPr/>
            </a:lvl1pPr>
          </a:lstStyle>
          <a:p>
            <a:pPr>
              <a:defRPr/>
            </a:pPr>
            <a:fld id="{3738880D-4A57-4D56-A9BB-8451DE88A30A}" type="slidenum">
              <a:rPr lang="en-GB" altLang="en-US"/>
              <a:pPr>
                <a:defRPr/>
              </a:pPr>
              <a:t>‹#›</a:t>
            </a:fld>
            <a:endParaRPr lang="en-GB" altLang="en-US" dirty="0"/>
          </a:p>
        </p:txBody>
      </p:sp>
    </p:spTree>
    <p:extLst>
      <p:ext uri="{BB962C8B-B14F-4D97-AF65-F5344CB8AC3E}">
        <p14:creationId xmlns:p14="http://schemas.microsoft.com/office/powerpoint/2010/main" val="379693385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DABA9E3D-49B6-410E-959E-13FE1820E34D}" type="datetimeFigureOut">
              <a:rPr lang="en-GB">
                <a:solidFill>
                  <a:srgbClr val="494949">
                    <a:tint val="75000"/>
                  </a:srgbClr>
                </a:solidFill>
              </a:rPr>
              <a:pPr>
                <a:defRPr/>
              </a:pPr>
              <a:t>11/01/2019</a:t>
            </a:fld>
            <a:endParaRPr lang="en-GB" dirty="0">
              <a:solidFill>
                <a:srgbClr val="494949">
                  <a:tint val="75000"/>
                </a:srgbClr>
              </a:solidFill>
            </a:endParaRPr>
          </a:p>
        </p:txBody>
      </p:sp>
      <p:sp>
        <p:nvSpPr>
          <p:cNvPr id="4" name="Footer Placeholder 4"/>
          <p:cNvSpPr>
            <a:spLocks noGrp="1"/>
          </p:cNvSpPr>
          <p:nvPr>
            <p:ph type="ftr" sz="quarter" idx="11"/>
          </p:nvPr>
        </p:nvSpPr>
        <p:spPr/>
        <p:txBody>
          <a:bodyPr/>
          <a:lstStyle>
            <a:lvl1pPr>
              <a:defRPr/>
            </a:lvl1pPr>
          </a:lstStyle>
          <a:p>
            <a:pPr>
              <a:defRPr/>
            </a:pPr>
            <a:endParaRPr lang="en-GB" dirty="0">
              <a:solidFill>
                <a:srgbClr val="494949">
                  <a:tint val="75000"/>
                </a:srgbClr>
              </a:solidFill>
            </a:endParaRPr>
          </a:p>
        </p:txBody>
      </p:sp>
      <p:sp>
        <p:nvSpPr>
          <p:cNvPr id="5" name="Slide Number Placeholder 5"/>
          <p:cNvSpPr>
            <a:spLocks noGrp="1"/>
          </p:cNvSpPr>
          <p:nvPr>
            <p:ph type="sldNum" sz="quarter" idx="12"/>
          </p:nvPr>
        </p:nvSpPr>
        <p:spPr/>
        <p:txBody>
          <a:bodyPr/>
          <a:lstStyle>
            <a:lvl1pPr>
              <a:defRPr/>
            </a:lvl1pPr>
          </a:lstStyle>
          <a:p>
            <a:pPr>
              <a:defRPr/>
            </a:pPr>
            <a:fld id="{10C550DC-E2F8-453B-B28B-C84045A4DB18}" type="slidenum">
              <a:rPr lang="en-GB" altLang="en-US"/>
              <a:pPr>
                <a:defRPr/>
              </a:pPr>
              <a:t>‹#›</a:t>
            </a:fld>
            <a:endParaRPr lang="en-GB" altLang="en-US" dirty="0"/>
          </a:p>
        </p:txBody>
      </p:sp>
    </p:spTree>
    <p:extLst>
      <p:ext uri="{BB962C8B-B14F-4D97-AF65-F5344CB8AC3E}">
        <p14:creationId xmlns:p14="http://schemas.microsoft.com/office/powerpoint/2010/main" val="209576605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8" name="Text Placeholder 17"/>
          <p:cNvSpPr>
            <a:spLocks noGrp="1"/>
          </p:cNvSpPr>
          <p:nvPr>
            <p:ph type="body" sz="quarter" idx="18"/>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
        <p:nvSpPr>
          <p:cNvPr id="5" name="Date Placeholder 1"/>
          <p:cNvSpPr>
            <a:spLocks noGrp="1"/>
          </p:cNvSpPr>
          <p:nvPr>
            <p:ph type="dt" sz="half" idx="19"/>
          </p:nvPr>
        </p:nvSpPr>
        <p:spPr/>
        <p:txBody>
          <a:bodyPr/>
          <a:lstStyle>
            <a:lvl1pPr>
              <a:defRPr/>
            </a:lvl1pPr>
          </a:lstStyle>
          <a:p>
            <a:pPr>
              <a:defRPr/>
            </a:pPr>
            <a:fld id="{435018E5-66D0-4981-8874-2C6CAF7776A2}" type="datetimeFigureOut">
              <a:rPr lang="en-GB">
                <a:solidFill>
                  <a:srgbClr val="494949">
                    <a:tint val="75000"/>
                  </a:srgbClr>
                </a:solidFill>
              </a:rPr>
              <a:pPr>
                <a:defRPr/>
              </a:pPr>
              <a:t>11/01/2019</a:t>
            </a:fld>
            <a:endParaRPr lang="en-GB" dirty="0">
              <a:solidFill>
                <a:srgbClr val="494949">
                  <a:tint val="75000"/>
                </a:srgbClr>
              </a:solidFill>
            </a:endParaRPr>
          </a:p>
        </p:txBody>
      </p:sp>
      <p:sp>
        <p:nvSpPr>
          <p:cNvPr id="6" name="Footer Placeholder 2"/>
          <p:cNvSpPr>
            <a:spLocks noGrp="1"/>
          </p:cNvSpPr>
          <p:nvPr>
            <p:ph type="ftr" sz="quarter" idx="20"/>
          </p:nvPr>
        </p:nvSpPr>
        <p:spPr/>
        <p:txBody>
          <a:bodyPr/>
          <a:lstStyle>
            <a:lvl1pPr>
              <a:defRPr/>
            </a:lvl1pPr>
          </a:lstStyle>
          <a:p>
            <a:pPr>
              <a:defRPr/>
            </a:pPr>
            <a:endParaRPr lang="en-GB" dirty="0">
              <a:solidFill>
                <a:srgbClr val="494949">
                  <a:tint val="75000"/>
                </a:srgbClr>
              </a:solidFill>
            </a:endParaRPr>
          </a:p>
        </p:txBody>
      </p:sp>
      <p:sp>
        <p:nvSpPr>
          <p:cNvPr id="9" name="Slide Number Placeholder 3"/>
          <p:cNvSpPr>
            <a:spLocks noGrp="1"/>
          </p:cNvSpPr>
          <p:nvPr>
            <p:ph type="sldNum" sz="quarter" idx="21"/>
          </p:nvPr>
        </p:nvSpPr>
        <p:spPr/>
        <p:txBody>
          <a:bodyPr/>
          <a:lstStyle>
            <a:lvl1pPr>
              <a:defRPr smtClean="0"/>
            </a:lvl1pPr>
          </a:lstStyle>
          <a:p>
            <a:pPr>
              <a:defRPr/>
            </a:pPr>
            <a:fld id="{0558E443-84E9-4305-A632-84A366A0D937}" type="slidenum">
              <a:rPr lang="en-GB" altLang="en-US"/>
              <a:pPr>
                <a:defRPr/>
              </a:pPr>
              <a:t>‹#›</a:t>
            </a:fld>
            <a:endParaRPr lang="en-GB" altLang="en-US" dirty="0"/>
          </a:p>
        </p:txBody>
      </p:sp>
    </p:spTree>
    <p:extLst>
      <p:ext uri="{BB962C8B-B14F-4D97-AF65-F5344CB8AC3E}">
        <p14:creationId xmlns:p14="http://schemas.microsoft.com/office/powerpoint/2010/main" val="226564196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342900"/>
            <a:ext cx="2949178" cy="120015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74057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3" y="1543052"/>
            <a:ext cx="2949178" cy="2858691"/>
          </a:xfrm>
        </p:spPr>
        <p:txBody>
          <a:bodyPr/>
          <a:lstStyle>
            <a:lvl1pPr marL="0" indent="0">
              <a:buNone/>
              <a:defRPr sz="1200"/>
            </a:lvl1pPr>
            <a:lvl2pPr marL="342883" indent="0">
              <a:buNone/>
              <a:defRPr sz="1100"/>
            </a:lvl2pPr>
            <a:lvl3pPr marL="685766" indent="0">
              <a:buNone/>
              <a:defRPr sz="900"/>
            </a:lvl3pPr>
            <a:lvl4pPr marL="1028648"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3" indent="0">
              <a:buNone/>
              <a:defRPr sz="8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F3401D2-4C04-42ED-8EA5-4BF9B3B9C32A}" type="datetimeFigureOut">
              <a:rPr lang="en-GB">
                <a:solidFill>
                  <a:srgbClr val="494949">
                    <a:tint val="75000"/>
                  </a:srgbClr>
                </a:solidFill>
              </a:rPr>
              <a:pPr>
                <a:defRPr/>
              </a:pPr>
              <a:t>11/01/2019</a:t>
            </a:fld>
            <a:endParaRPr lang="en-GB" dirty="0">
              <a:solidFill>
                <a:srgbClr val="494949">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dirty="0">
              <a:solidFill>
                <a:srgbClr val="494949">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BF653A47-1A34-4B3F-9ED9-5F45A498BBCF}" type="slidenum">
              <a:rPr lang="en-GB" altLang="en-US"/>
              <a:pPr>
                <a:defRPr/>
              </a:pPr>
              <a:t>‹#›</a:t>
            </a:fld>
            <a:endParaRPr lang="en-GB" altLang="en-US" dirty="0"/>
          </a:p>
        </p:txBody>
      </p:sp>
    </p:spTree>
    <p:extLst>
      <p:ext uri="{BB962C8B-B14F-4D97-AF65-F5344CB8AC3E}">
        <p14:creationId xmlns:p14="http://schemas.microsoft.com/office/powerpoint/2010/main" val="832309702"/>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342900"/>
            <a:ext cx="2949178" cy="120015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740575"/>
            <a:ext cx="4629150" cy="3655219"/>
          </a:xfrm>
        </p:spPr>
        <p:txBody>
          <a:bodyPr rtlCol="0">
            <a:normAutofit/>
          </a:bodyPr>
          <a:lstStyle>
            <a:lvl1pPr marL="0" indent="0">
              <a:buNone/>
              <a:defRPr sz="2400"/>
            </a:lvl1pPr>
            <a:lvl2pPr marL="342883" indent="0">
              <a:buNone/>
              <a:defRPr sz="2100"/>
            </a:lvl2pPr>
            <a:lvl3pPr marL="685766" indent="0">
              <a:buNone/>
              <a:defRPr sz="1800"/>
            </a:lvl3pPr>
            <a:lvl4pPr marL="1028648"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3" indent="0">
              <a:buNone/>
              <a:defRPr sz="1500"/>
            </a:lvl9pPr>
          </a:lstStyle>
          <a:p>
            <a:pPr lvl="0"/>
            <a:endParaRPr lang="en-GB" noProof="0" dirty="0"/>
          </a:p>
        </p:txBody>
      </p:sp>
      <p:sp>
        <p:nvSpPr>
          <p:cNvPr id="4" name="Text Placeholder 3"/>
          <p:cNvSpPr>
            <a:spLocks noGrp="1"/>
          </p:cNvSpPr>
          <p:nvPr>
            <p:ph type="body" sz="half" idx="2"/>
          </p:nvPr>
        </p:nvSpPr>
        <p:spPr>
          <a:xfrm>
            <a:off x="629843" y="1543052"/>
            <a:ext cx="2949178" cy="2858691"/>
          </a:xfrm>
        </p:spPr>
        <p:txBody>
          <a:bodyPr/>
          <a:lstStyle>
            <a:lvl1pPr marL="0" indent="0">
              <a:buNone/>
              <a:defRPr sz="1200"/>
            </a:lvl1pPr>
            <a:lvl2pPr marL="342883" indent="0">
              <a:buNone/>
              <a:defRPr sz="1100"/>
            </a:lvl2pPr>
            <a:lvl3pPr marL="685766" indent="0">
              <a:buNone/>
              <a:defRPr sz="900"/>
            </a:lvl3pPr>
            <a:lvl4pPr marL="1028648"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3" indent="0">
              <a:buNone/>
              <a:defRPr sz="8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58323D4-9F28-4A4F-A1D5-8EB7673C5049}" type="datetimeFigureOut">
              <a:rPr lang="en-GB">
                <a:solidFill>
                  <a:srgbClr val="494949">
                    <a:tint val="75000"/>
                  </a:srgbClr>
                </a:solidFill>
              </a:rPr>
              <a:pPr>
                <a:defRPr/>
              </a:pPr>
              <a:t>11/01/2019</a:t>
            </a:fld>
            <a:endParaRPr lang="en-GB" dirty="0">
              <a:solidFill>
                <a:srgbClr val="494949">
                  <a:tint val="75000"/>
                </a:srgbClr>
              </a:solidFill>
            </a:endParaRPr>
          </a:p>
        </p:txBody>
      </p:sp>
      <p:sp>
        <p:nvSpPr>
          <p:cNvPr id="6" name="Footer Placeholder 4"/>
          <p:cNvSpPr>
            <a:spLocks noGrp="1"/>
          </p:cNvSpPr>
          <p:nvPr>
            <p:ph type="ftr" sz="quarter" idx="11"/>
          </p:nvPr>
        </p:nvSpPr>
        <p:spPr/>
        <p:txBody>
          <a:bodyPr/>
          <a:lstStyle>
            <a:lvl1pPr>
              <a:defRPr/>
            </a:lvl1pPr>
          </a:lstStyle>
          <a:p>
            <a:pPr>
              <a:defRPr/>
            </a:pPr>
            <a:endParaRPr lang="en-GB" dirty="0">
              <a:solidFill>
                <a:srgbClr val="494949">
                  <a:tint val="75000"/>
                </a:srgbClr>
              </a:solidFill>
            </a:endParaRPr>
          </a:p>
        </p:txBody>
      </p:sp>
      <p:sp>
        <p:nvSpPr>
          <p:cNvPr id="7" name="Slide Number Placeholder 5"/>
          <p:cNvSpPr>
            <a:spLocks noGrp="1"/>
          </p:cNvSpPr>
          <p:nvPr>
            <p:ph type="sldNum" sz="quarter" idx="12"/>
          </p:nvPr>
        </p:nvSpPr>
        <p:spPr/>
        <p:txBody>
          <a:bodyPr/>
          <a:lstStyle>
            <a:lvl1pPr>
              <a:defRPr/>
            </a:lvl1pPr>
          </a:lstStyle>
          <a:p>
            <a:pPr>
              <a:defRPr/>
            </a:pPr>
            <a:fld id="{35359981-3D7C-4846-8F4F-6920C135995A}" type="slidenum">
              <a:rPr lang="en-GB" altLang="en-US"/>
              <a:pPr>
                <a:defRPr/>
              </a:pPr>
              <a:t>‹#›</a:t>
            </a:fld>
            <a:endParaRPr lang="en-GB" altLang="en-US" dirty="0"/>
          </a:p>
        </p:txBody>
      </p:sp>
    </p:spTree>
    <p:extLst>
      <p:ext uri="{BB962C8B-B14F-4D97-AF65-F5344CB8AC3E}">
        <p14:creationId xmlns:p14="http://schemas.microsoft.com/office/powerpoint/2010/main" val="72536938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4D13604F-74A5-4F99-837C-4297448B2476}" type="datetimeFigureOut">
              <a:rPr lang="en-GB">
                <a:solidFill>
                  <a:srgbClr val="494949">
                    <a:tint val="75000"/>
                  </a:srgbClr>
                </a:solidFill>
              </a:rPr>
              <a:pPr>
                <a:defRPr/>
              </a:pPr>
              <a:t>11/01/2019</a:t>
            </a:fld>
            <a:endParaRPr lang="en-GB" dirty="0">
              <a:solidFill>
                <a:srgbClr val="494949">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srgbClr val="494949">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9181DE03-7ADA-406D-9CBB-C385654613E6}" type="slidenum">
              <a:rPr lang="en-GB" altLang="en-US"/>
              <a:pPr>
                <a:defRPr/>
              </a:pPr>
              <a:t>‹#›</a:t>
            </a:fld>
            <a:endParaRPr lang="en-GB" altLang="en-US" dirty="0"/>
          </a:p>
        </p:txBody>
      </p:sp>
    </p:spTree>
    <p:extLst>
      <p:ext uri="{BB962C8B-B14F-4D97-AF65-F5344CB8AC3E}">
        <p14:creationId xmlns:p14="http://schemas.microsoft.com/office/powerpoint/2010/main" val="382919619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8"/>
            <a:ext cx="1971675" cy="435887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8" y="273848"/>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8CDF569D-5027-4405-BA3B-4DC0FD0E4EC1}" type="datetimeFigureOut">
              <a:rPr lang="en-GB">
                <a:solidFill>
                  <a:srgbClr val="494949">
                    <a:tint val="75000"/>
                  </a:srgbClr>
                </a:solidFill>
              </a:rPr>
              <a:pPr>
                <a:defRPr/>
              </a:pPr>
              <a:t>11/01/2019</a:t>
            </a:fld>
            <a:endParaRPr lang="en-GB" dirty="0">
              <a:solidFill>
                <a:srgbClr val="494949">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GB" dirty="0">
              <a:solidFill>
                <a:srgbClr val="494949">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46E116AD-B05A-4338-A4BF-3FA87DF99D94}" type="slidenum">
              <a:rPr lang="en-GB" altLang="en-US"/>
              <a:pPr>
                <a:defRPr/>
              </a:pPr>
              <a:t>‹#›</a:t>
            </a:fld>
            <a:endParaRPr lang="en-GB" altLang="en-US" dirty="0"/>
          </a:p>
        </p:txBody>
      </p:sp>
    </p:spTree>
    <p:extLst>
      <p:ext uri="{BB962C8B-B14F-4D97-AF65-F5344CB8AC3E}">
        <p14:creationId xmlns:p14="http://schemas.microsoft.com/office/powerpoint/2010/main" val="139392356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5_Title Slide">
    <p:bg>
      <p:bgPr>
        <a:solidFill>
          <a:srgbClr val="FFFFFF"/>
        </a:solidFill>
        <a:effectLst/>
      </p:bgPr>
    </p:bg>
    <p:spTree>
      <p:nvGrpSpPr>
        <p:cNvPr id="1" name=""/>
        <p:cNvGrpSpPr/>
        <p:nvPr/>
      </p:nvGrpSpPr>
      <p:grpSpPr>
        <a:xfrm>
          <a:off x="0" y="0"/>
          <a:ext cx="0" cy="0"/>
          <a:chOff x="0" y="0"/>
          <a:chExt cx="0" cy="0"/>
        </a:xfrm>
      </p:grpSpPr>
      <p:sp>
        <p:nvSpPr>
          <p:cNvPr id="8" name="Picture Placeholder 7"/>
          <p:cNvSpPr>
            <a:spLocks noGrp="1" noChangeAspect="1"/>
          </p:cNvSpPr>
          <p:nvPr>
            <p:ph type="pic" sz="quarter" idx="10"/>
          </p:nvPr>
        </p:nvSpPr>
        <p:spPr>
          <a:xfrm>
            <a:off x="581186" y="523875"/>
            <a:ext cx="8022139" cy="4191000"/>
          </a:xfrm>
          <a:prstGeom prst="rect">
            <a:avLst/>
          </a:prstGeom>
        </p:spPr>
        <p:txBody>
          <a:bodyPr rtlCol="0">
            <a:normAutofit/>
          </a:bodyPr>
          <a:lstStyle/>
          <a:p>
            <a:pPr lvl="0"/>
            <a:endParaRPr lang="en-US" noProof="0" dirty="0"/>
          </a:p>
        </p:txBody>
      </p:sp>
    </p:spTree>
    <p:extLst>
      <p:ext uri="{BB962C8B-B14F-4D97-AF65-F5344CB8AC3E}">
        <p14:creationId xmlns:p14="http://schemas.microsoft.com/office/powerpoint/2010/main" val="347927992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grpSp>
        <p:nvGrpSpPr>
          <p:cNvPr id="9" name="Group 8"/>
          <p:cNvGrpSpPr>
            <a:grpSpLocks/>
          </p:cNvGrpSpPr>
          <p:nvPr userDrawn="1"/>
        </p:nvGrpSpPr>
        <p:grpSpPr bwMode="auto">
          <a:xfrm>
            <a:off x="3907632" y="1985967"/>
            <a:ext cx="194072" cy="192881"/>
            <a:chOff x="11694344" y="5661439"/>
            <a:chExt cx="470401" cy="470401"/>
          </a:xfrm>
        </p:grpSpPr>
        <p:sp>
          <p:nvSpPr>
            <p:cNvPr id="10" name="Shape 87"/>
            <p:cNvSpPr/>
            <p:nvPr/>
          </p:nvSpPr>
          <p:spPr>
            <a:xfrm>
              <a:off x="11694344" y="5661439"/>
              <a:ext cx="470401" cy="47040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5"/>
            </a:solidFill>
            <a:ln w="12700">
              <a:miter lim="400000"/>
            </a:ln>
          </p:spPr>
          <p:txBody>
            <a:bodyPr lIns="50800" tIns="50800" rIns="50800" bIns="50800" anchor="ctr"/>
            <a:lstStyle/>
            <a:p>
              <a:pPr defTabSz="685526">
                <a:defRPr sz="3200">
                  <a:latin typeface="+mn-lt"/>
                  <a:ea typeface="+mn-ea"/>
                  <a:cs typeface="+mn-cs"/>
                  <a:sym typeface="Helvetica Light"/>
                </a:defRPr>
              </a:pPr>
              <a:endParaRPr sz="2400" dirty="0">
                <a:solidFill>
                  <a:srgbClr val="494949"/>
                </a:solidFill>
                <a:sym typeface="Helvetica Light"/>
              </a:endParaRPr>
            </a:p>
          </p:txBody>
        </p:sp>
        <p:sp>
          <p:nvSpPr>
            <p:cNvPr id="11" name="Shape 88"/>
            <p:cNvSpPr>
              <a:spLocks/>
            </p:cNvSpPr>
            <p:nvPr/>
          </p:nvSpPr>
          <p:spPr bwMode="auto">
            <a:xfrm>
              <a:off x="11870815" y="5768968"/>
              <a:ext cx="117460" cy="255342"/>
            </a:xfrm>
            <a:custGeom>
              <a:avLst/>
              <a:gdLst>
                <a:gd name="T0" fmla="*/ 319372 w 21600"/>
                <a:gd name="T1" fmla="*/ 1509249 h 21600"/>
                <a:gd name="T2" fmla="*/ 319372 w 21600"/>
                <a:gd name="T3" fmla="*/ 1509249 h 21600"/>
                <a:gd name="T4" fmla="*/ 319372 w 21600"/>
                <a:gd name="T5" fmla="*/ 1509249 h 21600"/>
                <a:gd name="T6" fmla="*/ 319372 w 21600"/>
                <a:gd name="T7" fmla="*/ 150924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6830" y="21600"/>
                  </a:moveTo>
                  <a:cubicBezTo>
                    <a:pt x="4346" y="21600"/>
                    <a:pt x="2526" y="20896"/>
                    <a:pt x="4264" y="17794"/>
                  </a:cubicBezTo>
                  <a:lnTo>
                    <a:pt x="7114" y="12295"/>
                  </a:lnTo>
                  <a:cubicBezTo>
                    <a:pt x="7609" y="11416"/>
                    <a:pt x="7692" y="11062"/>
                    <a:pt x="7114" y="11062"/>
                  </a:cubicBezTo>
                  <a:cubicBezTo>
                    <a:pt x="6370" y="11062"/>
                    <a:pt x="3149" y="11669"/>
                    <a:pt x="1240" y="12269"/>
                  </a:cubicBezTo>
                  <a:lnTo>
                    <a:pt x="0" y="11318"/>
                  </a:lnTo>
                  <a:cubicBezTo>
                    <a:pt x="6039" y="8958"/>
                    <a:pt x="12986" y="7574"/>
                    <a:pt x="15968" y="7574"/>
                  </a:cubicBezTo>
                  <a:cubicBezTo>
                    <a:pt x="18449" y="7574"/>
                    <a:pt x="18863" y="8949"/>
                    <a:pt x="17623" y="11062"/>
                  </a:cubicBezTo>
                  <a:lnTo>
                    <a:pt x="14357" y="16843"/>
                  </a:lnTo>
                  <a:cubicBezTo>
                    <a:pt x="13779" y="17863"/>
                    <a:pt x="14026" y="18215"/>
                    <a:pt x="14606" y="18215"/>
                  </a:cubicBezTo>
                  <a:cubicBezTo>
                    <a:pt x="15350" y="18215"/>
                    <a:pt x="17792" y="17792"/>
                    <a:pt x="20191" y="16912"/>
                  </a:cubicBezTo>
                  <a:lnTo>
                    <a:pt x="21600" y="17791"/>
                  </a:lnTo>
                  <a:cubicBezTo>
                    <a:pt x="15726" y="20542"/>
                    <a:pt x="9310" y="21600"/>
                    <a:pt x="6830" y="21600"/>
                  </a:cubicBezTo>
                  <a:close/>
                  <a:moveTo>
                    <a:pt x="16510" y="0"/>
                  </a:moveTo>
                  <a:cubicBezTo>
                    <a:pt x="19656" y="0"/>
                    <a:pt x="21229" y="985"/>
                    <a:pt x="21229" y="2114"/>
                  </a:cubicBezTo>
                  <a:cubicBezTo>
                    <a:pt x="21229" y="3523"/>
                    <a:pt x="18497" y="4826"/>
                    <a:pt x="14939" y="4826"/>
                  </a:cubicBezTo>
                  <a:cubicBezTo>
                    <a:pt x="11960" y="4826"/>
                    <a:pt x="10222" y="4017"/>
                    <a:pt x="10305" y="2677"/>
                  </a:cubicBezTo>
                  <a:cubicBezTo>
                    <a:pt x="10305" y="1551"/>
                    <a:pt x="12373" y="0"/>
                    <a:pt x="16510" y="0"/>
                  </a:cubicBezTo>
                  <a:close/>
                </a:path>
              </a:pathLst>
            </a:custGeom>
            <a:solidFill>
              <a:srgbClr val="FFFFFF"/>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3656" tIns="43656" rIns="43656" bIns="43656" anchor="ctr"/>
            <a:lstStyle/>
            <a:p>
              <a:pPr defTabSz="684610" eaLnBrk="0" fontAlgn="base" hangingPunct="0">
                <a:spcBef>
                  <a:spcPct val="0"/>
                </a:spcBef>
                <a:spcAft>
                  <a:spcPct val="0"/>
                </a:spcAft>
              </a:pPr>
              <a:endParaRPr lang="en-US" dirty="0">
                <a:solidFill>
                  <a:srgbClr val="494949"/>
                </a:solidFill>
              </a:endParaRPr>
            </a:p>
          </p:txBody>
        </p:sp>
      </p:grpSp>
      <p:sp>
        <p:nvSpPr>
          <p:cNvPr id="12" name="Shape 2733"/>
          <p:cNvSpPr>
            <a:spLocks noChangeArrowheads="1"/>
          </p:cNvSpPr>
          <p:nvPr userDrawn="1"/>
        </p:nvSpPr>
        <p:spPr bwMode="auto">
          <a:xfrm>
            <a:off x="4392224" y="892973"/>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610" fontAlgn="base">
              <a:spcBef>
                <a:spcPct val="0"/>
              </a:spcBef>
              <a:spcAft>
                <a:spcPct val="0"/>
              </a:spcAft>
              <a:defRPr/>
            </a:pPr>
            <a:endParaRPr lang="en-US" altLang="en-US" sz="2400" dirty="0">
              <a:solidFill>
                <a:srgbClr val="FFFFFF"/>
              </a:solidFill>
              <a:sym typeface="Helvetica Light"/>
            </a:endParaRPr>
          </a:p>
        </p:txBody>
      </p:sp>
      <p:sp>
        <p:nvSpPr>
          <p:cNvPr id="16"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18" name="Text Placeholder 17"/>
          <p:cNvSpPr>
            <a:spLocks noGrp="1"/>
          </p:cNvSpPr>
          <p:nvPr>
            <p:ph type="body" sz="quarter" idx="14"/>
          </p:nvPr>
        </p:nvSpPr>
        <p:spPr>
          <a:xfrm>
            <a:off x="3325045" y="2386505"/>
            <a:ext cx="2516150" cy="1328245"/>
          </a:xfrm>
        </p:spPr>
        <p:txBody>
          <a:bodyPr lIns="0" tIns="0" rIns="0" bIns="0">
            <a:normAutofit/>
          </a:bodyPr>
          <a:lstStyle>
            <a:lvl1pPr marL="0" indent="0" algn="ctr">
              <a:lnSpc>
                <a:spcPts val="1275"/>
              </a:lnSpc>
              <a:buNone/>
              <a:defRPr sz="900">
                <a:solidFill>
                  <a:schemeClr val="tx2">
                    <a:lumMod val="75000"/>
                  </a:schemeClr>
                </a:solidFill>
              </a:defRPr>
            </a:lvl1pPr>
          </a:lstStyle>
          <a:p>
            <a:pPr lvl="0"/>
            <a:r>
              <a:rPr lang="en-US"/>
              <a:t>Click to edit Master text styles</a:t>
            </a:r>
          </a:p>
          <a:p>
            <a:pPr lvl="1"/>
            <a:r>
              <a:rPr lang="en-US"/>
              <a:t>Second level</a:t>
            </a:r>
          </a:p>
        </p:txBody>
      </p:sp>
      <p:sp>
        <p:nvSpPr>
          <p:cNvPr id="21" name="Content Placeholder 20"/>
          <p:cNvSpPr>
            <a:spLocks noGrp="1"/>
          </p:cNvSpPr>
          <p:nvPr>
            <p:ph sz="quarter" idx="16"/>
          </p:nvPr>
        </p:nvSpPr>
        <p:spPr>
          <a:xfrm>
            <a:off x="4276629" y="2030240"/>
            <a:ext cx="1438295" cy="219075"/>
          </a:xfrm>
        </p:spPr>
        <p:txBody>
          <a:bodyPr lIns="0" tIns="0" rIns="0" bIns="0">
            <a:noAutofit/>
          </a:bodyPr>
          <a:lstStyle>
            <a:lvl1pPr marL="0" indent="0" algn="l">
              <a:buNone/>
              <a:defRPr sz="1200">
                <a:solidFill>
                  <a:schemeClr val="bg1">
                    <a:lumMod val="50000"/>
                  </a:schemeClr>
                </a:solidFill>
                <a:latin typeface="Source Sans Pro" panose="020B0503030403020204" pitchFamily="34" charset="0"/>
              </a:defRPr>
            </a:lvl1pPr>
          </a:lstStyle>
          <a:p>
            <a:pPr lvl="0"/>
            <a:r>
              <a:rPr lang="en-US"/>
              <a:t>Click to edit Master text styles</a:t>
            </a:r>
          </a:p>
        </p:txBody>
      </p:sp>
      <p:sp>
        <p:nvSpPr>
          <p:cNvPr id="23" name="Text Placeholder 17"/>
          <p:cNvSpPr>
            <a:spLocks noGrp="1"/>
          </p:cNvSpPr>
          <p:nvPr>
            <p:ph type="body" sz="quarter" idx="18"/>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
        <p:nvSpPr>
          <p:cNvPr id="8" name="Picture Placeholder 6"/>
          <p:cNvSpPr>
            <a:spLocks noGrp="1"/>
          </p:cNvSpPr>
          <p:nvPr>
            <p:ph type="pic" sz="quarter" idx="19"/>
          </p:nvPr>
        </p:nvSpPr>
        <p:spPr>
          <a:xfrm>
            <a:off x="1003854" y="2006929"/>
            <a:ext cx="2000250" cy="1999957"/>
          </a:xfrm>
          <a:prstGeom prst="ellipse">
            <a:avLst/>
          </a:prstGeom>
          <a:noFill/>
          <a:ln w="6350">
            <a:solidFill>
              <a:schemeClr val="accent1"/>
            </a:solidFill>
          </a:ln>
        </p:spPr>
        <p:txBody>
          <a:bodyPr rtlCol="0">
            <a:normAutofit/>
          </a:bodyPr>
          <a:lstStyle>
            <a:lvl1pPr>
              <a:defRPr sz="1100"/>
            </a:lvl1pPr>
          </a:lstStyle>
          <a:p>
            <a:pPr lvl="0"/>
            <a:endParaRPr lang="en-GB" noProof="0" dirty="0"/>
          </a:p>
        </p:txBody>
      </p:sp>
      <p:sp>
        <p:nvSpPr>
          <p:cNvPr id="14" name="Picture Placeholder 6"/>
          <p:cNvSpPr>
            <a:spLocks noGrp="1"/>
          </p:cNvSpPr>
          <p:nvPr>
            <p:ph type="pic" sz="quarter" idx="20"/>
          </p:nvPr>
        </p:nvSpPr>
        <p:spPr>
          <a:xfrm>
            <a:off x="6147354" y="2006929"/>
            <a:ext cx="2000250" cy="1999957"/>
          </a:xfrm>
          <a:prstGeom prst="ellipse">
            <a:avLst/>
          </a:prstGeom>
          <a:noFill/>
          <a:ln w="6350">
            <a:solidFill>
              <a:schemeClr val="accent1"/>
            </a:solidFill>
          </a:ln>
        </p:spPr>
        <p:txBody>
          <a:bodyPr rtlCol="0">
            <a:normAutofit/>
          </a:bodyPr>
          <a:lstStyle>
            <a:lvl1pPr>
              <a:defRPr sz="1100"/>
            </a:lvl1pPr>
          </a:lstStyle>
          <a:p>
            <a:pPr lvl="0"/>
            <a:endParaRPr lang="en-GB" noProof="0" dirty="0"/>
          </a:p>
        </p:txBody>
      </p:sp>
    </p:spTree>
    <p:extLst>
      <p:ext uri="{BB962C8B-B14F-4D97-AF65-F5344CB8AC3E}">
        <p14:creationId xmlns:p14="http://schemas.microsoft.com/office/powerpoint/2010/main" val="373658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28AFEC6-59A5-8E40-9F73-0F51BEF6E9A9}"/>
              </a:ext>
            </a:extLst>
          </p:cNvPr>
          <p:cNvSpPr>
            <a:spLocks noGrp="1" noChangeArrowheads="1"/>
          </p:cNvSpPr>
          <p:nvPr>
            <p:ph type="dt" sz="half" idx="10"/>
          </p:nvPr>
        </p:nvSpPr>
        <p:spPr>
          <a:ln/>
        </p:spPr>
        <p:txBody>
          <a:bodyPr/>
          <a:lstStyle>
            <a:lvl1pPr>
              <a:defRPr/>
            </a:lvl1pPr>
          </a:lstStyle>
          <a:p>
            <a:fld id="{BECFF79F-4438-4010-B8E3-D9D1C44651B9}" type="datetimeFigureOut">
              <a:rPr lang="en-US" altLang="en-US"/>
              <a:pPr/>
              <a:t>1/11/2019</a:t>
            </a:fld>
            <a:endParaRPr lang="en-US" altLang="en-US" dirty="0"/>
          </a:p>
        </p:txBody>
      </p:sp>
      <p:sp>
        <p:nvSpPr>
          <p:cNvPr id="3" name="Rectangle 5">
            <a:extLst>
              <a:ext uri="{FF2B5EF4-FFF2-40B4-BE49-F238E27FC236}">
                <a16:creationId xmlns:a16="http://schemas.microsoft.com/office/drawing/2014/main" id="{1ECB25C9-2C5F-A34D-B7FD-052D0C429A0E}"/>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4" name="Rectangle 6">
            <a:extLst>
              <a:ext uri="{FF2B5EF4-FFF2-40B4-BE49-F238E27FC236}">
                <a16:creationId xmlns:a16="http://schemas.microsoft.com/office/drawing/2014/main" id="{FB5FBA2F-80F9-FA44-AA6B-30D76DC29304}"/>
              </a:ext>
            </a:extLst>
          </p:cNvPr>
          <p:cNvSpPr>
            <a:spLocks noGrp="1" noChangeArrowheads="1"/>
          </p:cNvSpPr>
          <p:nvPr>
            <p:ph type="sldNum" sz="quarter" idx="12"/>
          </p:nvPr>
        </p:nvSpPr>
        <p:spPr>
          <a:ln/>
        </p:spPr>
        <p:txBody>
          <a:bodyPr/>
          <a:lstStyle>
            <a:lvl1pPr>
              <a:defRPr/>
            </a:lvl1pPr>
          </a:lstStyle>
          <a:p>
            <a:fld id="{AEA0F23A-FDD5-4E90-9585-85FE6FCA8067}" type="slidenum">
              <a:rPr lang="en-US" altLang="en-US"/>
              <a:pPr/>
              <a:t>‹#›</a:t>
            </a:fld>
            <a:endParaRPr lang="en-US" altLang="en-US" dirty="0"/>
          </a:p>
        </p:txBody>
      </p:sp>
    </p:spTree>
    <p:extLst>
      <p:ext uri="{BB962C8B-B14F-4D97-AF65-F5344CB8AC3E}">
        <p14:creationId xmlns:p14="http://schemas.microsoft.com/office/powerpoint/2010/main" val="62702849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9" name="Shape 2733"/>
          <p:cNvSpPr>
            <a:spLocks noChangeArrowheads="1"/>
          </p:cNvSpPr>
          <p:nvPr userDrawn="1"/>
        </p:nvSpPr>
        <p:spPr bwMode="auto">
          <a:xfrm>
            <a:off x="4392224" y="892973"/>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610" fontAlgn="base">
              <a:spcBef>
                <a:spcPct val="0"/>
              </a:spcBef>
              <a:spcAft>
                <a:spcPct val="0"/>
              </a:spcAft>
              <a:defRPr/>
            </a:pPr>
            <a:endParaRPr lang="en-US" altLang="en-US" sz="2400" dirty="0">
              <a:solidFill>
                <a:srgbClr val="FFFFFF"/>
              </a:solidFill>
              <a:sym typeface="Helvetica Light"/>
            </a:endParaRPr>
          </a:p>
        </p:txBody>
      </p:sp>
      <p:grpSp>
        <p:nvGrpSpPr>
          <p:cNvPr id="10" name="Group 9"/>
          <p:cNvGrpSpPr>
            <a:grpSpLocks/>
          </p:cNvGrpSpPr>
          <p:nvPr userDrawn="1"/>
        </p:nvGrpSpPr>
        <p:grpSpPr bwMode="auto">
          <a:xfrm>
            <a:off x="3586163" y="1657354"/>
            <a:ext cx="322660" cy="320279"/>
            <a:chOff x="5424113" y="6927914"/>
            <a:chExt cx="1154998" cy="1151532"/>
          </a:xfrm>
        </p:grpSpPr>
        <p:sp>
          <p:nvSpPr>
            <p:cNvPr id="11" name="Shape 113"/>
            <p:cNvSpPr>
              <a:spLocks noChangeArrowheads="1"/>
            </p:cNvSpPr>
            <p:nvPr/>
          </p:nvSpPr>
          <p:spPr bwMode="auto">
            <a:xfrm>
              <a:off x="5424113" y="6927914"/>
              <a:ext cx="1154998" cy="1151532"/>
            </a:xfrm>
            <a:prstGeom prst="ellipse">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610" fontAlgn="base">
                <a:spcBef>
                  <a:spcPct val="0"/>
                </a:spcBef>
                <a:spcAft>
                  <a:spcPct val="0"/>
                </a:spcAft>
                <a:defRPr/>
              </a:pPr>
              <a:endParaRPr lang="en-US" altLang="en-US" sz="2400" dirty="0">
                <a:solidFill>
                  <a:srgbClr val="FFFFFF"/>
                </a:solidFill>
                <a:sym typeface="Helvetica Light"/>
              </a:endParaRPr>
            </a:p>
          </p:txBody>
        </p:sp>
        <p:sp>
          <p:nvSpPr>
            <p:cNvPr id="12" name="Shape 114"/>
            <p:cNvSpPr>
              <a:spLocks/>
            </p:cNvSpPr>
            <p:nvPr/>
          </p:nvSpPr>
          <p:spPr bwMode="auto">
            <a:xfrm>
              <a:off x="5834222" y="7250488"/>
              <a:ext cx="350574" cy="506382"/>
            </a:xfrm>
            <a:custGeom>
              <a:avLst/>
              <a:gdLst>
                <a:gd name="T0" fmla="*/ 2844957 w 21600"/>
                <a:gd name="T1" fmla="*/ 5935711 h 21600"/>
                <a:gd name="T2" fmla="*/ 2844957 w 21600"/>
                <a:gd name="T3" fmla="*/ 5935711 h 21600"/>
                <a:gd name="T4" fmla="*/ 2844957 w 21600"/>
                <a:gd name="T5" fmla="*/ 5935711 h 21600"/>
                <a:gd name="T6" fmla="*/ 2844957 w 21600"/>
                <a:gd name="T7" fmla="*/ 5935711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9000" y="9554"/>
                  </a:moveTo>
                  <a:cubicBezTo>
                    <a:pt x="9000" y="9675"/>
                    <a:pt x="8944" y="9774"/>
                    <a:pt x="8831" y="9853"/>
                  </a:cubicBezTo>
                  <a:cubicBezTo>
                    <a:pt x="8719" y="9931"/>
                    <a:pt x="8575" y="9970"/>
                    <a:pt x="8400" y="9970"/>
                  </a:cubicBezTo>
                  <a:cubicBezTo>
                    <a:pt x="8226" y="9970"/>
                    <a:pt x="8082" y="9931"/>
                    <a:pt x="7968" y="9853"/>
                  </a:cubicBezTo>
                  <a:cubicBezTo>
                    <a:pt x="7856" y="9775"/>
                    <a:pt x="7800" y="9675"/>
                    <a:pt x="7800" y="9554"/>
                  </a:cubicBezTo>
                  <a:lnTo>
                    <a:pt x="7800" y="3739"/>
                  </a:lnTo>
                  <a:cubicBezTo>
                    <a:pt x="7800" y="3618"/>
                    <a:pt x="7856" y="3518"/>
                    <a:pt x="7968" y="3440"/>
                  </a:cubicBezTo>
                  <a:cubicBezTo>
                    <a:pt x="8082" y="3362"/>
                    <a:pt x="8226" y="3323"/>
                    <a:pt x="8400" y="3323"/>
                  </a:cubicBezTo>
                  <a:cubicBezTo>
                    <a:pt x="8575" y="3323"/>
                    <a:pt x="8719" y="3362"/>
                    <a:pt x="8831" y="3440"/>
                  </a:cubicBezTo>
                  <a:cubicBezTo>
                    <a:pt x="8944" y="3518"/>
                    <a:pt x="9000" y="3618"/>
                    <a:pt x="9000" y="3739"/>
                  </a:cubicBezTo>
                  <a:cubicBezTo>
                    <a:pt x="9000" y="3739"/>
                    <a:pt x="9000" y="9554"/>
                    <a:pt x="9000" y="9554"/>
                  </a:cubicBezTo>
                  <a:close/>
                  <a:moveTo>
                    <a:pt x="20128" y="11248"/>
                  </a:moveTo>
                  <a:cubicBezTo>
                    <a:pt x="19147" y="10396"/>
                    <a:pt x="18038" y="9970"/>
                    <a:pt x="16800" y="9970"/>
                  </a:cubicBezTo>
                  <a:lnTo>
                    <a:pt x="16800" y="3323"/>
                  </a:lnTo>
                  <a:cubicBezTo>
                    <a:pt x="17450" y="3323"/>
                    <a:pt x="18012" y="3159"/>
                    <a:pt x="18487" y="2830"/>
                  </a:cubicBezTo>
                  <a:cubicBezTo>
                    <a:pt x="18963" y="2501"/>
                    <a:pt x="19200" y="2111"/>
                    <a:pt x="19200" y="1662"/>
                  </a:cubicBezTo>
                  <a:cubicBezTo>
                    <a:pt x="19200" y="1211"/>
                    <a:pt x="18963" y="822"/>
                    <a:pt x="18487" y="493"/>
                  </a:cubicBezTo>
                  <a:cubicBezTo>
                    <a:pt x="18012" y="164"/>
                    <a:pt x="17450" y="0"/>
                    <a:pt x="16800" y="0"/>
                  </a:cubicBezTo>
                  <a:lnTo>
                    <a:pt x="4800" y="0"/>
                  </a:lnTo>
                  <a:cubicBezTo>
                    <a:pt x="4150" y="0"/>
                    <a:pt x="3587" y="164"/>
                    <a:pt x="3113" y="493"/>
                  </a:cubicBezTo>
                  <a:cubicBezTo>
                    <a:pt x="2637" y="822"/>
                    <a:pt x="2400" y="1211"/>
                    <a:pt x="2400" y="1662"/>
                  </a:cubicBezTo>
                  <a:cubicBezTo>
                    <a:pt x="2400" y="2111"/>
                    <a:pt x="2637" y="2501"/>
                    <a:pt x="3113" y="2830"/>
                  </a:cubicBezTo>
                  <a:cubicBezTo>
                    <a:pt x="3587" y="3159"/>
                    <a:pt x="4150" y="3323"/>
                    <a:pt x="4800" y="3323"/>
                  </a:cubicBezTo>
                  <a:lnTo>
                    <a:pt x="4800" y="9970"/>
                  </a:lnTo>
                  <a:cubicBezTo>
                    <a:pt x="3562" y="9970"/>
                    <a:pt x="2453" y="10396"/>
                    <a:pt x="1472" y="11248"/>
                  </a:cubicBezTo>
                  <a:cubicBezTo>
                    <a:pt x="491" y="12100"/>
                    <a:pt x="0" y="13059"/>
                    <a:pt x="0" y="14123"/>
                  </a:cubicBezTo>
                  <a:cubicBezTo>
                    <a:pt x="0" y="14348"/>
                    <a:pt x="119" y="14543"/>
                    <a:pt x="356" y="14707"/>
                  </a:cubicBezTo>
                  <a:cubicBezTo>
                    <a:pt x="594" y="14871"/>
                    <a:pt x="875" y="14954"/>
                    <a:pt x="1200" y="14954"/>
                  </a:cubicBezTo>
                  <a:lnTo>
                    <a:pt x="8775" y="14954"/>
                  </a:lnTo>
                  <a:lnTo>
                    <a:pt x="10200" y="21250"/>
                  </a:lnTo>
                  <a:cubicBezTo>
                    <a:pt x="10263" y="21483"/>
                    <a:pt x="10463" y="21600"/>
                    <a:pt x="10800" y="21600"/>
                  </a:cubicBezTo>
                  <a:lnTo>
                    <a:pt x="10819" y="21600"/>
                  </a:lnTo>
                  <a:cubicBezTo>
                    <a:pt x="10969" y="21600"/>
                    <a:pt x="11097" y="21564"/>
                    <a:pt x="11203" y="21491"/>
                  </a:cubicBezTo>
                  <a:cubicBezTo>
                    <a:pt x="11309" y="21417"/>
                    <a:pt x="11375" y="21328"/>
                    <a:pt x="11400" y="21224"/>
                  </a:cubicBezTo>
                  <a:lnTo>
                    <a:pt x="12356" y="14954"/>
                  </a:lnTo>
                  <a:lnTo>
                    <a:pt x="20400" y="14954"/>
                  </a:lnTo>
                  <a:cubicBezTo>
                    <a:pt x="20725" y="14954"/>
                    <a:pt x="21007" y="14871"/>
                    <a:pt x="21244" y="14707"/>
                  </a:cubicBezTo>
                  <a:cubicBezTo>
                    <a:pt x="21481" y="14543"/>
                    <a:pt x="21600" y="14348"/>
                    <a:pt x="21600" y="14123"/>
                  </a:cubicBezTo>
                  <a:cubicBezTo>
                    <a:pt x="21600" y="13059"/>
                    <a:pt x="21109" y="12100"/>
                    <a:pt x="20128" y="11248"/>
                  </a:cubicBezTo>
                  <a:cubicBezTo>
                    <a:pt x="20128" y="11248"/>
                    <a:pt x="20128" y="11248"/>
                    <a:pt x="20128" y="11248"/>
                  </a:cubicBezTo>
                  <a:close/>
                </a:path>
              </a:pathLst>
            </a:custGeom>
            <a:solidFill>
              <a:srgbClr val="FFFFFF"/>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38100" tIns="38100" rIns="38100" bIns="38100" anchor="ctr"/>
            <a:lstStyle/>
            <a:p>
              <a:pPr defTabSz="684610" eaLnBrk="0" fontAlgn="base" hangingPunct="0">
                <a:spcBef>
                  <a:spcPct val="0"/>
                </a:spcBef>
                <a:spcAft>
                  <a:spcPct val="0"/>
                </a:spcAft>
              </a:pPr>
              <a:endParaRPr lang="en-US" dirty="0">
                <a:solidFill>
                  <a:srgbClr val="494949"/>
                </a:solidFill>
              </a:endParaRPr>
            </a:p>
          </p:txBody>
        </p:sp>
      </p:grpSp>
      <p:grpSp>
        <p:nvGrpSpPr>
          <p:cNvPr id="13" name="Group 12"/>
          <p:cNvGrpSpPr>
            <a:grpSpLocks/>
          </p:cNvGrpSpPr>
          <p:nvPr userDrawn="1"/>
        </p:nvGrpSpPr>
        <p:grpSpPr bwMode="auto">
          <a:xfrm>
            <a:off x="3586163" y="2931323"/>
            <a:ext cx="322660" cy="321469"/>
            <a:chOff x="4781473" y="3908698"/>
            <a:chExt cx="429574" cy="428284"/>
          </a:xfrm>
        </p:grpSpPr>
        <p:sp>
          <p:nvSpPr>
            <p:cNvPr id="14" name="Shape 113"/>
            <p:cNvSpPr/>
            <p:nvPr/>
          </p:nvSpPr>
          <p:spPr>
            <a:xfrm>
              <a:off x="4781473" y="3908698"/>
              <a:ext cx="429574" cy="428284"/>
            </a:xfrm>
            <a:prstGeom prst="ellipse">
              <a:avLst/>
            </a:prstGeom>
            <a:solidFill>
              <a:schemeClr val="accent5"/>
            </a:solidFill>
            <a:ln w="12700" cap="flat">
              <a:noFill/>
              <a:miter lim="400000"/>
            </a:ln>
            <a:effectLst/>
          </p:spPr>
          <p:txBody>
            <a:bodyPr lIns="50800" tIns="50800" rIns="50800" bIns="50800" anchor="ctr"/>
            <a:lstStyle/>
            <a:p>
              <a:pPr defTabSz="685526">
                <a:defRPr sz="3200">
                  <a:solidFill>
                    <a:srgbClr val="FFFFFF"/>
                  </a:solidFill>
                  <a:latin typeface="+mn-lt"/>
                  <a:ea typeface="+mn-ea"/>
                  <a:cs typeface="+mn-cs"/>
                  <a:sym typeface="Helvetica Light"/>
                </a:defRPr>
              </a:pPr>
              <a:endParaRPr sz="2400" dirty="0">
                <a:solidFill>
                  <a:srgbClr val="FFFFFF"/>
                </a:solidFill>
                <a:sym typeface="Helvetica Light"/>
              </a:endParaRPr>
            </a:p>
          </p:txBody>
        </p:sp>
        <p:grpSp>
          <p:nvGrpSpPr>
            <p:cNvPr id="15" name="Group 14"/>
            <p:cNvGrpSpPr/>
            <p:nvPr userDrawn="1"/>
          </p:nvGrpSpPr>
          <p:grpSpPr>
            <a:xfrm>
              <a:off x="4934003" y="4050769"/>
              <a:ext cx="140370" cy="144246"/>
              <a:chOff x="6976821" y="2671045"/>
              <a:chExt cx="222533" cy="228678"/>
            </a:xfrm>
            <a:solidFill>
              <a:schemeClr val="bg1"/>
            </a:solidFill>
          </p:grpSpPr>
          <p:sp>
            <p:nvSpPr>
              <p:cNvPr id="17" name="Shape 4438"/>
              <p:cNvSpPr/>
              <p:nvPr/>
            </p:nvSpPr>
            <p:spPr>
              <a:xfrm>
                <a:off x="6976821" y="2701533"/>
                <a:ext cx="222533" cy="198190"/>
              </a:xfrm>
              <a:custGeom>
                <a:avLst/>
                <a:gdLst/>
                <a:ahLst/>
                <a:cxnLst>
                  <a:cxn ang="0">
                    <a:pos x="wd2" y="hd2"/>
                  </a:cxn>
                  <a:cxn ang="5400000">
                    <a:pos x="wd2" y="hd2"/>
                  </a:cxn>
                  <a:cxn ang="10800000">
                    <a:pos x="wd2" y="hd2"/>
                  </a:cxn>
                  <a:cxn ang="16200000">
                    <a:pos x="wd2" y="hd2"/>
                  </a:cxn>
                </a:cxnLst>
                <a:rect l="0" t="0" r="r" b="b"/>
                <a:pathLst>
                  <a:path w="21600" h="21600" extrusionOk="0">
                    <a:moveTo>
                      <a:pt x="19200" y="0"/>
                    </a:moveTo>
                    <a:lnTo>
                      <a:pt x="18120" y="0"/>
                    </a:lnTo>
                    <a:lnTo>
                      <a:pt x="18120" y="2700"/>
                    </a:lnTo>
                    <a:lnTo>
                      <a:pt x="14280" y="2700"/>
                    </a:lnTo>
                    <a:lnTo>
                      <a:pt x="14280" y="0"/>
                    </a:lnTo>
                    <a:lnTo>
                      <a:pt x="7320" y="0"/>
                    </a:lnTo>
                    <a:lnTo>
                      <a:pt x="7320" y="2700"/>
                    </a:lnTo>
                    <a:lnTo>
                      <a:pt x="3480" y="2700"/>
                    </a:lnTo>
                    <a:lnTo>
                      <a:pt x="3480" y="0"/>
                    </a:lnTo>
                    <a:lnTo>
                      <a:pt x="2400" y="0"/>
                    </a:lnTo>
                    <a:cubicBezTo>
                      <a:pt x="1079" y="0"/>
                      <a:pt x="0" y="1214"/>
                      <a:pt x="0" y="2700"/>
                    </a:cubicBezTo>
                    <a:lnTo>
                      <a:pt x="0" y="18900"/>
                    </a:lnTo>
                    <a:cubicBezTo>
                      <a:pt x="0" y="20386"/>
                      <a:pt x="1079" y="21600"/>
                      <a:pt x="2400" y="21600"/>
                    </a:cubicBezTo>
                    <a:lnTo>
                      <a:pt x="19200" y="21600"/>
                    </a:lnTo>
                    <a:cubicBezTo>
                      <a:pt x="20521" y="21600"/>
                      <a:pt x="21600" y="20386"/>
                      <a:pt x="21600" y="18900"/>
                    </a:cubicBezTo>
                    <a:lnTo>
                      <a:pt x="21600" y="2700"/>
                    </a:lnTo>
                    <a:cubicBezTo>
                      <a:pt x="21600" y="1214"/>
                      <a:pt x="20521" y="0"/>
                      <a:pt x="19200" y="0"/>
                    </a:cubicBezTo>
                    <a:close/>
                  </a:path>
                </a:pathLst>
              </a:custGeom>
              <a:grpFill/>
              <a:ln w="12700">
                <a:miter lim="400000"/>
              </a:ln>
            </p:spPr>
            <p:txBody>
              <a:bodyPr lIns="38100" tIns="38100" rIns="38100" bIns="38100" anchor="ctr"/>
              <a:lstStyle/>
              <a:p>
                <a:pPr algn="ctr" defTabSz="342883">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300"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sp>
            <p:nvSpPr>
              <p:cNvPr id="19" name="Shape 4439"/>
              <p:cNvSpPr/>
              <p:nvPr/>
            </p:nvSpPr>
            <p:spPr>
              <a:xfrm>
                <a:off x="7022554" y="2671045"/>
                <a:ext cx="128566" cy="420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694" y="0"/>
                    </a:lnTo>
                    <a:lnTo>
                      <a:pt x="18694" y="21600"/>
                    </a:lnTo>
                    <a:lnTo>
                      <a:pt x="21600" y="21600"/>
                    </a:lnTo>
                    <a:cubicBezTo>
                      <a:pt x="21600" y="21600"/>
                      <a:pt x="21600" y="0"/>
                      <a:pt x="21600" y="0"/>
                    </a:cubicBezTo>
                    <a:close/>
                    <a:moveTo>
                      <a:pt x="2906" y="0"/>
                    </a:moveTo>
                    <a:lnTo>
                      <a:pt x="0" y="0"/>
                    </a:lnTo>
                    <a:lnTo>
                      <a:pt x="0" y="21600"/>
                    </a:lnTo>
                    <a:lnTo>
                      <a:pt x="2906" y="21600"/>
                    </a:lnTo>
                    <a:cubicBezTo>
                      <a:pt x="2906" y="21600"/>
                      <a:pt x="2906" y="0"/>
                      <a:pt x="2906" y="0"/>
                    </a:cubicBezTo>
                    <a:close/>
                  </a:path>
                </a:pathLst>
              </a:custGeom>
              <a:grpFill/>
              <a:ln w="12700">
                <a:miter lim="400000"/>
              </a:ln>
            </p:spPr>
            <p:txBody>
              <a:bodyPr lIns="38100" tIns="38100" rIns="38100" bIns="38100" anchor="ctr"/>
              <a:lstStyle/>
              <a:p>
                <a:pPr algn="ctr" defTabSz="342883">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300"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grpSp>
      </p:grpSp>
      <p:sp>
        <p:nvSpPr>
          <p:cNvPr id="16"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23" name="Text Placeholder 17"/>
          <p:cNvSpPr>
            <a:spLocks noGrp="1"/>
          </p:cNvSpPr>
          <p:nvPr>
            <p:ph type="body" sz="quarter" idx="18"/>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
        <p:nvSpPr>
          <p:cNvPr id="8" name="Picture Placeholder 6"/>
          <p:cNvSpPr>
            <a:spLocks noGrp="1"/>
          </p:cNvSpPr>
          <p:nvPr>
            <p:ph type="pic" sz="quarter" idx="19"/>
          </p:nvPr>
        </p:nvSpPr>
        <p:spPr>
          <a:xfrm>
            <a:off x="1036800" y="1697301"/>
            <a:ext cx="2003100" cy="2003045"/>
          </a:xfrm>
          <a:prstGeom prst="ellipse">
            <a:avLst/>
          </a:prstGeom>
          <a:noFill/>
          <a:ln w="6350">
            <a:solidFill>
              <a:schemeClr val="accent1"/>
            </a:solidFill>
          </a:ln>
        </p:spPr>
        <p:txBody>
          <a:bodyPr rtlCol="0">
            <a:normAutofit/>
          </a:bodyPr>
          <a:lstStyle>
            <a:lvl1pPr>
              <a:defRPr sz="1100"/>
            </a:lvl1pPr>
          </a:lstStyle>
          <a:p>
            <a:pPr lvl="0"/>
            <a:endParaRPr lang="en-GB" noProof="0" dirty="0"/>
          </a:p>
        </p:txBody>
      </p:sp>
      <p:sp>
        <p:nvSpPr>
          <p:cNvPr id="18" name="Text Placeholder 17"/>
          <p:cNvSpPr>
            <a:spLocks noGrp="1"/>
          </p:cNvSpPr>
          <p:nvPr>
            <p:ph type="body" sz="quarter" idx="14"/>
          </p:nvPr>
        </p:nvSpPr>
        <p:spPr>
          <a:xfrm>
            <a:off x="3601858" y="2062357"/>
            <a:ext cx="3808594" cy="776094"/>
          </a:xfrm>
        </p:spPr>
        <p:txBody>
          <a:bodyPr lIns="0" tIns="0" rIns="0" bIns="0">
            <a:normAutofit/>
          </a:bodyPr>
          <a:lstStyle>
            <a:lvl1pPr marL="0" indent="0" algn="l">
              <a:lnSpc>
                <a:spcPts val="1275"/>
              </a:lnSpc>
              <a:buNone/>
              <a:defRPr sz="900">
                <a:solidFill>
                  <a:schemeClr val="tx2">
                    <a:lumMod val="75000"/>
                  </a:schemeClr>
                </a:solidFill>
              </a:defRPr>
            </a:lvl1pPr>
          </a:lstStyle>
          <a:p>
            <a:pPr lvl="0"/>
            <a:r>
              <a:rPr lang="en-US"/>
              <a:t>Click to edit Master text styles</a:t>
            </a:r>
          </a:p>
        </p:txBody>
      </p:sp>
      <p:sp>
        <p:nvSpPr>
          <p:cNvPr id="25" name="Content Placeholder 20"/>
          <p:cNvSpPr>
            <a:spLocks noGrp="1"/>
          </p:cNvSpPr>
          <p:nvPr>
            <p:ph sz="quarter" idx="20"/>
          </p:nvPr>
        </p:nvSpPr>
        <p:spPr>
          <a:xfrm>
            <a:off x="4052954" y="1734715"/>
            <a:ext cx="1173480" cy="167892"/>
          </a:xfrm>
        </p:spPr>
        <p:txBody>
          <a:bodyPr lIns="0" tIns="0" rIns="0" bIns="0">
            <a:noAutofit/>
          </a:bodyPr>
          <a:lstStyle>
            <a:lvl1pPr marL="0" indent="0" algn="l">
              <a:buNone/>
              <a:defRPr sz="1400">
                <a:solidFill>
                  <a:schemeClr val="bg1">
                    <a:lumMod val="50000"/>
                  </a:schemeClr>
                </a:solidFill>
                <a:latin typeface="Source Sans Pro" panose="020B0503030403020204" pitchFamily="34" charset="0"/>
              </a:defRPr>
            </a:lvl1pPr>
          </a:lstStyle>
          <a:p>
            <a:pPr lvl="0"/>
            <a:r>
              <a:rPr lang="en-US"/>
              <a:t>Click to edit Master text styles</a:t>
            </a:r>
          </a:p>
        </p:txBody>
      </p:sp>
      <p:sp>
        <p:nvSpPr>
          <p:cNvPr id="38" name="Text Placeholder 17"/>
          <p:cNvSpPr>
            <a:spLocks noGrp="1"/>
          </p:cNvSpPr>
          <p:nvPr>
            <p:ph type="body" sz="quarter" idx="21"/>
          </p:nvPr>
        </p:nvSpPr>
        <p:spPr>
          <a:xfrm>
            <a:off x="3601858" y="3336893"/>
            <a:ext cx="3808594" cy="776094"/>
          </a:xfrm>
        </p:spPr>
        <p:txBody>
          <a:bodyPr lIns="0" tIns="0" rIns="0" bIns="0">
            <a:normAutofit/>
          </a:bodyPr>
          <a:lstStyle>
            <a:lvl1pPr marL="0" indent="0" algn="l">
              <a:lnSpc>
                <a:spcPts val="1275"/>
              </a:lnSpc>
              <a:buNone/>
              <a:defRPr sz="900">
                <a:solidFill>
                  <a:schemeClr val="tx2">
                    <a:lumMod val="75000"/>
                  </a:schemeClr>
                </a:solidFill>
              </a:defRPr>
            </a:lvl1pPr>
          </a:lstStyle>
          <a:p>
            <a:pPr lvl="0"/>
            <a:r>
              <a:rPr lang="en-US"/>
              <a:t>Click to edit Master text styles</a:t>
            </a:r>
          </a:p>
        </p:txBody>
      </p:sp>
      <p:sp>
        <p:nvSpPr>
          <p:cNvPr id="39" name="Content Placeholder 20"/>
          <p:cNvSpPr>
            <a:spLocks noGrp="1"/>
          </p:cNvSpPr>
          <p:nvPr>
            <p:ph sz="quarter" idx="22"/>
          </p:nvPr>
        </p:nvSpPr>
        <p:spPr>
          <a:xfrm>
            <a:off x="4052954" y="3009251"/>
            <a:ext cx="1173480" cy="167892"/>
          </a:xfrm>
        </p:spPr>
        <p:txBody>
          <a:bodyPr lIns="0" tIns="0" rIns="0" bIns="0">
            <a:noAutofit/>
          </a:bodyPr>
          <a:lstStyle>
            <a:lvl1pPr marL="0" indent="0" algn="l">
              <a:buNone/>
              <a:defRPr sz="1400">
                <a:solidFill>
                  <a:schemeClr val="bg1">
                    <a:lumMod val="50000"/>
                  </a:schemeClr>
                </a:solidFill>
                <a:latin typeface="Source Sans Pro" panose="020B0503030403020204" pitchFamily="34" charset="0"/>
              </a:defRPr>
            </a:lvl1pPr>
          </a:lstStyle>
          <a:p>
            <a:pPr lvl="0"/>
            <a:r>
              <a:rPr lang="en-US"/>
              <a:t>Click to edit Master text styles</a:t>
            </a:r>
          </a:p>
        </p:txBody>
      </p:sp>
    </p:spTree>
    <p:extLst>
      <p:ext uri="{BB962C8B-B14F-4D97-AF65-F5344CB8AC3E}">
        <p14:creationId xmlns:p14="http://schemas.microsoft.com/office/powerpoint/2010/main" val="21314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 calcmode="lin" valueType="num">
                                      <p:cBhvr>
                                        <p:cTn id="13" dur="500" fill="hold"/>
                                        <p:tgtEl>
                                          <p:spTgt spid="10"/>
                                        </p:tgtEl>
                                        <p:attrNameLst>
                                          <p:attrName>style.rotation</p:attrName>
                                        </p:attrNameLst>
                                      </p:cBhvr>
                                      <p:tavLst>
                                        <p:tav tm="0">
                                          <p:val>
                                            <p:fltVal val="360"/>
                                          </p:val>
                                        </p:tav>
                                        <p:tav tm="100000">
                                          <p:val>
                                            <p:fltVal val="0"/>
                                          </p:val>
                                        </p:tav>
                                      </p:tavLst>
                                    </p:anim>
                                    <p:animEffect transition="in" filter="fade">
                                      <p:cBhvr>
                                        <p:cTn id="14" dur="500"/>
                                        <p:tgtEl>
                                          <p:spTgt spid="10"/>
                                        </p:tgtEl>
                                      </p:cBhvr>
                                    </p:animEffect>
                                  </p:childTnLst>
                                </p:cTn>
                              </p:par>
                            </p:childTnLst>
                          </p:cTn>
                        </p:par>
                        <p:par>
                          <p:cTn id="15" fill="hold">
                            <p:stCondLst>
                              <p:cond delay="1000"/>
                            </p:stCondLst>
                            <p:childTnLst>
                              <p:par>
                                <p:cTn id="16" presetID="49" presetClass="entr" presetSubtype="0" decel="10000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 calcmode="lin" valueType="num">
                                      <p:cBhvr>
                                        <p:cTn id="20" dur="500" fill="hold"/>
                                        <p:tgtEl>
                                          <p:spTgt spid="13"/>
                                        </p:tgtEl>
                                        <p:attrNameLst>
                                          <p:attrName>style.rotation</p:attrName>
                                        </p:attrNameLst>
                                      </p:cBhvr>
                                      <p:tavLst>
                                        <p:tav tm="0">
                                          <p:val>
                                            <p:fltVal val="360"/>
                                          </p:val>
                                        </p:tav>
                                        <p:tav tm="100000">
                                          <p:val>
                                            <p:fltVal val="0"/>
                                          </p:val>
                                        </p:tav>
                                      </p:tavLst>
                                    </p:anim>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10" name="Shape 2733"/>
          <p:cNvSpPr>
            <a:spLocks noChangeArrowheads="1"/>
          </p:cNvSpPr>
          <p:nvPr userDrawn="1"/>
        </p:nvSpPr>
        <p:spPr bwMode="auto">
          <a:xfrm>
            <a:off x="4392224" y="892973"/>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610" fontAlgn="base">
              <a:spcBef>
                <a:spcPct val="0"/>
              </a:spcBef>
              <a:spcAft>
                <a:spcPct val="0"/>
              </a:spcAft>
              <a:defRPr/>
            </a:pPr>
            <a:endParaRPr lang="en-US" altLang="en-US" sz="2400" dirty="0">
              <a:solidFill>
                <a:srgbClr val="FFFFFF"/>
              </a:solidFill>
              <a:sym typeface="Helvetica Light"/>
            </a:endParaRPr>
          </a:p>
        </p:txBody>
      </p:sp>
      <p:sp>
        <p:nvSpPr>
          <p:cNvPr id="18" name="Text Placeholder 17"/>
          <p:cNvSpPr>
            <a:spLocks noGrp="1"/>
          </p:cNvSpPr>
          <p:nvPr>
            <p:ph type="body" sz="quarter" idx="14"/>
          </p:nvPr>
        </p:nvSpPr>
        <p:spPr>
          <a:xfrm>
            <a:off x="1143000" y="2249083"/>
            <a:ext cx="2228850" cy="829879"/>
          </a:xfrm>
        </p:spPr>
        <p:txBody>
          <a:bodyPr lIns="0" tIns="0" rIns="0" bIns="0">
            <a:normAutofit/>
          </a:bodyPr>
          <a:lstStyle>
            <a:lvl1pPr marL="0" indent="0">
              <a:lnSpc>
                <a:spcPts val="1275"/>
              </a:lnSpc>
              <a:buNone/>
              <a:defRPr sz="900">
                <a:solidFill>
                  <a:schemeClr val="tx2">
                    <a:lumMod val="75000"/>
                  </a:schemeClr>
                </a:solidFill>
              </a:defRPr>
            </a:lvl1pPr>
          </a:lstStyle>
          <a:p>
            <a:pPr lvl="0"/>
            <a:r>
              <a:rPr lang="en-US"/>
              <a:t>Click to edit Master text styles</a:t>
            </a:r>
          </a:p>
        </p:txBody>
      </p:sp>
      <p:sp>
        <p:nvSpPr>
          <p:cNvPr id="19" name="Text Placeholder 17"/>
          <p:cNvSpPr>
            <a:spLocks noGrp="1"/>
          </p:cNvSpPr>
          <p:nvPr>
            <p:ph type="body" sz="quarter" idx="15"/>
          </p:nvPr>
        </p:nvSpPr>
        <p:spPr>
          <a:xfrm>
            <a:off x="5553075" y="2250260"/>
            <a:ext cx="2228850" cy="829879"/>
          </a:xfrm>
        </p:spPr>
        <p:txBody>
          <a:bodyPr lIns="0" tIns="0" rIns="0" bIns="0">
            <a:normAutofit/>
          </a:bodyPr>
          <a:lstStyle>
            <a:lvl1pPr marL="0" indent="0">
              <a:lnSpc>
                <a:spcPts val="1275"/>
              </a:lnSpc>
              <a:buNone/>
              <a:defRPr sz="900">
                <a:solidFill>
                  <a:schemeClr val="bg1"/>
                </a:solidFill>
              </a:defRPr>
            </a:lvl1pPr>
          </a:lstStyle>
          <a:p>
            <a:pPr lvl="0"/>
            <a:r>
              <a:rPr lang="en-US"/>
              <a:t>Click to edit Master text styles</a:t>
            </a:r>
          </a:p>
        </p:txBody>
      </p:sp>
      <p:sp>
        <p:nvSpPr>
          <p:cNvPr id="21" name="Content Placeholder 20"/>
          <p:cNvSpPr>
            <a:spLocks noGrp="1"/>
          </p:cNvSpPr>
          <p:nvPr>
            <p:ph sz="quarter" idx="16"/>
          </p:nvPr>
        </p:nvSpPr>
        <p:spPr>
          <a:xfrm>
            <a:off x="1143008" y="1910642"/>
            <a:ext cx="3533775" cy="219075"/>
          </a:xfrm>
        </p:spPr>
        <p:txBody>
          <a:bodyPr lIns="0" tIns="0" rIns="0" bIns="0">
            <a:normAutofit/>
          </a:bodyPr>
          <a:lstStyle>
            <a:lvl1pPr marL="0" indent="0">
              <a:buNone/>
              <a:defRPr sz="1200">
                <a:solidFill>
                  <a:schemeClr val="bg1">
                    <a:lumMod val="50000"/>
                  </a:schemeClr>
                </a:solidFill>
                <a:latin typeface="Source Sans Pro" panose="020B0503030403020204" pitchFamily="34" charset="0"/>
              </a:defRPr>
            </a:lvl1pPr>
          </a:lstStyle>
          <a:p>
            <a:pPr lvl="0"/>
            <a:r>
              <a:rPr lang="en-US"/>
              <a:t>Click to edit Master text styles</a:t>
            </a:r>
          </a:p>
        </p:txBody>
      </p:sp>
      <p:sp>
        <p:nvSpPr>
          <p:cNvPr id="22" name="Content Placeholder 20"/>
          <p:cNvSpPr>
            <a:spLocks noGrp="1"/>
          </p:cNvSpPr>
          <p:nvPr>
            <p:ph sz="quarter" idx="17"/>
          </p:nvPr>
        </p:nvSpPr>
        <p:spPr>
          <a:xfrm>
            <a:off x="4900612" y="1910642"/>
            <a:ext cx="3100388" cy="219075"/>
          </a:xfrm>
        </p:spPr>
        <p:txBody>
          <a:bodyPr lIns="0" tIns="0" rIns="0" bIns="0">
            <a:normAutofit/>
          </a:bodyPr>
          <a:lstStyle>
            <a:lvl1pPr marL="0" indent="0">
              <a:buNone/>
              <a:defRPr sz="1200">
                <a:solidFill>
                  <a:schemeClr val="bg1"/>
                </a:solidFill>
                <a:latin typeface="Source Sans Pro" panose="020B0503030403020204" pitchFamily="34" charset="0"/>
              </a:defRPr>
            </a:lvl1pPr>
          </a:lstStyle>
          <a:p>
            <a:pPr lvl="0"/>
            <a:r>
              <a:rPr lang="en-US"/>
              <a:t>Click to edit Master text styles</a:t>
            </a:r>
          </a:p>
        </p:txBody>
      </p:sp>
      <p:sp>
        <p:nvSpPr>
          <p:cNvPr id="8"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9" name="Text Placeholder 17"/>
          <p:cNvSpPr>
            <a:spLocks noGrp="1"/>
          </p:cNvSpPr>
          <p:nvPr>
            <p:ph type="body" sz="quarter" idx="18"/>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386619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13" name="Shape 2733"/>
          <p:cNvSpPr>
            <a:spLocks noChangeArrowheads="1"/>
          </p:cNvSpPr>
          <p:nvPr userDrawn="1"/>
        </p:nvSpPr>
        <p:spPr bwMode="auto">
          <a:xfrm>
            <a:off x="4392224" y="892973"/>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610" fontAlgn="base">
              <a:spcBef>
                <a:spcPct val="0"/>
              </a:spcBef>
              <a:spcAft>
                <a:spcPct val="0"/>
              </a:spcAft>
              <a:defRPr/>
            </a:pPr>
            <a:endParaRPr lang="en-US" altLang="en-US" sz="2400" dirty="0">
              <a:solidFill>
                <a:srgbClr val="FFFFFF"/>
              </a:solidFill>
              <a:sym typeface="Helvetica Light"/>
            </a:endParaRPr>
          </a:p>
        </p:txBody>
      </p:sp>
      <p:grpSp>
        <p:nvGrpSpPr>
          <p:cNvPr id="14" name="Group 13"/>
          <p:cNvGrpSpPr>
            <a:grpSpLocks/>
          </p:cNvGrpSpPr>
          <p:nvPr userDrawn="1"/>
        </p:nvGrpSpPr>
        <p:grpSpPr bwMode="auto">
          <a:xfrm>
            <a:off x="5117315" y="1733555"/>
            <a:ext cx="283369" cy="260747"/>
            <a:chOff x="1166868" y="2106605"/>
            <a:chExt cx="780242" cy="714264"/>
          </a:xfrm>
        </p:grpSpPr>
        <p:sp>
          <p:nvSpPr>
            <p:cNvPr id="17" name="Shape 1716"/>
            <p:cNvSpPr/>
            <p:nvPr/>
          </p:nvSpPr>
          <p:spPr>
            <a:xfrm>
              <a:off x="1166868" y="2106605"/>
              <a:ext cx="714675" cy="714264"/>
            </a:xfrm>
            <a:prstGeom prst="rect">
              <a:avLst/>
            </a:prstGeom>
            <a:solidFill>
              <a:schemeClr val="accent1"/>
            </a:solidFill>
            <a:ln w="12700" cap="flat">
              <a:noFill/>
              <a:miter lim="400000"/>
            </a:ln>
            <a:effectLst/>
          </p:spPr>
          <p:txBody>
            <a:bodyPr lIns="50800" tIns="50800" rIns="50800" bIns="50800" anchor="ctr"/>
            <a:lstStyle/>
            <a:p>
              <a:pPr algn="ctr" defTabSz="342883">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300"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sp>
          <p:nvSpPr>
            <p:cNvPr id="18" name="Shape 1934"/>
            <p:cNvSpPr/>
            <p:nvPr/>
          </p:nvSpPr>
          <p:spPr>
            <a:xfrm>
              <a:off x="1353734" y="2191403"/>
              <a:ext cx="593376" cy="622943"/>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lIns="43656" tIns="43656" rIns="43656" bIns="43656" anchor="ctr"/>
            <a:lstStyle/>
            <a:p>
              <a:pPr algn="ctr" defTabSz="342883">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300"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grpSp>
      <p:grpSp>
        <p:nvGrpSpPr>
          <p:cNvPr id="19" name="Group 18"/>
          <p:cNvGrpSpPr>
            <a:grpSpLocks/>
          </p:cNvGrpSpPr>
          <p:nvPr userDrawn="1"/>
        </p:nvGrpSpPr>
        <p:grpSpPr bwMode="auto">
          <a:xfrm>
            <a:off x="5117315" y="3065864"/>
            <a:ext cx="283369" cy="260747"/>
            <a:chOff x="1166868" y="2106605"/>
            <a:chExt cx="780242" cy="714264"/>
          </a:xfrm>
        </p:grpSpPr>
        <p:sp>
          <p:nvSpPr>
            <p:cNvPr id="20" name="Shape 1716"/>
            <p:cNvSpPr/>
            <p:nvPr/>
          </p:nvSpPr>
          <p:spPr>
            <a:xfrm>
              <a:off x="1166868" y="2106605"/>
              <a:ext cx="714675" cy="714264"/>
            </a:xfrm>
            <a:prstGeom prst="rect">
              <a:avLst/>
            </a:prstGeom>
            <a:solidFill>
              <a:schemeClr val="accent3"/>
            </a:solidFill>
            <a:ln w="12700" cap="flat">
              <a:noFill/>
              <a:miter lim="400000"/>
            </a:ln>
            <a:effectLst/>
          </p:spPr>
          <p:txBody>
            <a:bodyPr lIns="50800" tIns="50800" rIns="50800" bIns="50800" anchor="ctr"/>
            <a:lstStyle/>
            <a:p>
              <a:pPr algn="ctr" defTabSz="342883">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300"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sp>
          <p:nvSpPr>
            <p:cNvPr id="22" name="Shape 1934"/>
            <p:cNvSpPr/>
            <p:nvPr/>
          </p:nvSpPr>
          <p:spPr>
            <a:xfrm>
              <a:off x="1353734" y="2191404"/>
              <a:ext cx="593376" cy="622942"/>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lIns="43656" tIns="43656" rIns="43656" bIns="43656" anchor="ctr"/>
            <a:lstStyle/>
            <a:p>
              <a:pPr algn="ctr" defTabSz="342883">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300"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grpSp>
      <p:grpSp>
        <p:nvGrpSpPr>
          <p:cNvPr id="24" name="Group 23"/>
          <p:cNvGrpSpPr>
            <a:grpSpLocks/>
          </p:cNvGrpSpPr>
          <p:nvPr userDrawn="1"/>
        </p:nvGrpSpPr>
        <p:grpSpPr bwMode="auto">
          <a:xfrm>
            <a:off x="5915025" y="1733555"/>
            <a:ext cx="283369" cy="260747"/>
            <a:chOff x="1166868" y="2106605"/>
            <a:chExt cx="780242" cy="714264"/>
          </a:xfrm>
        </p:grpSpPr>
        <p:sp>
          <p:nvSpPr>
            <p:cNvPr id="25" name="Shape 1716"/>
            <p:cNvSpPr/>
            <p:nvPr/>
          </p:nvSpPr>
          <p:spPr>
            <a:xfrm>
              <a:off x="1166868" y="2106605"/>
              <a:ext cx="714675" cy="714264"/>
            </a:xfrm>
            <a:prstGeom prst="rect">
              <a:avLst/>
            </a:prstGeom>
            <a:solidFill>
              <a:schemeClr val="accent2"/>
            </a:solidFill>
            <a:ln w="12700" cap="flat">
              <a:noFill/>
              <a:miter lim="400000"/>
            </a:ln>
            <a:effectLst/>
          </p:spPr>
          <p:txBody>
            <a:bodyPr lIns="50800" tIns="50800" rIns="50800" bIns="50800" anchor="ctr"/>
            <a:lstStyle/>
            <a:p>
              <a:pPr algn="ctr" defTabSz="342883">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300"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sp>
          <p:nvSpPr>
            <p:cNvPr id="26" name="Shape 1934"/>
            <p:cNvSpPr/>
            <p:nvPr/>
          </p:nvSpPr>
          <p:spPr>
            <a:xfrm>
              <a:off x="1353734" y="2191403"/>
              <a:ext cx="593376" cy="622943"/>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lIns="43656" tIns="43656" rIns="43656" bIns="43656" anchor="ctr"/>
            <a:lstStyle/>
            <a:p>
              <a:pPr algn="ctr" defTabSz="342883">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300"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grpSp>
      <p:grpSp>
        <p:nvGrpSpPr>
          <p:cNvPr id="27" name="Group 26"/>
          <p:cNvGrpSpPr>
            <a:grpSpLocks/>
          </p:cNvGrpSpPr>
          <p:nvPr userDrawn="1"/>
        </p:nvGrpSpPr>
        <p:grpSpPr bwMode="auto">
          <a:xfrm>
            <a:off x="5915025" y="3065864"/>
            <a:ext cx="283369" cy="260747"/>
            <a:chOff x="1166868" y="2106605"/>
            <a:chExt cx="780242" cy="714264"/>
          </a:xfrm>
        </p:grpSpPr>
        <p:sp>
          <p:nvSpPr>
            <p:cNvPr id="28" name="Shape 1716"/>
            <p:cNvSpPr/>
            <p:nvPr/>
          </p:nvSpPr>
          <p:spPr>
            <a:xfrm>
              <a:off x="1166868" y="2106605"/>
              <a:ext cx="714675" cy="714264"/>
            </a:xfrm>
            <a:prstGeom prst="rect">
              <a:avLst/>
            </a:prstGeom>
            <a:solidFill>
              <a:schemeClr val="accent4"/>
            </a:solidFill>
            <a:ln w="12700" cap="flat">
              <a:noFill/>
              <a:miter lim="400000"/>
            </a:ln>
            <a:effectLst/>
          </p:spPr>
          <p:txBody>
            <a:bodyPr lIns="50800" tIns="50800" rIns="50800" bIns="50800" anchor="ctr"/>
            <a:lstStyle/>
            <a:p>
              <a:pPr algn="ctr" defTabSz="342883">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300"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sp>
          <p:nvSpPr>
            <p:cNvPr id="29" name="Shape 1934"/>
            <p:cNvSpPr/>
            <p:nvPr/>
          </p:nvSpPr>
          <p:spPr>
            <a:xfrm>
              <a:off x="1353734" y="2191404"/>
              <a:ext cx="593376" cy="622942"/>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lIns="43656" tIns="43656" rIns="43656" bIns="43656" anchor="ctr"/>
            <a:lstStyle/>
            <a:p>
              <a:pPr algn="ctr" defTabSz="342883">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300"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grpSp>
      <p:sp>
        <p:nvSpPr>
          <p:cNvPr id="30" name="Shape 1737"/>
          <p:cNvSpPr/>
          <p:nvPr/>
        </p:nvSpPr>
        <p:spPr>
          <a:xfrm>
            <a:off x="1214446" y="1250158"/>
            <a:ext cx="1746647" cy="3092054"/>
          </a:xfrm>
          <a:custGeom>
            <a:avLst/>
            <a:gdLst/>
            <a:ahLst/>
            <a:cxnLst>
              <a:cxn ang="0">
                <a:pos x="wd2" y="hd2"/>
              </a:cxn>
              <a:cxn ang="5400000">
                <a:pos x="wd2" y="hd2"/>
              </a:cxn>
              <a:cxn ang="10800000">
                <a:pos x="wd2" y="hd2"/>
              </a:cxn>
              <a:cxn ang="16200000">
                <a:pos x="wd2" y="hd2"/>
              </a:cxn>
            </a:cxnLst>
            <a:rect l="0" t="0" r="r" b="b"/>
            <a:pathLst>
              <a:path w="21600" h="21600" extrusionOk="0">
                <a:moveTo>
                  <a:pt x="19529" y="17270"/>
                </a:moveTo>
                <a:cubicBezTo>
                  <a:pt x="10800" y="17270"/>
                  <a:pt x="6436" y="17270"/>
                  <a:pt x="4253" y="17270"/>
                </a:cubicBezTo>
                <a:cubicBezTo>
                  <a:pt x="2071" y="17270"/>
                  <a:pt x="2071" y="17270"/>
                  <a:pt x="2071" y="17270"/>
                </a:cubicBezTo>
                <a:cubicBezTo>
                  <a:pt x="2071" y="9999"/>
                  <a:pt x="2071" y="6362"/>
                  <a:pt x="2071" y="4542"/>
                </a:cubicBezTo>
                <a:cubicBezTo>
                  <a:pt x="2071" y="2679"/>
                  <a:pt x="2071" y="2679"/>
                  <a:pt x="2071" y="2679"/>
                </a:cubicBezTo>
                <a:cubicBezTo>
                  <a:pt x="10800" y="2679"/>
                  <a:pt x="15164" y="2679"/>
                  <a:pt x="17347" y="2679"/>
                </a:cubicBezTo>
                <a:cubicBezTo>
                  <a:pt x="19529" y="2679"/>
                  <a:pt x="19529" y="2679"/>
                  <a:pt x="19529" y="2679"/>
                </a:cubicBezTo>
                <a:cubicBezTo>
                  <a:pt x="19529" y="3607"/>
                  <a:pt x="19529" y="4535"/>
                  <a:pt x="19529" y="5463"/>
                </a:cubicBezTo>
                <a:cubicBezTo>
                  <a:pt x="19529" y="8083"/>
                  <a:pt x="19529" y="10703"/>
                  <a:pt x="19529" y="13323"/>
                </a:cubicBezTo>
                <a:cubicBezTo>
                  <a:pt x="20564" y="13323"/>
                  <a:pt x="21082" y="13323"/>
                  <a:pt x="21341" y="13323"/>
                </a:cubicBezTo>
                <a:cubicBezTo>
                  <a:pt x="21600" y="13323"/>
                  <a:pt x="21600" y="13323"/>
                  <a:pt x="21600" y="13323"/>
                </a:cubicBezTo>
                <a:cubicBezTo>
                  <a:pt x="21600" y="9615"/>
                  <a:pt x="21600" y="5906"/>
                  <a:pt x="21600" y="2198"/>
                </a:cubicBezTo>
                <a:cubicBezTo>
                  <a:pt x="21600" y="2023"/>
                  <a:pt x="21600" y="1849"/>
                  <a:pt x="21600" y="1674"/>
                </a:cubicBezTo>
                <a:cubicBezTo>
                  <a:pt x="21600" y="837"/>
                  <a:pt x="20121" y="0"/>
                  <a:pt x="18641" y="0"/>
                </a:cubicBezTo>
                <a:cubicBezTo>
                  <a:pt x="2663" y="0"/>
                  <a:pt x="2663" y="0"/>
                  <a:pt x="2663" y="0"/>
                </a:cubicBezTo>
                <a:cubicBezTo>
                  <a:pt x="1184" y="0"/>
                  <a:pt x="0" y="837"/>
                  <a:pt x="0" y="1674"/>
                </a:cubicBezTo>
                <a:cubicBezTo>
                  <a:pt x="0" y="20093"/>
                  <a:pt x="0" y="20093"/>
                  <a:pt x="0" y="20093"/>
                </a:cubicBezTo>
                <a:cubicBezTo>
                  <a:pt x="0" y="20930"/>
                  <a:pt x="1184" y="21600"/>
                  <a:pt x="2663" y="21600"/>
                </a:cubicBezTo>
                <a:cubicBezTo>
                  <a:pt x="18641" y="21600"/>
                  <a:pt x="18641" y="21600"/>
                  <a:pt x="18641" y="21600"/>
                </a:cubicBezTo>
                <a:cubicBezTo>
                  <a:pt x="20121" y="21600"/>
                  <a:pt x="21600" y="20930"/>
                  <a:pt x="21600" y="20093"/>
                </a:cubicBezTo>
                <a:cubicBezTo>
                  <a:pt x="21600" y="13228"/>
                  <a:pt x="21600" y="13228"/>
                  <a:pt x="21600" y="13228"/>
                </a:cubicBezTo>
                <a:cubicBezTo>
                  <a:pt x="20564" y="13228"/>
                  <a:pt x="20047" y="13228"/>
                  <a:pt x="19788" y="13228"/>
                </a:cubicBezTo>
                <a:cubicBezTo>
                  <a:pt x="19529" y="13228"/>
                  <a:pt x="19529" y="13228"/>
                  <a:pt x="19529" y="13228"/>
                </a:cubicBezTo>
                <a:lnTo>
                  <a:pt x="19529" y="17270"/>
                </a:lnTo>
                <a:close/>
                <a:moveTo>
                  <a:pt x="16866" y="1005"/>
                </a:moveTo>
                <a:cubicBezTo>
                  <a:pt x="17162" y="1005"/>
                  <a:pt x="17753" y="1172"/>
                  <a:pt x="17753" y="1507"/>
                </a:cubicBezTo>
                <a:cubicBezTo>
                  <a:pt x="17753" y="1674"/>
                  <a:pt x="17162" y="1842"/>
                  <a:pt x="16866" y="1842"/>
                </a:cubicBezTo>
                <a:cubicBezTo>
                  <a:pt x="16570" y="1842"/>
                  <a:pt x="16274" y="1674"/>
                  <a:pt x="16274" y="1507"/>
                </a:cubicBezTo>
                <a:cubicBezTo>
                  <a:pt x="16274" y="1172"/>
                  <a:pt x="16570" y="1005"/>
                  <a:pt x="16866" y="1005"/>
                </a:cubicBezTo>
                <a:close/>
                <a:moveTo>
                  <a:pt x="7101" y="1172"/>
                </a:moveTo>
                <a:cubicBezTo>
                  <a:pt x="10800" y="1172"/>
                  <a:pt x="12649" y="1172"/>
                  <a:pt x="13574" y="1172"/>
                </a:cubicBezTo>
                <a:cubicBezTo>
                  <a:pt x="14499" y="1172"/>
                  <a:pt x="14499" y="1172"/>
                  <a:pt x="14499" y="1172"/>
                </a:cubicBezTo>
                <a:cubicBezTo>
                  <a:pt x="14499" y="1423"/>
                  <a:pt x="14499" y="1549"/>
                  <a:pt x="14499" y="1612"/>
                </a:cubicBezTo>
                <a:cubicBezTo>
                  <a:pt x="14499" y="1674"/>
                  <a:pt x="14499" y="1674"/>
                  <a:pt x="14499" y="1674"/>
                </a:cubicBezTo>
                <a:cubicBezTo>
                  <a:pt x="10800" y="1674"/>
                  <a:pt x="8951" y="1674"/>
                  <a:pt x="8026" y="1674"/>
                </a:cubicBezTo>
                <a:cubicBezTo>
                  <a:pt x="7101" y="1674"/>
                  <a:pt x="7101" y="1674"/>
                  <a:pt x="7101" y="1674"/>
                </a:cubicBezTo>
                <a:lnTo>
                  <a:pt x="7101" y="1172"/>
                </a:lnTo>
                <a:close/>
                <a:moveTo>
                  <a:pt x="14203" y="19926"/>
                </a:moveTo>
                <a:cubicBezTo>
                  <a:pt x="10800" y="19926"/>
                  <a:pt x="9099" y="19926"/>
                  <a:pt x="8248" y="19926"/>
                </a:cubicBezTo>
                <a:cubicBezTo>
                  <a:pt x="7397" y="19926"/>
                  <a:pt x="7397" y="19926"/>
                  <a:pt x="7397" y="19926"/>
                </a:cubicBezTo>
                <a:cubicBezTo>
                  <a:pt x="7397" y="19340"/>
                  <a:pt x="7397" y="19047"/>
                  <a:pt x="7397" y="18900"/>
                </a:cubicBezTo>
                <a:cubicBezTo>
                  <a:pt x="7397" y="18753"/>
                  <a:pt x="7397" y="18753"/>
                  <a:pt x="7397" y="18753"/>
                </a:cubicBezTo>
                <a:cubicBezTo>
                  <a:pt x="10800" y="18753"/>
                  <a:pt x="12501" y="18753"/>
                  <a:pt x="13352" y="18753"/>
                </a:cubicBezTo>
                <a:cubicBezTo>
                  <a:pt x="14203" y="18753"/>
                  <a:pt x="14203" y="18753"/>
                  <a:pt x="14203" y="18753"/>
                </a:cubicBezTo>
                <a:lnTo>
                  <a:pt x="14203" y="19926"/>
                </a:lnTo>
                <a:close/>
              </a:path>
            </a:pathLst>
          </a:custGeom>
          <a:solidFill>
            <a:schemeClr val="accent1"/>
          </a:solidFill>
          <a:ln w="12700">
            <a:miter lim="400000"/>
          </a:ln>
        </p:spPr>
        <p:txBody>
          <a:bodyPr lIns="34289" tIns="34290" rIns="34289" bIns="34290"/>
          <a:lstStyle/>
          <a:p>
            <a:pPr algn="ctr" defTabSz="342883">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2300" dirty="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endParaRPr>
          </a:p>
        </p:txBody>
      </p:sp>
      <p:sp>
        <p:nvSpPr>
          <p:cNvPr id="16" name="Title 15"/>
          <p:cNvSpPr>
            <a:spLocks noGrp="1"/>
          </p:cNvSpPr>
          <p:nvPr>
            <p:ph type="title"/>
          </p:nvPr>
        </p:nvSpPr>
        <p:spPr>
          <a:xfrm>
            <a:off x="1143000" y="462689"/>
            <a:ext cx="6858000" cy="401859"/>
          </a:xfrm>
        </p:spPr>
        <p:txBody>
          <a:bodyPr>
            <a:normAutofit/>
          </a:bodyPr>
          <a:lstStyle>
            <a:lvl1pPr algn="ctr">
              <a:defRPr sz="3000" b="0">
                <a:solidFill>
                  <a:srgbClr val="2D3F51"/>
                </a:solidFill>
                <a:latin typeface="Source Sans Pro" panose="020B0503030403020204" pitchFamily="34" charset="0"/>
              </a:defRPr>
            </a:lvl1pPr>
          </a:lstStyle>
          <a:p>
            <a:r>
              <a:rPr lang="en-US" dirty="0"/>
              <a:t>Click to edit Master title style</a:t>
            </a:r>
            <a:endParaRPr lang="en-GB" dirty="0"/>
          </a:p>
        </p:txBody>
      </p:sp>
      <p:sp>
        <p:nvSpPr>
          <p:cNvPr id="23" name="Text Placeholder 17"/>
          <p:cNvSpPr>
            <a:spLocks noGrp="1"/>
          </p:cNvSpPr>
          <p:nvPr>
            <p:ph type="body" sz="quarter" idx="18"/>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
        <p:nvSpPr>
          <p:cNvPr id="21" name="Text Placeholder 17"/>
          <p:cNvSpPr>
            <a:spLocks noGrp="1"/>
          </p:cNvSpPr>
          <p:nvPr>
            <p:ph type="body" sz="quarter" idx="36"/>
          </p:nvPr>
        </p:nvSpPr>
        <p:spPr>
          <a:xfrm>
            <a:off x="5914858" y="2084267"/>
            <a:ext cx="1887360" cy="541164"/>
          </a:xfrm>
        </p:spPr>
        <p:txBody>
          <a:bodyPr lIns="0" tIns="0" rIns="0" bIns="0">
            <a:normAutofit/>
          </a:bodyPr>
          <a:lstStyle>
            <a:lvl1pPr marL="0" indent="0" algn="l">
              <a:lnSpc>
                <a:spcPts val="1275"/>
              </a:lnSpc>
              <a:buNone/>
              <a:defRPr sz="900">
                <a:solidFill>
                  <a:schemeClr val="tx2">
                    <a:lumMod val="75000"/>
                  </a:schemeClr>
                </a:solidFill>
              </a:defRPr>
            </a:lvl1pPr>
          </a:lstStyle>
          <a:p>
            <a:pPr lvl="0"/>
            <a:r>
              <a:rPr lang="en-US"/>
              <a:t>Click to edit Master text styles</a:t>
            </a:r>
          </a:p>
        </p:txBody>
      </p:sp>
      <p:sp>
        <p:nvSpPr>
          <p:cNvPr id="15" name="Text Placeholder 17"/>
          <p:cNvSpPr>
            <a:spLocks noGrp="1"/>
          </p:cNvSpPr>
          <p:nvPr>
            <p:ph type="body" sz="quarter" idx="39"/>
          </p:nvPr>
        </p:nvSpPr>
        <p:spPr>
          <a:xfrm>
            <a:off x="6310323" y="1745684"/>
            <a:ext cx="1415705" cy="227616"/>
          </a:xfrm>
        </p:spPr>
        <p:txBody>
          <a:bodyPr lIns="0" tIns="0" rIns="0" bIns="0" anchor="ctr">
            <a:normAutofit/>
          </a:bodyPr>
          <a:lstStyle>
            <a:lvl1pPr marL="0" indent="0" algn="l">
              <a:lnSpc>
                <a:spcPts val="1275"/>
              </a:lnSpc>
              <a:buNone/>
              <a:defRPr sz="1200" b="1">
                <a:solidFill>
                  <a:schemeClr val="bg1">
                    <a:lumMod val="50000"/>
                  </a:schemeClr>
                </a:solidFill>
              </a:defRPr>
            </a:lvl1pPr>
          </a:lstStyle>
          <a:p>
            <a:pPr lvl="0"/>
            <a:r>
              <a:rPr lang="en-US"/>
              <a:t>Click to edit Master text styles</a:t>
            </a:r>
          </a:p>
        </p:txBody>
      </p:sp>
      <p:sp>
        <p:nvSpPr>
          <p:cNvPr id="47" name="Picture Placeholder 6"/>
          <p:cNvSpPr>
            <a:spLocks noGrp="1"/>
          </p:cNvSpPr>
          <p:nvPr>
            <p:ph type="pic" sz="quarter" idx="27"/>
          </p:nvPr>
        </p:nvSpPr>
        <p:spPr>
          <a:xfrm>
            <a:off x="1371606" y="1610140"/>
            <a:ext cx="1418801" cy="2136914"/>
          </a:xfrm>
          <a:prstGeom prst="rect">
            <a:avLst/>
          </a:prstGeom>
          <a:noFill/>
          <a:ln w="6350">
            <a:noFill/>
          </a:ln>
        </p:spPr>
        <p:txBody>
          <a:bodyPr rtlCol="0">
            <a:normAutofit/>
          </a:bodyPr>
          <a:lstStyle>
            <a:lvl1pPr>
              <a:defRPr sz="1100"/>
            </a:lvl1pPr>
          </a:lstStyle>
          <a:p>
            <a:pPr lvl="0"/>
            <a:endParaRPr lang="en-GB" noProof="0" dirty="0"/>
          </a:p>
        </p:txBody>
      </p:sp>
      <p:sp>
        <p:nvSpPr>
          <p:cNvPr id="46" name="Text Placeholder 17"/>
          <p:cNvSpPr>
            <a:spLocks noGrp="1"/>
          </p:cNvSpPr>
          <p:nvPr>
            <p:ph type="body" sz="quarter" idx="40"/>
          </p:nvPr>
        </p:nvSpPr>
        <p:spPr>
          <a:xfrm>
            <a:off x="3522187" y="2084267"/>
            <a:ext cx="1854773" cy="541164"/>
          </a:xfrm>
        </p:spPr>
        <p:txBody>
          <a:bodyPr lIns="0" tIns="0" rIns="0" bIns="0">
            <a:normAutofit/>
          </a:bodyPr>
          <a:lstStyle>
            <a:lvl1pPr marL="0" indent="0" algn="r">
              <a:lnSpc>
                <a:spcPts val="1275"/>
              </a:lnSpc>
              <a:buNone/>
              <a:defRPr sz="900">
                <a:solidFill>
                  <a:schemeClr val="tx2">
                    <a:lumMod val="75000"/>
                  </a:schemeClr>
                </a:solidFill>
              </a:defRPr>
            </a:lvl1pPr>
          </a:lstStyle>
          <a:p>
            <a:pPr lvl="0"/>
            <a:r>
              <a:rPr lang="en-US"/>
              <a:t>Click to edit Master text styles</a:t>
            </a:r>
          </a:p>
        </p:txBody>
      </p:sp>
      <p:sp>
        <p:nvSpPr>
          <p:cNvPr id="48" name="Text Placeholder 17"/>
          <p:cNvSpPr>
            <a:spLocks noGrp="1"/>
          </p:cNvSpPr>
          <p:nvPr>
            <p:ph type="body" sz="quarter" idx="41"/>
          </p:nvPr>
        </p:nvSpPr>
        <p:spPr>
          <a:xfrm>
            <a:off x="3672784" y="1734254"/>
            <a:ext cx="1256510" cy="227616"/>
          </a:xfrm>
        </p:spPr>
        <p:txBody>
          <a:bodyPr lIns="0" tIns="0" rIns="0" bIns="0" anchor="ctr">
            <a:normAutofit/>
          </a:bodyPr>
          <a:lstStyle>
            <a:lvl1pPr marL="0" indent="0" algn="r">
              <a:lnSpc>
                <a:spcPts val="1275"/>
              </a:lnSpc>
              <a:buNone/>
              <a:defRPr sz="1200" b="1">
                <a:solidFill>
                  <a:schemeClr val="bg1">
                    <a:lumMod val="50000"/>
                  </a:schemeClr>
                </a:solidFill>
              </a:defRPr>
            </a:lvl1pPr>
          </a:lstStyle>
          <a:p>
            <a:pPr lvl="0"/>
            <a:r>
              <a:rPr lang="en-US"/>
              <a:t>Click to edit Master text styles</a:t>
            </a:r>
          </a:p>
        </p:txBody>
      </p:sp>
      <p:sp>
        <p:nvSpPr>
          <p:cNvPr id="49" name="Text Placeholder 17"/>
          <p:cNvSpPr>
            <a:spLocks noGrp="1"/>
          </p:cNvSpPr>
          <p:nvPr>
            <p:ph type="body" sz="quarter" idx="42"/>
          </p:nvPr>
        </p:nvSpPr>
        <p:spPr>
          <a:xfrm>
            <a:off x="3522187" y="3476471"/>
            <a:ext cx="1854773" cy="541164"/>
          </a:xfrm>
        </p:spPr>
        <p:txBody>
          <a:bodyPr lIns="0" tIns="0" rIns="0" bIns="0">
            <a:normAutofit/>
          </a:bodyPr>
          <a:lstStyle>
            <a:lvl1pPr marL="0" indent="0" algn="r">
              <a:lnSpc>
                <a:spcPts val="1275"/>
              </a:lnSpc>
              <a:buNone/>
              <a:defRPr sz="900">
                <a:solidFill>
                  <a:schemeClr val="tx2">
                    <a:lumMod val="75000"/>
                  </a:schemeClr>
                </a:solidFill>
              </a:defRPr>
            </a:lvl1pPr>
          </a:lstStyle>
          <a:p>
            <a:pPr lvl="0"/>
            <a:r>
              <a:rPr lang="en-US"/>
              <a:t>Click to edit Master text styles</a:t>
            </a:r>
          </a:p>
        </p:txBody>
      </p:sp>
      <p:sp>
        <p:nvSpPr>
          <p:cNvPr id="50" name="Text Placeholder 17"/>
          <p:cNvSpPr>
            <a:spLocks noGrp="1"/>
          </p:cNvSpPr>
          <p:nvPr>
            <p:ph type="body" sz="quarter" idx="43"/>
          </p:nvPr>
        </p:nvSpPr>
        <p:spPr>
          <a:xfrm>
            <a:off x="3672784" y="3086453"/>
            <a:ext cx="1256510" cy="227616"/>
          </a:xfrm>
        </p:spPr>
        <p:txBody>
          <a:bodyPr lIns="0" tIns="0" rIns="0" bIns="0" anchor="ctr">
            <a:normAutofit/>
          </a:bodyPr>
          <a:lstStyle>
            <a:lvl1pPr marL="0" indent="0" algn="r">
              <a:lnSpc>
                <a:spcPts val="1275"/>
              </a:lnSpc>
              <a:buNone/>
              <a:defRPr sz="1200" b="1">
                <a:solidFill>
                  <a:schemeClr val="bg1">
                    <a:lumMod val="50000"/>
                  </a:schemeClr>
                </a:solidFill>
              </a:defRPr>
            </a:lvl1pPr>
          </a:lstStyle>
          <a:p>
            <a:pPr lvl="0"/>
            <a:r>
              <a:rPr lang="en-US"/>
              <a:t>Click to edit Master text styles</a:t>
            </a:r>
          </a:p>
        </p:txBody>
      </p:sp>
      <p:sp>
        <p:nvSpPr>
          <p:cNvPr id="51" name="Text Placeholder 17"/>
          <p:cNvSpPr>
            <a:spLocks noGrp="1"/>
          </p:cNvSpPr>
          <p:nvPr>
            <p:ph type="body" sz="quarter" idx="44"/>
          </p:nvPr>
        </p:nvSpPr>
        <p:spPr>
          <a:xfrm>
            <a:off x="5914858" y="3484967"/>
            <a:ext cx="1887360" cy="541164"/>
          </a:xfrm>
        </p:spPr>
        <p:txBody>
          <a:bodyPr lIns="0" tIns="0" rIns="0" bIns="0">
            <a:normAutofit/>
          </a:bodyPr>
          <a:lstStyle>
            <a:lvl1pPr marL="0" indent="0" algn="l">
              <a:lnSpc>
                <a:spcPts val="1275"/>
              </a:lnSpc>
              <a:buNone/>
              <a:defRPr sz="900">
                <a:solidFill>
                  <a:schemeClr val="tx2">
                    <a:lumMod val="75000"/>
                  </a:schemeClr>
                </a:solidFill>
              </a:defRPr>
            </a:lvl1pPr>
          </a:lstStyle>
          <a:p>
            <a:pPr lvl="0"/>
            <a:r>
              <a:rPr lang="en-US"/>
              <a:t>Click to edit Master text styles</a:t>
            </a:r>
          </a:p>
        </p:txBody>
      </p:sp>
      <p:sp>
        <p:nvSpPr>
          <p:cNvPr id="52" name="Text Placeholder 17"/>
          <p:cNvSpPr>
            <a:spLocks noGrp="1"/>
          </p:cNvSpPr>
          <p:nvPr>
            <p:ph type="body" sz="quarter" idx="45"/>
          </p:nvPr>
        </p:nvSpPr>
        <p:spPr>
          <a:xfrm>
            <a:off x="6310323" y="3094949"/>
            <a:ext cx="1415705" cy="227616"/>
          </a:xfrm>
        </p:spPr>
        <p:txBody>
          <a:bodyPr lIns="0" tIns="0" rIns="0" bIns="0" anchor="ctr">
            <a:normAutofit/>
          </a:bodyPr>
          <a:lstStyle>
            <a:lvl1pPr marL="0" indent="0" algn="l">
              <a:lnSpc>
                <a:spcPts val="1275"/>
              </a:lnSpc>
              <a:buNone/>
              <a:defRPr sz="1200" b="1">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22983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0-#ppt_w/2"/>
                                          </p:val>
                                        </p:tav>
                                        <p:tav tm="100000">
                                          <p:val>
                                            <p:strVal val="#ppt_x"/>
                                          </p:val>
                                        </p:tav>
                                      </p:tavLst>
                                    </p:anim>
                                    <p:anim calcmode="lin" valueType="num">
                                      <p:cBhvr additive="base">
                                        <p:cTn id="12" dur="500" fill="hold"/>
                                        <p:tgtEl>
                                          <p:spTgt spid="30"/>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fltVal val="0"/>
                                          </p:val>
                                        </p:tav>
                                        <p:tav tm="100000">
                                          <p:val>
                                            <p:strVal val="#ppt_w"/>
                                          </p:val>
                                        </p:tav>
                                      </p:tavLst>
                                    </p:anim>
                                    <p:anim calcmode="lin" valueType="num">
                                      <p:cBhvr>
                                        <p:cTn id="17" dur="500" fill="hold"/>
                                        <p:tgtEl>
                                          <p:spTgt spid="14"/>
                                        </p:tgtEl>
                                        <p:attrNameLst>
                                          <p:attrName>ppt_h</p:attrName>
                                        </p:attrNameLst>
                                      </p:cBhvr>
                                      <p:tavLst>
                                        <p:tav tm="0">
                                          <p:val>
                                            <p:fltVal val="0"/>
                                          </p:val>
                                        </p:tav>
                                        <p:tav tm="100000">
                                          <p:val>
                                            <p:strVal val="#ppt_h"/>
                                          </p:val>
                                        </p:tav>
                                      </p:tavLst>
                                    </p:anim>
                                    <p:animEffect transition="in" filter="fade">
                                      <p:cBhvr>
                                        <p:cTn id="18" dur="500"/>
                                        <p:tgtEl>
                                          <p:spTgt spid="14"/>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p:cTn id="28" dur="500" fill="hold"/>
                                        <p:tgtEl>
                                          <p:spTgt spid="24"/>
                                        </p:tgtEl>
                                        <p:attrNameLst>
                                          <p:attrName>ppt_w</p:attrName>
                                        </p:attrNameLst>
                                      </p:cBhvr>
                                      <p:tavLst>
                                        <p:tav tm="0">
                                          <p:val>
                                            <p:fltVal val="0"/>
                                          </p:val>
                                        </p:tav>
                                        <p:tav tm="100000">
                                          <p:val>
                                            <p:strVal val="#ppt_w"/>
                                          </p:val>
                                        </p:tav>
                                      </p:tavLst>
                                    </p:anim>
                                    <p:anim calcmode="lin" valueType="num">
                                      <p:cBhvr>
                                        <p:cTn id="29" dur="500" fill="hold"/>
                                        <p:tgtEl>
                                          <p:spTgt spid="24"/>
                                        </p:tgtEl>
                                        <p:attrNameLst>
                                          <p:attrName>ppt_h</p:attrName>
                                        </p:attrNameLst>
                                      </p:cBhvr>
                                      <p:tavLst>
                                        <p:tav tm="0">
                                          <p:val>
                                            <p:fltVal val="0"/>
                                          </p:val>
                                        </p:tav>
                                        <p:tav tm="100000">
                                          <p:val>
                                            <p:strVal val="#ppt_h"/>
                                          </p:val>
                                        </p:tav>
                                      </p:tavLst>
                                    </p:anim>
                                    <p:animEffect transition="in" filter="fade">
                                      <p:cBhvr>
                                        <p:cTn id="30" dur="500"/>
                                        <p:tgtEl>
                                          <p:spTgt spid="24"/>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500" fill="hold"/>
                                        <p:tgtEl>
                                          <p:spTgt spid="27"/>
                                        </p:tgtEl>
                                        <p:attrNameLst>
                                          <p:attrName>ppt_w</p:attrName>
                                        </p:attrNameLst>
                                      </p:cBhvr>
                                      <p:tavLst>
                                        <p:tav tm="0">
                                          <p:val>
                                            <p:fltVal val="0"/>
                                          </p:val>
                                        </p:tav>
                                        <p:tav tm="100000">
                                          <p:val>
                                            <p:strVal val="#ppt_w"/>
                                          </p:val>
                                        </p:tav>
                                      </p:tavLst>
                                    </p:anim>
                                    <p:anim calcmode="lin" valueType="num">
                                      <p:cBhvr>
                                        <p:cTn id="35" dur="500" fill="hold"/>
                                        <p:tgtEl>
                                          <p:spTgt spid="27"/>
                                        </p:tgtEl>
                                        <p:attrNameLst>
                                          <p:attrName>ppt_h</p:attrName>
                                        </p:attrNameLst>
                                      </p:cBhvr>
                                      <p:tavLst>
                                        <p:tav tm="0">
                                          <p:val>
                                            <p:fltVal val="0"/>
                                          </p:val>
                                        </p:tav>
                                        <p:tav tm="100000">
                                          <p:val>
                                            <p:strVal val="#ppt_h"/>
                                          </p:val>
                                        </p:tav>
                                      </p:tavLst>
                                    </p:anim>
                                    <p:animEffect transition="in" filter="fade">
                                      <p:cBhvr>
                                        <p:cTn id="3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22_Main Title+ SubTitle+Number">
    <p:spTree>
      <p:nvGrpSpPr>
        <p:cNvPr id="1" name=""/>
        <p:cNvGrpSpPr/>
        <p:nvPr/>
      </p:nvGrpSpPr>
      <p:grpSpPr>
        <a:xfrm>
          <a:off x="0" y="0"/>
          <a:ext cx="0" cy="0"/>
          <a:chOff x="0" y="0"/>
          <a:chExt cx="0" cy="0"/>
        </a:xfrm>
      </p:grpSpPr>
      <p:sp>
        <p:nvSpPr>
          <p:cNvPr id="6" name="Shape 2733"/>
          <p:cNvSpPr>
            <a:spLocks noChangeArrowheads="1"/>
          </p:cNvSpPr>
          <p:nvPr userDrawn="1"/>
        </p:nvSpPr>
        <p:spPr bwMode="auto">
          <a:xfrm>
            <a:off x="4392224" y="892973"/>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610" fontAlgn="base">
              <a:spcBef>
                <a:spcPct val="0"/>
              </a:spcBef>
              <a:spcAft>
                <a:spcPct val="0"/>
              </a:spcAft>
              <a:defRPr/>
            </a:pPr>
            <a:endParaRPr lang="en-US" altLang="en-US" sz="2400" dirty="0">
              <a:solidFill>
                <a:srgbClr val="FFFFFF"/>
              </a:solidFill>
              <a:sym typeface="Helvetica Light"/>
            </a:endParaRPr>
          </a:p>
        </p:txBody>
      </p:sp>
      <p:sp>
        <p:nvSpPr>
          <p:cNvPr id="4" name="Title 15"/>
          <p:cNvSpPr>
            <a:spLocks noGrp="1"/>
          </p:cNvSpPr>
          <p:nvPr>
            <p:ph type="title"/>
          </p:nvPr>
        </p:nvSpPr>
        <p:spPr>
          <a:xfrm>
            <a:off x="1143000" y="464345"/>
            <a:ext cx="6858000" cy="401859"/>
          </a:xfrm>
        </p:spPr>
        <p:txBody>
          <a:bodyPr>
            <a:normAutofit/>
          </a:bodyPr>
          <a:lstStyle>
            <a:lvl1pPr algn="ctr">
              <a:defRPr sz="3000" b="0">
                <a:solidFill>
                  <a:srgbClr val="2D3F51"/>
                </a:solidFill>
                <a:latin typeface="+mj-lt"/>
              </a:defRPr>
            </a:lvl1pPr>
          </a:lstStyle>
          <a:p>
            <a:r>
              <a:rPr lang="en-US"/>
              <a:t>Click to edit Master title style</a:t>
            </a:r>
            <a:endParaRPr lang="en-GB" dirty="0"/>
          </a:p>
        </p:txBody>
      </p:sp>
      <p:sp>
        <p:nvSpPr>
          <p:cNvPr id="5" name="Text Placeholder 17"/>
          <p:cNvSpPr>
            <a:spLocks noGrp="1"/>
          </p:cNvSpPr>
          <p:nvPr>
            <p:ph type="body" sz="quarter" idx="18"/>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206150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4943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571179"/>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Web Mockup">
    <p:spTree>
      <p:nvGrpSpPr>
        <p:cNvPr id="1" name=""/>
        <p:cNvGrpSpPr/>
        <p:nvPr/>
      </p:nvGrpSpPr>
      <p:grpSpPr>
        <a:xfrm>
          <a:off x="0" y="0"/>
          <a:ext cx="0" cy="0"/>
          <a:chOff x="0" y="0"/>
          <a:chExt cx="0" cy="0"/>
        </a:xfrm>
      </p:grpSpPr>
      <p:sp>
        <p:nvSpPr>
          <p:cNvPr id="5" name="Shape 2733"/>
          <p:cNvSpPr>
            <a:spLocks noChangeArrowheads="1"/>
          </p:cNvSpPr>
          <p:nvPr userDrawn="1"/>
        </p:nvSpPr>
        <p:spPr bwMode="auto">
          <a:xfrm>
            <a:off x="4392224" y="892973"/>
            <a:ext cx="359569" cy="16669"/>
          </a:xfrm>
          <a:prstGeom prst="rect">
            <a:avLst/>
          </a:prstGeom>
          <a:solidFill>
            <a:schemeClr val="accent1"/>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38100" tIns="38100" rIns="38100" bIns="38100" anchor="ct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fontAlgn="base">
              <a:spcBef>
                <a:spcPct val="0"/>
              </a:spcBef>
              <a:spcAft>
                <a:spcPct val="0"/>
              </a:spcAft>
              <a:defRPr>
                <a:solidFill>
                  <a:schemeClr val="tx1"/>
                </a:solidFill>
                <a:latin typeface="Open Sans Light" pitchFamily="34" charset="0"/>
              </a:defRPr>
            </a:lvl6pPr>
            <a:lvl7pPr marL="2971800" indent="-228600" defTabSz="912813" fontAlgn="base">
              <a:spcBef>
                <a:spcPct val="0"/>
              </a:spcBef>
              <a:spcAft>
                <a:spcPct val="0"/>
              </a:spcAft>
              <a:defRPr>
                <a:solidFill>
                  <a:schemeClr val="tx1"/>
                </a:solidFill>
                <a:latin typeface="Open Sans Light" pitchFamily="34" charset="0"/>
              </a:defRPr>
            </a:lvl7pPr>
            <a:lvl8pPr marL="3429000" indent="-228600" defTabSz="912813" fontAlgn="base">
              <a:spcBef>
                <a:spcPct val="0"/>
              </a:spcBef>
              <a:spcAft>
                <a:spcPct val="0"/>
              </a:spcAft>
              <a:defRPr>
                <a:solidFill>
                  <a:schemeClr val="tx1"/>
                </a:solidFill>
                <a:latin typeface="Open Sans Light" pitchFamily="34" charset="0"/>
              </a:defRPr>
            </a:lvl8pPr>
            <a:lvl9pPr marL="3886200" indent="-228600" defTabSz="912813" fontAlgn="base">
              <a:spcBef>
                <a:spcPct val="0"/>
              </a:spcBef>
              <a:spcAft>
                <a:spcPct val="0"/>
              </a:spcAft>
              <a:defRPr>
                <a:solidFill>
                  <a:schemeClr val="tx1"/>
                </a:solidFill>
                <a:latin typeface="Open Sans Light" pitchFamily="34" charset="0"/>
              </a:defRPr>
            </a:lvl9pPr>
          </a:lstStyle>
          <a:p>
            <a:pPr defTabSz="684610" fontAlgn="base">
              <a:spcBef>
                <a:spcPct val="0"/>
              </a:spcBef>
              <a:spcAft>
                <a:spcPct val="0"/>
              </a:spcAft>
              <a:defRPr/>
            </a:pPr>
            <a:endParaRPr lang="en-US" altLang="en-US" sz="2400" dirty="0">
              <a:solidFill>
                <a:srgbClr val="FFFFFF"/>
              </a:solidFill>
              <a:sym typeface="Helvetica Light"/>
            </a:endParaRPr>
          </a:p>
        </p:txBody>
      </p:sp>
      <p:sp>
        <p:nvSpPr>
          <p:cNvPr id="28" name="Picture Placeholder 13"/>
          <p:cNvSpPr>
            <a:spLocks noGrp="1"/>
          </p:cNvSpPr>
          <p:nvPr>
            <p:ph type="pic" sz="quarter" idx="13"/>
          </p:nvPr>
        </p:nvSpPr>
        <p:spPr>
          <a:xfrm>
            <a:off x="4573197" y="1968815"/>
            <a:ext cx="3965647" cy="2233164"/>
          </a:xfrm>
          <a:effectLst/>
        </p:spPr>
        <p:txBody>
          <a:bodyPr rtlCol="0">
            <a:normAutofit/>
          </a:bodyPr>
          <a:lstStyle>
            <a:lvl1pPr marL="0" indent="0">
              <a:buNone/>
              <a:defRPr sz="1600">
                <a:ln>
                  <a:noFill/>
                </a:ln>
                <a:solidFill>
                  <a:schemeClr val="bg1">
                    <a:lumMod val="85000"/>
                  </a:schemeClr>
                </a:solidFill>
              </a:defRPr>
            </a:lvl1pPr>
          </a:lstStyle>
          <a:p>
            <a:pPr lvl="0"/>
            <a:endParaRPr lang="en-US" noProof="0" dirty="0"/>
          </a:p>
        </p:txBody>
      </p:sp>
      <p:sp>
        <p:nvSpPr>
          <p:cNvPr id="3" name="Title 15"/>
          <p:cNvSpPr>
            <a:spLocks noGrp="1"/>
          </p:cNvSpPr>
          <p:nvPr>
            <p:ph type="title"/>
          </p:nvPr>
        </p:nvSpPr>
        <p:spPr>
          <a:xfrm>
            <a:off x="1143000" y="462689"/>
            <a:ext cx="6858000" cy="401859"/>
          </a:xfrm>
        </p:spPr>
        <p:txBody>
          <a:bodyPr>
            <a:noAutofit/>
          </a:bodyPr>
          <a:lstStyle>
            <a:lvl1pPr algn="ctr">
              <a:defRPr sz="2700" b="0">
                <a:solidFill>
                  <a:srgbClr val="2D3F51"/>
                </a:solidFill>
                <a:latin typeface="+mj-lt"/>
              </a:defRPr>
            </a:lvl1pPr>
          </a:lstStyle>
          <a:p>
            <a:r>
              <a:rPr lang="en-US" dirty="0"/>
              <a:t>Click to edit Master title style</a:t>
            </a:r>
            <a:endParaRPr lang="en-GB" dirty="0"/>
          </a:p>
        </p:txBody>
      </p:sp>
      <p:sp>
        <p:nvSpPr>
          <p:cNvPr id="4" name="Text Placeholder 17"/>
          <p:cNvSpPr>
            <a:spLocks noGrp="1"/>
          </p:cNvSpPr>
          <p:nvPr>
            <p:ph type="body" sz="quarter" idx="18"/>
          </p:nvPr>
        </p:nvSpPr>
        <p:spPr>
          <a:xfrm>
            <a:off x="1143000" y="964084"/>
            <a:ext cx="6858000" cy="186062"/>
          </a:xfrm>
        </p:spPr>
        <p:txBody>
          <a:bodyPr lIns="0" tIns="0" rIns="0" bIns="0">
            <a:normAutofit/>
          </a:bodyPr>
          <a:lstStyle>
            <a:lvl1pPr marL="0" indent="0" algn="ctr">
              <a:lnSpc>
                <a:spcPts val="1050"/>
              </a:lnSpc>
              <a:buNone/>
              <a:defRPr sz="800">
                <a:solidFill>
                  <a:schemeClr val="tx2">
                    <a:lumMod val="75000"/>
                  </a:schemeClr>
                </a:solidFill>
              </a:defRPr>
            </a:lvl1pPr>
          </a:lstStyle>
          <a:p>
            <a:pPr lvl="0"/>
            <a:r>
              <a:rPr lang="en-US"/>
              <a:t>Click to edit Master text styles</a:t>
            </a:r>
          </a:p>
        </p:txBody>
      </p:sp>
    </p:spTree>
    <p:extLst>
      <p:ext uri="{BB962C8B-B14F-4D97-AF65-F5344CB8AC3E}">
        <p14:creationId xmlns:p14="http://schemas.microsoft.com/office/powerpoint/2010/main" val="30485979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FEF70F1-04A2-4735-91A2-B561D2109425}" type="datetimeFigureOut">
              <a:rPr lang="en-US" smtClean="0">
                <a:solidFill>
                  <a:prstClr val="black">
                    <a:tint val="75000"/>
                  </a:prstClr>
                </a:solidFill>
              </a:rPr>
              <a:pPr/>
              <a:t>1/11/2019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A09F566-CC82-41E4-85B4-8E389B6E74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927658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EF70F1-04A2-4735-91A2-B561D2109425}" type="datetimeFigureOut">
              <a:rPr lang="en-US" smtClean="0">
                <a:solidFill>
                  <a:prstClr val="black">
                    <a:tint val="75000"/>
                  </a:prstClr>
                </a:solidFill>
              </a:rPr>
              <a:pPr/>
              <a:t>1/11/2019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A09F566-CC82-41E4-85B4-8E389B6E74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360243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EF70F1-04A2-4735-91A2-B561D2109425}" type="datetimeFigureOut">
              <a:rPr lang="en-US" smtClean="0">
                <a:solidFill>
                  <a:prstClr val="black">
                    <a:tint val="75000"/>
                  </a:prstClr>
                </a:solidFill>
              </a:rPr>
              <a:pPr/>
              <a:t>1/11/2019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A09F566-CC82-41E4-85B4-8E389B6E74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647501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2E2CFA0-BC33-5C49-B66A-E0312EFFEC5D}"/>
              </a:ext>
            </a:extLst>
          </p:cNvPr>
          <p:cNvSpPr>
            <a:spLocks noGrp="1" noChangeArrowheads="1"/>
          </p:cNvSpPr>
          <p:nvPr>
            <p:ph type="dt" sz="half" idx="10"/>
          </p:nvPr>
        </p:nvSpPr>
        <p:spPr>
          <a:ln/>
        </p:spPr>
        <p:txBody>
          <a:bodyPr/>
          <a:lstStyle>
            <a:lvl1pPr>
              <a:defRPr/>
            </a:lvl1pPr>
          </a:lstStyle>
          <a:p>
            <a:fld id="{A68759D1-1905-4A6C-9304-5C7ACAA15D4C}" type="datetimeFigureOut">
              <a:rPr lang="en-US" altLang="en-US"/>
              <a:pPr/>
              <a:t>1/11/2019</a:t>
            </a:fld>
            <a:endParaRPr lang="en-US" altLang="en-US" dirty="0"/>
          </a:p>
        </p:txBody>
      </p:sp>
      <p:sp>
        <p:nvSpPr>
          <p:cNvPr id="5" name="Rectangle 5">
            <a:extLst>
              <a:ext uri="{FF2B5EF4-FFF2-40B4-BE49-F238E27FC236}">
                <a16:creationId xmlns:a16="http://schemas.microsoft.com/office/drawing/2014/main" id="{73BD0BB3-D97A-6B4E-A618-970BDF56E5CF}"/>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6" name="Rectangle 6">
            <a:extLst>
              <a:ext uri="{FF2B5EF4-FFF2-40B4-BE49-F238E27FC236}">
                <a16:creationId xmlns:a16="http://schemas.microsoft.com/office/drawing/2014/main" id="{D11053B3-C7B7-DE40-B8AD-D6088EBAEDB5}"/>
              </a:ext>
            </a:extLst>
          </p:cNvPr>
          <p:cNvSpPr>
            <a:spLocks noGrp="1" noChangeArrowheads="1"/>
          </p:cNvSpPr>
          <p:nvPr>
            <p:ph type="sldNum" sz="quarter" idx="12"/>
          </p:nvPr>
        </p:nvSpPr>
        <p:spPr>
          <a:ln/>
        </p:spPr>
        <p:txBody>
          <a:bodyPr/>
          <a:lstStyle>
            <a:lvl1pPr>
              <a:defRPr/>
            </a:lvl1pPr>
          </a:lstStyle>
          <a:p>
            <a:fld id="{BD210244-7C8F-48ED-9171-9088A68ED605}" type="slidenum">
              <a:rPr lang="en-US" altLang="en-US"/>
              <a:pPr/>
              <a:t>‹#›</a:t>
            </a:fld>
            <a:endParaRPr lang="en-US" altLang="en-US" dirty="0"/>
          </a:p>
        </p:txBody>
      </p:sp>
    </p:spTree>
    <p:extLst>
      <p:ext uri="{BB962C8B-B14F-4D97-AF65-F5344CB8AC3E}">
        <p14:creationId xmlns:p14="http://schemas.microsoft.com/office/powerpoint/2010/main" val="21738613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28AFEC6-59A5-8E40-9F73-0F51BEF6E9A9}"/>
              </a:ext>
            </a:extLst>
          </p:cNvPr>
          <p:cNvSpPr>
            <a:spLocks noGrp="1" noChangeArrowheads="1"/>
          </p:cNvSpPr>
          <p:nvPr>
            <p:ph type="dt" sz="half" idx="10"/>
          </p:nvPr>
        </p:nvSpPr>
        <p:spPr>
          <a:ln/>
        </p:spPr>
        <p:txBody>
          <a:bodyPr/>
          <a:lstStyle>
            <a:lvl1pPr>
              <a:defRPr/>
            </a:lvl1pPr>
          </a:lstStyle>
          <a:p>
            <a:fld id="{9DED6A75-AC7E-43EA-BC07-D3771A0D9E81}" type="datetimeFigureOut">
              <a:rPr lang="en-US" altLang="en-US"/>
              <a:pPr/>
              <a:t>1/11/2019</a:t>
            </a:fld>
            <a:endParaRPr lang="en-US" altLang="en-US" dirty="0"/>
          </a:p>
        </p:txBody>
      </p:sp>
      <p:sp>
        <p:nvSpPr>
          <p:cNvPr id="6" name="Rectangle 5">
            <a:extLst>
              <a:ext uri="{FF2B5EF4-FFF2-40B4-BE49-F238E27FC236}">
                <a16:creationId xmlns:a16="http://schemas.microsoft.com/office/drawing/2014/main" id="{1ECB25C9-2C5F-A34D-B7FD-052D0C429A0E}"/>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7" name="Rectangle 6">
            <a:extLst>
              <a:ext uri="{FF2B5EF4-FFF2-40B4-BE49-F238E27FC236}">
                <a16:creationId xmlns:a16="http://schemas.microsoft.com/office/drawing/2014/main" id="{FB5FBA2F-80F9-FA44-AA6B-30D76DC29304}"/>
              </a:ext>
            </a:extLst>
          </p:cNvPr>
          <p:cNvSpPr>
            <a:spLocks noGrp="1" noChangeArrowheads="1"/>
          </p:cNvSpPr>
          <p:nvPr>
            <p:ph type="sldNum" sz="quarter" idx="12"/>
          </p:nvPr>
        </p:nvSpPr>
        <p:spPr>
          <a:ln/>
        </p:spPr>
        <p:txBody>
          <a:bodyPr/>
          <a:lstStyle>
            <a:lvl1pPr>
              <a:defRPr/>
            </a:lvl1pPr>
          </a:lstStyle>
          <a:p>
            <a:fld id="{5FD8D1C5-09D0-49DB-9645-F47080F9996C}" type="slidenum">
              <a:rPr lang="en-US" altLang="en-US"/>
              <a:pPr/>
              <a:t>‹#›</a:t>
            </a:fld>
            <a:endParaRPr lang="en-US" altLang="en-US" dirty="0"/>
          </a:p>
        </p:txBody>
      </p:sp>
    </p:spTree>
    <p:extLst>
      <p:ext uri="{BB962C8B-B14F-4D97-AF65-F5344CB8AC3E}">
        <p14:creationId xmlns:p14="http://schemas.microsoft.com/office/powerpoint/2010/main" val="2238144414"/>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FEF70F1-04A2-4735-91A2-B561D2109425}" type="datetimeFigureOut">
              <a:rPr lang="en-US" smtClean="0">
                <a:solidFill>
                  <a:prstClr val="black">
                    <a:tint val="75000"/>
                  </a:prstClr>
                </a:solidFill>
              </a:rPr>
              <a:pPr/>
              <a:t>1/11/2019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A09F566-CC82-41E4-85B4-8E389B6E74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899870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FEF70F1-04A2-4735-91A2-B561D2109425}" type="datetimeFigureOut">
              <a:rPr lang="en-US" smtClean="0">
                <a:solidFill>
                  <a:prstClr val="black">
                    <a:tint val="75000"/>
                  </a:prstClr>
                </a:solidFill>
              </a:rPr>
              <a:pPr/>
              <a:t>1/11/2019</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A09F566-CC82-41E4-85B4-8E389B6E74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6517817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FEF70F1-04A2-4735-91A2-B561D2109425}" type="datetimeFigureOut">
              <a:rPr lang="en-US" smtClean="0">
                <a:solidFill>
                  <a:prstClr val="black">
                    <a:tint val="75000"/>
                  </a:prstClr>
                </a:solidFill>
              </a:rPr>
              <a:pPr/>
              <a:t>1/11/2019</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A09F566-CC82-41E4-85B4-8E389B6E74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919586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EF70F1-04A2-4735-91A2-B561D2109425}" type="datetimeFigureOut">
              <a:rPr lang="en-US" smtClean="0">
                <a:solidFill>
                  <a:prstClr val="black">
                    <a:tint val="75000"/>
                  </a:prstClr>
                </a:solidFill>
              </a:rPr>
              <a:pPr/>
              <a:t>1/11/2019</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A09F566-CC82-41E4-85B4-8E389B6E74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306528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EF70F1-04A2-4735-91A2-B561D2109425}" type="datetimeFigureOut">
              <a:rPr lang="en-US" smtClean="0">
                <a:solidFill>
                  <a:prstClr val="black">
                    <a:tint val="75000"/>
                  </a:prstClr>
                </a:solidFill>
              </a:rPr>
              <a:pPr/>
              <a:t>1/11/2019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A09F566-CC82-41E4-85B4-8E389B6E74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45352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FEF70F1-04A2-4735-91A2-B561D2109425}" type="datetimeFigureOut">
              <a:rPr lang="en-US" smtClean="0">
                <a:solidFill>
                  <a:prstClr val="black">
                    <a:tint val="75000"/>
                  </a:prstClr>
                </a:solidFill>
              </a:rPr>
              <a:pPr/>
              <a:t>1/11/2019</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A09F566-CC82-41E4-85B4-8E389B6E74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2872186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EF70F1-04A2-4735-91A2-B561D2109425}" type="datetimeFigureOut">
              <a:rPr lang="en-US" smtClean="0">
                <a:solidFill>
                  <a:prstClr val="black">
                    <a:tint val="75000"/>
                  </a:prstClr>
                </a:solidFill>
              </a:rPr>
              <a:pPr/>
              <a:t>1/11/2019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A09F566-CC82-41E4-85B4-8E389B6E74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935945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EF70F1-04A2-4735-91A2-B561D2109425}" type="datetimeFigureOut">
              <a:rPr lang="en-US" smtClean="0">
                <a:solidFill>
                  <a:prstClr val="black">
                    <a:tint val="75000"/>
                  </a:prstClr>
                </a:solidFill>
              </a:rPr>
              <a:pPr/>
              <a:t>1/11/2019</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A09F566-CC82-41E4-85B4-8E389B6E74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23221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D28AFEC6-59A5-8E40-9F73-0F51BEF6E9A9}"/>
              </a:ext>
            </a:extLst>
          </p:cNvPr>
          <p:cNvSpPr>
            <a:spLocks noGrp="1" noChangeArrowheads="1"/>
          </p:cNvSpPr>
          <p:nvPr>
            <p:ph type="dt" sz="half" idx="10"/>
          </p:nvPr>
        </p:nvSpPr>
        <p:spPr>
          <a:ln/>
        </p:spPr>
        <p:txBody>
          <a:bodyPr/>
          <a:lstStyle>
            <a:lvl1pPr>
              <a:defRPr/>
            </a:lvl1pPr>
          </a:lstStyle>
          <a:p>
            <a:fld id="{D4D4E318-1B76-48CD-B650-AC477F2CF1C8}" type="datetimeFigureOut">
              <a:rPr lang="en-US" altLang="en-US"/>
              <a:pPr/>
              <a:t>1/11/2019</a:t>
            </a:fld>
            <a:endParaRPr lang="en-US" altLang="en-US" dirty="0"/>
          </a:p>
        </p:txBody>
      </p:sp>
      <p:sp>
        <p:nvSpPr>
          <p:cNvPr id="6" name="Rectangle 5">
            <a:extLst>
              <a:ext uri="{FF2B5EF4-FFF2-40B4-BE49-F238E27FC236}">
                <a16:creationId xmlns:a16="http://schemas.microsoft.com/office/drawing/2014/main" id="{1ECB25C9-2C5F-A34D-B7FD-052D0C429A0E}"/>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7" name="Rectangle 6">
            <a:extLst>
              <a:ext uri="{FF2B5EF4-FFF2-40B4-BE49-F238E27FC236}">
                <a16:creationId xmlns:a16="http://schemas.microsoft.com/office/drawing/2014/main" id="{FB5FBA2F-80F9-FA44-AA6B-30D76DC29304}"/>
              </a:ext>
            </a:extLst>
          </p:cNvPr>
          <p:cNvSpPr>
            <a:spLocks noGrp="1" noChangeArrowheads="1"/>
          </p:cNvSpPr>
          <p:nvPr>
            <p:ph type="sldNum" sz="quarter" idx="12"/>
          </p:nvPr>
        </p:nvSpPr>
        <p:spPr>
          <a:ln/>
        </p:spPr>
        <p:txBody>
          <a:bodyPr/>
          <a:lstStyle>
            <a:lvl1pPr>
              <a:defRPr/>
            </a:lvl1pPr>
          </a:lstStyle>
          <a:p>
            <a:fld id="{F1E93D4F-7944-4E3F-B806-A4825866B110}" type="slidenum">
              <a:rPr lang="en-US" altLang="en-US"/>
              <a:pPr/>
              <a:t>‹#›</a:t>
            </a:fld>
            <a:endParaRPr lang="en-US" altLang="en-US" dirty="0"/>
          </a:p>
        </p:txBody>
      </p:sp>
    </p:spTree>
    <p:extLst>
      <p:ext uri="{BB962C8B-B14F-4D97-AF65-F5344CB8AC3E}">
        <p14:creationId xmlns:p14="http://schemas.microsoft.com/office/powerpoint/2010/main" val="1061824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28AFEC6-59A5-8E40-9F73-0F51BEF6E9A9}"/>
              </a:ext>
            </a:extLst>
          </p:cNvPr>
          <p:cNvSpPr>
            <a:spLocks noGrp="1" noChangeArrowheads="1"/>
          </p:cNvSpPr>
          <p:nvPr>
            <p:ph type="dt" sz="half" idx="10"/>
          </p:nvPr>
        </p:nvSpPr>
        <p:spPr>
          <a:ln/>
        </p:spPr>
        <p:txBody>
          <a:bodyPr/>
          <a:lstStyle>
            <a:lvl1pPr>
              <a:defRPr/>
            </a:lvl1pPr>
          </a:lstStyle>
          <a:p>
            <a:fld id="{5A20ACD1-B3BD-4D18-9C1A-D3EE93E8C24D}" type="datetimeFigureOut">
              <a:rPr lang="en-US" altLang="en-US"/>
              <a:pPr/>
              <a:t>1/11/2019</a:t>
            </a:fld>
            <a:endParaRPr lang="en-US" altLang="en-US" dirty="0"/>
          </a:p>
        </p:txBody>
      </p:sp>
      <p:sp>
        <p:nvSpPr>
          <p:cNvPr id="5" name="Rectangle 5">
            <a:extLst>
              <a:ext uri="{FF2B5EF4-FFF2-40B4-BE49-F238E27FC236}">
                <a16:creationId xmlns:a16="http://schemas.microsoft.com/office/drawing/2014/main" id="{1ECB25C9-2C5F-A34D-B7FD-052D0C429A0E}"/>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6" name="Rectangle 6">
            <a:extLst>
              <a:ext uri="{FF2B5EF4-FFF2-40B4-BE49-F238E27FC236}">
                <a16:creationId xmlns:a16="http://schemas.microsoft.com/office/drawing/2014/main" id="{FB5FBA2F-80F9-FA44-AA6B-30D76DC29304}"/>
              </a:ext>
            </a:extLst>
          </p:cNvPr>
          <p:cNvSpPr>
            <a:spLocks noGrp="1" noChangeArrowheads="1"/>
          </p:cNvSpPr>
          <p:nvPr>
            <p:ph type="sldNum" sz="quarter" idx="12"/>
          </p:nvPr>
        </p:nvSpPr>
        <p:spPr>
          <a:ln/>
        </p:spPr>
        <p:txBody>
          <a:bodyPr/>
          <a:lstStyle>
            <a:lvl1pPr>
              <a:defRPr/>
            </a:lvl1pPr>
          </a:lstStyle>
          <a:p>
            <a:fld id="{16907843-5A75-4008-9C06-8F6F868579F1}" type="slidenum">
              <a:rPr lang="en-US" altLang="en-US"/>
              <a:pPr/>
              <a:t>‹#›</a:t>
            </a:fld>
            <a:endParaRPr lang="en-US" altLang="en-US" dirty="0"/>
          </a:p>
        </p:txBody>
      </p:sp>
    </p:spTree>
    <p:extLst>
      <p:ext uri="{BB962C8B-B14F-4D97-AF65-F5344CB8AC3E}">
        <p14:creationId xmlns:p14="http://schemas.microsoft.com/office/powerpoint/2010/main" val="2548741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28AFEC6-59A5-8E40-9F73-0F51BEF6E9A9}"/>
              </a:ext>
            </a:extLst>
          </p:cNvPr>
          <p:cNvSpPr>
            <a:spLocks noGrp="1" noChangeArrowheads="1"/>
          </p:cNvSpPr>
          <p:nvPr>
            <p:ph type="dt" sz="half" idx="10"/>
          </p:nvPr>
        </p:nvSpPr>
        <p:spPr>
          <a:ln/>
        </p:spPr>
        <p:txBody>
          <a:bodyPr/>
          <a:lstStyle>
            <a:lvl1pPr>
              <a:defRPr/>
            </a:lvl1pPr>
          </a:lstStyle>
          <a:p>
            <a:fld id="{C4417F51-9C5D-4A43-9A7B-A92474C6B8BC}" type="datetimeFigureOut">
              <a:rPr lang="en-US" altLang="en-US"/>
              <a:pPr/>
              <a:t>1/11/2019</a:t>
            </a:fld>
            <a:endParaRPr lang="en-US" altLang="en-US" dirty="0"/>
          </a:p>
        </p:txBody>
      </p:sp>
      <p:sp>
        <p:nvSpPr>
          <p:cNvPr id="5" name="Rectangle 5">
            <a:extLst>
              <a:ext uri="{FF2B5EF4-FFF2-40B4-BE49-F238E27FC236}">
                <a16:creationId xmlns:a16="http://schemas.microsoft.com/office/drawing/2014/main" id="{1ECB25C9-2C5F-A34D-B7FD-052D0C429A0E}"/>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6" name="Rectangle 6">
            <a:extLst>
              <a:ext uri="{FF2B5EF4-FFF2-40B4-BE49-F238E27FC236}">
                <a16:creationId xmlns:a16="http://schemas.microsoft.com/office/drawing/2014/main" id="{FB5FBA2F-80F9-FA44-AA6B-30D76DC29304}"/>
              </a:ext>
            </a:extLst>
          </p:cNvPr>
          <p:cNvSpPr>
            <a:spLocks noGrp="1" noChangeArrowheads="1"/>
          </p:cNvSpPr>
          <p:nvPr>
            <p:ph type="sldNum" sz="quarter" idx="12"/>
          </p:nvPr>
        </p:nvSpPr>
        <p:spPr>
          <a:ln/>
        </p:spPr>
        <p:txBody>
          <a:bodyPr/>
          <a:lstStyle>
            <a:lvl1pPr>
              <a:defRPr/>
            </a:lvl1pPr>
          </a:lstStyle>
          <a:p>
            <a:fld id="{46CEE149-758A-4B93-B588-4C9C2A88FD88}" type="slidenum">
              <a:rPr lang="en-US" altLang="en-US"/>
              <a:pPr/>
              <a:t>‹#›</a:t>
            </a:fld>
            <a:endParaRPr lang="en-US" altLang="en-US" dirty="0"/>
          </a:p>
        </p:txBody>
      </p:sp>
    </p:spTree>
    <p:extLst>
      <p:ext uri="{BB962C8B-B14F-4D97-AF65-F5344CB8AC3E}">
        <p14:creationId xmlns:p14="http://schemas.microsoft.com/office/powerpoint/2010/main" val="4246453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2E2CFA0-BC33-5C49-B66A-E0312EFFEC5D}"/>
              </a:ext>
            </a:extLst>
          </p:cNvPr>
          <p:cNvSpPr>
            <a:spLocks noGrp="1" noChangeArrowheads="1"/>
          </p:cNvSpPr>
          <p:nvPr>
            <p:ph type="dt" sz="half" idx="10"/>
          </p:nvPr>
        </p:nvSpPr>
        <p:spPr>
          <a:ln/>
        </p:spPr>
        <p:txBody>
          <a:bodyPr/>
          <a:lstStyle>
            <a:lvl1pPr>
              <a:defRPr/>
            </a:lvl1pPr>
          </a:lstStyle>
          <a:p>
            <a:fld id="{87C79BA4-8A09-4498-8CE9-6421DC8BF0FE}" type="datetimeFigureOut">
              <a:rPr lang="en-US" altLang="en-US">
                <a:solidFill>
                  <a:srgbClr val="000000"/>
                </a:solidFill>
              </a:rPr>
              <a:pPr/>
              <a:t>1/11/2019</a:t>
            </a:fld>
            <a:endParaRPr lang="en-US" altLang="en-US" dirty="0">
              <a:solidFill>
                <a:srgbClr val="000000"/>
              </a:solidFill>
            </a:endParaRPr>
          </a:p>
        </p:txBody>
      </p:sp>
      <p:sp>
        <p:nvSpPr>
          <p:cNvPr id="5" name="Rectangle 5">
            <a:extLst>
              <a:ext uri="{FF2B5EF4-FFF2-40B4-BE49-F238E27FC236}">
                <a16:creationId xmlns:a16="http://schemas.microsoft.com/office/drawing/2014/main" id="{73BD0BB3-D97A-6B4E-A618-970BDF56E5CF}"/>
              </a:ext>
            </a:extLst>
          </p:cNvPr>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6" name="Rectangle 6">
            <a:extLst>
              <a:ext uri="{FF2B5EF4-FFF2-40B4-BE49-F238E27FC236}">
                <a16:creationId xmlns:a16="http://schemas.microsoft.com/office/drawing/2014/main" id="{D11053B3-C7B7-DE40-B8AD-D6088EBAEDB5}"/>
              </a:ext>
            </a:extLst>
          </p:cNvPr>
          <p:cNvSpPr>
            <a:spLocks noGrp="1" noChangeArrowheads="1"/>
          </p:cNvSpPr>
          <p:nvPr>
            <p:ph type="sldNum" sz="quarter" idx="12"/>
          </p:nvPr>
        </p:nvSpPr>
        <p:spPr>
          <a:ln/>
        </p:spPr>
        <p:txBody>
          <a:bodyPr/>
          <a:lstStyle>
            <a:lvl1pPr>
              <a:defRPr/>
            </a:lvl1pPr>
          </a:lstStyle>
          <a:p>
            <a:fld id="{93F1F82A-4A3A-497D-92FB-BB314A33BAE0}"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6892269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E2CFA0-BC33-5C49-B66A-E0312EFFEC5D}"/>
              </a:ext>
            </a:extLst>
          </p:cNvPr>
          <p:cNvSpPr>
            <a:spLocks noGrp="1" noChangeArrowheads="1"/>
          </p:cNvSpPr>
          <p:nvPr>
            <p:ph type="dt" sz="half" idx="10"/>
          </p:nvPr>
        </p:nvSpPr>
        <p:spPr>
          <a:ln/>
        </p:spPr>
        <p:txBody>
          <a:bodyPr/>
          <a:lstStyle>
            <a:lvl1pPr>
              <a:defRPr/>
            </a:lvl1pPr>
          </a:lstStyle>
          <a:p>
            <a:fld id="{8E955D1F-1E81-4641-9BFC-7097B26F0A67}" type="datetimeFigureOut">
              <a:rPr lang="en-US" altLang="en-US">
                <a:solidFill>
                  <a:srgbClr val="000000"/>
                </a:solidFill>
              </a:rPr>
              <a:pPr/>
              <a:t>1/11/2019</a:t>
            </a:fld>
            <a:endParaRPr lang="en-US" altLang="en-US" dirty="0">
              <a:solidFill>
                <a:srgbClr val="000000"/>
              </a:solidFill>
            </a:endParaRPr>
          </a:p>
        </p:txBody>
      </p:sp>
      <p:sp>
        <p:nvSpPr>
          <p:cNvPr id="5" name="Rectangle 5">
            <a:extLst>
              <a:ext uri="{FF2B5EF4-FFF2-40B4-BE49-F238E27FC236}">
                <a16:creationId xmlns:a16="http://schemas.microsoft.com/office/drawing/2014/main" id="{73BD0BB3-D97A-6B4E-A618-970BDF56E5CF}"/>
              </a:ext>
            </a:extLst>
          </p:cNvPr>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6" name="Rectangle 6">
            <a:extLst>
              <a:ext uri="{FF2B5EF4-FFF2-40B4-BE49-F238E27FC236}">
                <a16:creationId xmlns:a16="http://schemas.microsoft.com/office/drawing/2014/main" id="{D11053B3-C7B7-DE40-B8AD-D6088EBAEDB5}"/>
              </a:ext>
            </a:extLst>
          </p:cNvPr>
          <p:cNvSpPr>
            <a:spLocks noGrp="1" noChangeArrowheads="1"/>
          </p:cNvSpPr>
          <p:nvPr>
            <p:ph type="sldNum" sz="quarter" idx="12"/>
          </p:nvPr>
        </p:nvSpPr>
        <p:spPr>
          <a:ln/>
        </p:spPr>
        <p:txBody>
          <a:bodyPr/>
          <a:lstStyle>
            <a:lvl1pPr>
              <a:defRPr/>
            </a:lvl1pPr>
          </a:lstStyle>
          <a:p>
            <a:fld id="{4F88830C-F2FD-44D0-B3F2-4D421B1F51A4}"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633488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2E2CFA0-BC33-5C49-B66A-E0312EFFEC5D}"/>
              </a:ext>
            </a:extLst>
          </p:cNvPr>
          <p:cNvSpPr>
            <a:spLocks noGrp="1" noChangeArrowheads="1"/>
          </p:cNvSpPr>
          <p:nvPr>
            <p:ph type="dt" sz="half" idx="10"/>
          </p:nvPr>
        </p:nvSpPr>
        <p:spPr>
          <a:ln/>
        </p:spPr>
        <p:txBody>
          <a:bodyPr/>
          <a:lstStyle>
            <a:lvl1pPr>
              <a:defRPr/>
            </a:lvl1pPr>
          </a:lstStyle>
          <a:p>
            <a:fld id="{A68759D1-1905-4A6C-9304-5C7ACAA15D4C}" type="datetimeFigureOut">
              <a:rPr lang="en-US" altLang="en-US">
                <a:solidFill>
                  <a:srgbClr val="000000"/>
                </a:solidFill>
              </a:rPr>
              <a:pPr/>
              <a:t>1/11/2019</a:t>
            </a:fld>
            <a:endParaRPr lang="en-US" altLang="en-US" dirty="0">
              <a:solidFill>
                <a:srgbClr val="000000"/>
              </a:solidFill>
            </a:endParaRPr>
          </a:p>
        </p:txBody>
      </p:sp>
      <p:sp>
        <p:nvSpPr>
          <p:cNvPr id="5" name="Rectangle 5">
            <a:extLst>
              <a:ext uri="{FF2B5EF4-FFF2-40B4-BE49-F238E27FC236}">
                <a16:creationId xmlns:a16="http://schemas.microsoft.com/office/drawing/2014/main" id="{73BD0BB3-D97A-6B4E-A618-970BDF56E5CF}"/>
              </a:ext>
            </a:extLst>
          </p:cNvPr>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6" name="Rectangle 6">
            <a:extLst>
              <a:ext uri="{FF2B5EF4-FFF2-40B4-BE49-F238E27FC236}">
                <a16:creationId xmlns:a16="http://schemas.microsoft.com/office/drawing/2014/main" id="{D11053B3-C7B7-DE40-B8AD-D6088EBAEDB5}"/>
              </a:ext>
            </a:extLst>
          </p:cNvPr>
          <p:cNvSpPr>
            <a:spLocks noGrp="1" noChangeArrowheads="1"/>
          </p:cNvSpPr>
          <p:nvPr>
            <p:ph type="sldNum" sz="quarter" idx="12"/>
          </p:nvPr>
        </p:nvSpPr>
        <p:spPr>
          <a:ln/>
        </p:spPr>
        <p:txBody>
          <a:bodyPr/>
          <a:lstStyle>
            <a:lvl1pPr>
              <a:defRPr/>
            </a:lvl1pPr>
          </a:lstStyle>
          <a:p>
            <a:fld id="{BD210244-7C8F-48ED-9171-9088A68ED60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8031742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2E2CFA0-BC33-5C49-B66A-E0312EFFEC5D}"/>
              </a:ext>
            </a:extLst>
          </p:cNvPr>
          <p:cNvSpPr>
            <a:spLocks noGrp="1" noChangeArrowheads="1"/>
          </p:cNvSpPr>
          <p:nvPr>
            <p:ph type="dt" sz="half" idx="10"/>
          </p:nvPr>
        </p:nvSpPr>
        <p:spPr>
          <a:ln/>
        </p:spPr>
        <p:txBody>
          <a:bodyPr/>
          <a:lstStyle>
            <a:lvl1pPr>
              <a:defRPr/>
            </a:lvl1pPr>
          </a:lstStyle>
          <a:p>
            <a:fld id="{66168675-03A1-4A75-BFD1-CE00CF0096D8}" type="datetimeFigureOut">
              <a:rPr lang="en-US" altLang="en-US">
                <a:solidFill>
                  <a:srgbClr val="000000"/>
                </a:solidFill>
              </a:rPr>
              <a:pPr/>
              <a:t>1/11/2019</a:t>
            </a:fld>
            <a:endParaRPr lang="en-US" altLang="en-US" dirty="0">
              <a:solidFill>
                <a:srgbClr val="000000"/>
              </a:solidFill>
            </a:endParaRPr>
          </a:p>
        </p:txBody>
      </p:sp>
      <p:sp>
        <p:nvSpPr>
          <p:cNvPr id="6" name="Rectangle 5">
            <a:extLst>
              <a:ext uri="{FF2B5EF4-FFF2-40B4-BE49-F238E27FC236}">
                <a16:creationId xmlns:a16="http://schemas.microsoft.com/office/drawing/2014/main" id="{73BD0BB3-D97A-6B4E-A618-970BDF56E5CF}"/>
              </a:ext>
            </a:extLst>
          </p:cNvPr>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7" name="Rectangle 6">
            <a:extLst>
              <a:ext uri="{FF2B5EF4-FFF2-40B4-BE49-F238E27FC236}">
                <a16:creationId xmlns:a16="http://schemas.microsoft.com/office/drawing/2014/main" id="{D11053B3-C7B7-DE40-B8AD-D6088EBAEDB5}"/>
              </a:ext>
            </a:extLst>
          </p:cNvPr>
          <p:cNvSpPr>
            <a:spLocks noGrp="1" noChangeArrowheads="1"/>
          </p:cNvSpPr>
          <p:nvPr>
            <p:ph type="sldNum" sz="quarter" idx="12"/>
          </p:nvPr>
        </p:nvSpPr>
        <p:spPr>
          <a:ln/>
        </p:spPr>
        <p:txBody>
          <a:bodyPr/>
          <a:lstStyle>
            <a:lvl1pPr>
              <a:defRPr/>
            </a:lvl1pPr>
          </a:lstStyle>
          <a:p>
            <a:fld id="{EC9F648F-33AC-4747-9DC6-98ABF93D677F}"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9355751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2E2CFA0-BC33-5C49-B66A-E0312EFFEC5D}"/>
              </a:ext>
            </a:extLst>
          </p:cNvPr>
          <p:cNvSpPr>
            <a:spLocks noGrp="1" noChangeArrowheads="1"/>
          </p:cNvSpPr>
          <p:nvPr>
            <p:ph type="dt" sz="half" idx="10"/>
          </p:nvPr>
        </p:nvSpPr>
        <p:spPr>
          <a:ln/>
        </p:spPr>
        <p:txBody>
          <a:bodyPr/>
          <a:lstStyle>
            <a:lvl1pPr>
              <a:defRPr/>
            </a:lvl1pPr>
          </a:lstStyle>
          <a:p>
            <a:fld id="{043AC2BC-8AD1-473E-B008-47CF115C553C}" type="datetimeFigureOut">
              <a:rPr lang="en-US" altLang="en-US">
                <a:solidFill>
                  <a:srgbClr val="000000"/>
                </a:solidFill>
              </a:rPr>
              <a:pPr/>
              <a:t>1/11/2019</a:t>
            </a:fld>
            <a:endParaRPr lang="en-US" altLang="en-US" dirty="0">
              <a:solidFill>
                <a:srgbClr val="000000"/>
              </a:solidFill>
            </a:endParaRPr>
          </a:p>
        </p:txBody>
      </p:sp>
      <p:sp>
        <p:nvSpPr>
          <p:cNvPr id="8" name="Rectangle 5">
            <a:extLst>
              <a:ext uri="{FF2B5EF4-FFF2-40B4-BE49-F238E27FC236}">
                <a16:creationId xmlns:a16="http://schemas.microsoft.com/office/drawing/2014/main" id="{73BD0BB3-D97A-6B4E-A618-970BDF56E5CF}"/>
              </a:ext>
            </a:extLst>
          </p:cNvPr>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9" name="Rectangle 6">
            <a:extLst>
              <a:ext uri="{FF2B5EF4-FFF2-40B4-BE49-F238E27FC236}">
                <a16:creationId xmlns:a16="http://schemas.microsoft.com/office/drawing/2014/main" id="{D11053B3-C7B7-DE40-B8AD-D6088EBAEDB5}"/>
              </a:ext>
            </a:extLst>
          </p:cNvPr>
          <p:cNvSpPr>
            <a:spLocks noGrp="1" noChangeArrowheads="1"/>
          </p:cNvSpPr>
          <p:nvPr>
            <p:ph type="sldNum" sz="quarter" idx="12"/>
          </p:nvPr>
        </p:nvSpPr>
        <p:spPr>
          <a:ln/>
        </p:spPr>
        <p:txBody>
          <a:bodyPr/>
          <a:lstStyle>
            <a:lvl1pPr>
              <a:defRPr/>
            </a:lvl1pPr>
          </a:lstStyle>
          <a:p>
            <a:fld id="{671F3951-FF9B-463A-AE2C-098BDC6D5AE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1620146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2E2CFA0-BC33-5C49-B66A-E0312EFFEC5D}"/>
              </a:ext>
            </a:extLst>
          </p:cNvPr>
          <p:cNvSpPr>
            <a:spLocks noGrp="1" noChangeArrowheads="1"/>
          </p:cNvSpPr>
          <p:nvPr>
            <p:ph type="dt" sz="half" idx="10"/>
          </p:nvPr>
        </p:nvSpPr>
        <p:spPr>
          <a:ln/>
        </p:spPr>
        <p:txBody>
          <a:bodyPr/>
          <a:lstStyle>
            <a:lvl1pPr>
              <a:defRPr/>
            </a:lvl1pPr>
          </a:lstStyle>
          <a:p>
            <a:fld id="{0A3F0AC8-2BDB-4A80-A723-FF51621058E0}" type="datetimeFigureOut">
              <a:rPr lang="en-US" altLang="en-US">
                <a:solidFill>
                  <a:srgbClr val="000000"/>
                </a:solidFill>
              </a:rPr>
              <a:pPr/>
              <a:t>1/11/2019</a:t>
            </a:fld>
            <a:endParaRPr lang="en-US" altLang="en-US" dirty="0">
              <a:solidFill>
                <a:srgbClr val="000000"/>
              </a:solidFill>
            </a:endParaRPr>
          </a:p>
        </p:txBody>
      </p:sp>
      <p:sp>
        <p:nvSpPr>
          <p:cNvPr id="4" name="Rectangle 5">
            <a:extLst>
              <a:ext uri="{FF2B5EF4-FFF2-40B4-BE49-F238E27FC236}">
                <a16:creationId xmlns:a16="http://schemas.microsoft.com/office/drawing/2014/main" id="{73BD0BB3-D97A-6B4E-A618-970BDF56E5CF}"/>
              </a:ext>
            </a:extLst>
          </p:cNvPr>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5" name="Rectangle 6">
            <a:extLst>
              <a:ext uri="{FF2B5EF4-FFF2-40B4-BE49-F238E27FC236}">
                <a16:creationId xmlns:a16="http://schemas.microsoft.com/office/drawing/2014/main" id="{D11053B3-C7B7-DE40-B8AD-D6088EBAEDB5}"/>
              </a:ext>
            </a:extLst>
          </p:cNvPr>
          <p:cNvSpPr>
            <a:spLocks noGrp="1" noChangeArrowheads="1"/>
          </p:cNvSpPr>
          <p:nvPr>
            <p:ph type="sldNum" sz="quarter" idx="12"/>
          </p:nvPr>
        </p:nvSpPr>
        <p:spPr>
          <a:ln/>
        </p:spPr>
        <p:txBody>
          <a:bodyPr/>
          <a:lstStyle>
            <a:lvl1pPr>
              <a:defRPr/>
            </a:lvl1pPr>
          </a:lstStyle>
          <a:p>
            <a:fld id="{6907E7F1-96F9-4CAD-81F2-E371A4E564E2}"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626136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2E2CFA0-BC33-5C49-B66A-E0312EFFEC5D}"/>
              </a:ext>
            </a:extLst>
          </p:cNvPr>
          <p:cNvSpPr>
            <a:spLocks noGrp="1" noChangeArrowheads="1"/>
          </p:cNvSpPr>
          <p:nvPr>
            <p:ph type="dt" sz="half" idx="10"/>
          </p:nvPr>
        </p:nvSpPr>
        <p:spPr>
          <a:ln/>
        </p:spPr>
        <p:txBody>
          <a:bodyPr/>
          <a:lstStyle>
            <a:lvl1pPr>
              <a:defRPr/>
            </a:lvl1pPr>
          </a:lstStyle>
          <a:p>
            <a:fld id="{66168675-03A1-4A75-BFD1-CE00CF0096D8}" type="datetimeFigureOut">
              <a:rPr lang="en-US" altLang="en-US"/>
              <a:pPr/>
              <a:t>1/11/2019</a:t>
            </a:fld>
            <a:endParaRPr lang="en-US" altLang="en-US" dirty="0"/>
          </a:p>
        </p:txBody>
      </p:sp>
      <p:sp>
        <p:nvSpPr>
          <p:cNvPr id="6" name="Rectangle 5">
            <a:extLst>
              <a:ext uri="{FF2B5EF4-FFF2-40B4-BE49-F238E27FC236}">
                <a16:creationId xmlns:a16="http://schemas.microsoft.com/office/drawing/2014/main" id="{73BD0BB3-D97A-6B4E-A618-970BDF56E5CF}"/>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7" name="Rectangle 6">
            <a:extLst>
              <a:ext uri="{FF2B5EF4-FFF2-40B4-BE49-F238E27FC236}">
                <a16:creationId xmlns:a16="http://schemas.microsoft.com/office/drawing/2014/main" id="{D11053B3-C7B7-DE40-B8AD-D6088EBAEDB5}"/>
              </a:ext>
            </a:extLst>
          </p:cNvPr>
          <p:cNvSpPr>
            <a:spLocks noGrp="1" noChangeArrowheads="1"/>
          </p:cNvSpPr>
          <p:nvPr>
            <p:ph type="sldNum" sz="quarter" idx="12"/>
          </p:nvPr>
        </p:nvSpPr>
        <p:spPr>
          <a:ln/>
        </p:spPr>
        <p:txBody>
          <a:bodyPr/>
          <a:lstStyle>
            <a:lvl1pPr>
              <a:defRPr/>
            </a:lvl1pPr>
          </a:lstStyle>
          <a:p>
            <a:fld id="{EC9F648F-33AC-4747-9DC6-98ABF93D677F}" type="slidenum">
              <a:rPr lang="en-US" altLang="en-US"/>
              <a:pPr/>
              <a:t>‹#›</a:t>
            </a:fld>
            <a:endParaRPr lang="en-US" altLang="en-US" dirty="0"/>
          </a:p>
        </p:txBody>
      </p:sp>
    </p:spTree>
    <p:extLst>
      <p:ext uri="{BB962C8B-B14F-4D97-AF65-F5344CB8AC3E}">
        <p14:creationId xmlns:p14="http://schemas.microsoft.com/office/powerpoint/2010/main" val="14689276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2E2CFA0-BC33-5C49-B66A-E0312EFFEC5D}"/>
              </a:ext>
            </a:extLst>
          </p:cNvPr>
          <p:cNvSpPr>
            <a:spLocks noGrp="1" noChangeArrowheads="1"/>
          </p:cNvSpPr>
          <p:nvPr>
            <p:ph type="dt" sz="half" idx="10"/>
          </p:nvPr>
        </p:nvSpPr>
        <p:spPr>
          <a:ln/>
        </p:spPr>
        <p:txBody>
          <a:bodyPr/>
          <a:lstStyle>
            <a:lvl1pPr>
              <a:defRPr/>
            </a:lvl1pPr>
          </a:lstStyle>
          <a:p>
            <a:fld id="{5E2EEAF7-1622-46B1-A5C6-E081211C70CB}" type="datetimeFigureOut">
              <a:rPr lang="en-US" altLang="en-US">
                <a:solidFill>
                  <a:srgbClr val="000000"/>
                </a:solidFill>
              </a:rPr>
              <a:pPr/>
              <a:t>1/11/2019</a:t>
            </a:fld>
            <a:endParaRPr lang="en-US" altLang="en-US" dirty="0">
              <a:solidFill>
                <a:srgbClr val="000000"/>
              </a:solidFill>
            </a:endParaRPr>
          </a:p>
        </p:txBody>
      </p:sp>
      <p:sp>
        <p:nvSpPr>
          <p:cNvPr id="3" name="Rectangle 5">
            <a:extLst>
              <a:ext uri="{FF2B5EF4-FFF2-40B4-BE49-F238E27FC236}">
                <a16:creationId xmlns:a16="http://schemas.microsoft.com/office/drawing/2014/main" id="{73BD0BB3-D97A-6B4E-A618-970BDF56E5CF}"/>
              </a:ext>
            </a:extLst>
          </p:cNvPr>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4" name="Rectangle 6">
            <a:extLst>
              <a:ext uri="{FF2B5EF4-FFF2-40B4-BE49-F238E27FC236}">
                <a16:creationId xmlns:a16="http://schemas.microsoft.com/office/drawing/2014/main" id="{D11053B3-C7B7-DE40-B8AD-D6088EBAEDB5}"/>
              </a:ext>
            </a:extLst>
          </p:cNvPr>
          <p:cNvSpPr>
            <a:spLocks noGrp="1" noChangeArrowheads="1"/>
          </p:cNvSpPr>
          <p:nvPr>
            <p:ph type="sldNum" sz="quarter" idx="12"/>
          </p:nvPr>
        </p:nvSpPr>
        <p:spPr>
          <a:ln/>
        </p:spPr>
        <p:txBody>
          <a:bodyPr/>
          <a:lstStyle>
            <a:lvl1pPr>
              <a:defRPr/>
            </a:lvl1pPr>
          </a:lstStyle>
          <a:p>
            <a:fld id="{025A2547-DCEB-47A7-9E0A-4DC5A797FD5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9684259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E2CFA0-BC33-5C49-B66A-E0312EFFEC5D}"/>
              </a:ext>
            </a:extLst>
          </p:cNvPr>
          <p:cNvSpPr>
            <a:spLocks noGrp="1" noChangeArrowheads="1"/>
          </p:cNvSpPr>
          <p:nvPr>
            <p:ph type="dt" sz="half" idx="10"/>
          </p:nvPr>
        </p:nvSpPr>
        <p:spPr>
          <a:ln/>
        </p:spPr>
        <p:txBody>
          <a:bodyPr/>
          <a:lstStyle>
            <a:lvl1pPr>
              <a:defRPr/>
            </a:lvl1pPr>
          </a:lstStyle>
          <a:p>
            <a:fld id="{0BD1B070-648F-4EC6-9DCB-CF293903ED7C}" type="datetimeFigureOut">
              <a:rPr lang="en-US" altLang="en-US">
                <a:solidFill>
                  <a:srgbClr val="000000"/>
                </a:solidFill>
              </a:rPr>
              <a:pPr/>
              <a:t>1/11/2019</a:t>
            </a:fld>
            <a:endParaRPr lang="en-US" altLang="en-US" dirty="0">
              <a:solidFill>
                <a:srgbClr val="000000"/>
              </a:solidFill>
            </a:endParaRPr>
          </a:p>
        </p:txBody>
      </p:sp>
      <p:sp>
        <p:nvSpPr>
          <p:cNvPr id="6" name="Rectangle 5">
            <a:extLst>
              <a:ext uri="{FF2B5EF4-FFF2-40B4-BE49-F238E27FC236}">
                <a16:creationId xmlns:a16="http://schemas.microsoft.com/office/drawing/2014/main" id="{73BD0BB3-D97A-6B4E-A618-970BDF56E5CF}"/>
              </a:ext>
            </a:extLst>
          </p:cNvPr>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7" name="Rectangle 6">
            <a:extLst>
              <a:ext uri="{FF2B5EF4-FFF2-40B4-BE49-F238E27FC236}">
                <a16:creationId xmlns:a16="http://schemas.microsoft.com/office/drawing/2014/main" id="{D11053B3-C7B7-DE40-B8AD-D6088EBAEDB5}"/>
              </a:ext>
            </a:extLst>
          </p:cNvPr>
          <p:cNvSpPr>
            <a:spLocks noGrp="1" noChangeArrowheads="1"/>
          </p:cNvSpPr>
          <p:nvPr>
            <p:ph type="sldNum" sz="quarter" idx="12"/>
          </p:nvPr>
        </p:nvSpPr>
        <p:spPr>
          <a:ln/>
        </p:spPr>
        <p:txBody>
          <a:bodyPr/>
          <a:lstStyle>
            <a:lvl1pPr>
              <a:defRPr/>
            </a:lvl1pPr>
          </a:lstStyle>
          <a:p>
            <a:fld id="{C929D59C-7B1A-438F-BA49-4BAF1B0721F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5976587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E2CFA0-BC33-5C49-B66A-E0312EFFEC5D}"/>
              </a:ext>
            </a:extLst>
          </p:cNvPr>
          <p:cNvSpPr>
            <a:spLocks noGrp="1" noChangeArrowheads="1"/>
          </p:cNvSpPr>
          <p:nvPr>
            <p:ph type="dt" sz="half" idx="10"/>
          </p:nvPr>
        </p:nvSpPr>
        <p:spPr>
          <a:ln/>
        </p:spPr>
        <p:txBody>
          <a:bodyPr/>
          <a:lstStyle>
            <a:lvl1pPr>
              <a:defRPr/>
            </a:lvl1pPr>
          </a:lstStyle>
          <a:p>
            <a:fld id="{BFDBC0E5-097A-43D3-88D4-EF2BED4FAA9C}" type="datetimeFigureOut">
              <a:rPr lang="en-US" altLang="en-US">
                <a:solidFill>
                  <a:srgbClr val="000000"/>
                </a:solidFill>
              </a:rPr>
              <a:pPr/>
              <a:t>1/11/2019</a:t>
            </a:fld>
            <a:endParaRPr lang="en-US" altLang="en-US" dirty="0">
              <a:solidFill>
                <a:srgbClr val="000000"/>
              </a:solidFill>
            </a:endParaRPr>
          </a:p>
        </p:txBody>
      </p:sp>
      <p:sp>
        <p:nvSpPr>
          <p:cNvPr id="6" name="Rectangle 5">
            <a:extLst>
              <a:ext uri="{FF2B5EF4-FFF2-40B4-BE49-F238E27FC236}">
                <a16:creationId xmlns:a16="http://schemas.microsoft.com/office/drawing/2014/main" id="{73BD0BB3-D97A-6B4E-A618-970BDF56E5CF}"/>
              </a:ext>
            </a:extLst>
          </p:cNvPr>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7" name="Rectangle 6">
            <a:extLst>
              <a:ext uri="{FF2B5EF4-FFF2-40B4-BE49-F238E27FC236}">
                <a16:creationId xmlns:a16="http://schemas.microsoft.com/office/drawing/2014/main" id="{D11053B3-C7B7-DE40-B8AD-D6088EBAEDB5}"/>
              </a:ext>
            </a:extLst>
          </p:cNvPr>
          <p:cNvSpPr>
            <a:spLocks noGrp="1" noChangeArrowheads="1"/>
          </p:cNvSpPr>
          <p:nvPr>
            <p:ph type="sldNum" sz="quarter" idx="12"/>
          </p:nvPr>
        </p:nvSpPr>
        <p:spPr>
          <a:ln/>
        </p:spPr>
        <p:txBody>
          <a:bodyPr/>
          <a:lstStyle>
            <a:lvl1pPr>
              <a:defRPr/>
            </a:lvl1pPr>
          </a:lstStyle>
          <a:p>
            <a:fld id="{B2EAAFFA-639F-4391-AD48-E4904F4E6A2B}"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1207346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E2CFA0-BC33-5C49-B66A-E0312EFFEC5D}"/>
              </a:ext>
            </a:extLst>
          </p:cNvPr>
          <p:cNvSpPr>
            <a:spLocks noGrp="1" noChangeArrowheads="1"/>
          </p:cNvSpPr>
          <p:nvPr>
            <p:ph type="dt" sz="half" idx="10"/>
          </p:nvPr>
        </p:nvSpPr>
        <p:spPr>
          <a:ln/>
        </p:spPr>
        <p:txBody>
          <a:bodyPr/>
          <a:lstStyle>
            <a:lvl1pPr>
              <a:defRPr/>
            </a:lvl1pPr>
          </a:lstStyle>
          <a:p>
            <a:fld id="{F35AAC82-CCBF-4DD7-B75E-49F7F8A526B3}" type="datetimeFigureOut">
              <a:rPr lang="en-US" altLang="en-US">
                <a:solidFill>
                  <a:srgbClr val="000000"/>
                </a:solidFill>
              </a:rPr>
              <a:pPr/>
              <a:t>1/11/2019</a:t>
            </a:fld>
            <a:endParaRPr lang="en-US" altLang="en-US" dirty="0">
              <a:solidFill>
                <a:srgbClr val="000000"/>
              </a:solidFill>
            </a:endParaRPr>
          </a:p>
        </p:txBody>
      </p:sp>
      <p:sp>
        <p:nvSpPr>
          <p:cNvPr id="5" name="Rectangle 5">
            <a:extLst>
              <a:ext uri="{FF2B5EF4-FFF2-40B4-BE49-F238E27FC236}">
                <a16:creationId xmlns:a16="http://schemas.microsoft.com/office/drawing/2014/main" id="{73BD0BB3-D97A-6B4E-A618-970BDF56E5CF}"/>
              </a:ext>
            </a:extLst>
          </p:cNvPr>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6" name="Rectangle 6">
            <a:extLst>
              <a:ext uri="{FF2B5EF4-FFF2-40B4-BE49-F238E27FC236}">
                <a16:creationId xmlns:a16="http://schemas.microsoft.com/office/drawing/2014/main" id="{D11053B3-C7B7-DE40-B8AD-D6088EBAEDB5}"/>
              </a:ext>
            </a:extLst>
          </p:cNvPr>
          <p:cNvSpPr>
            <a:spLocks noGrp="1" noChangeArrowheads="1"/>
          </p:cNvSpPr>
          <p:nvPr>
            <p:ph type="sldNum" sz="quarter" idx="12"/>
          </p:nvPr>
        </p:nvSpPr>
        <p:spPr>
          <a:ln/>
        </p:spPr>
        <p:txBody>
          <a:bodyPr/>
          <a:lstStyle>
            <a:lvl1pPr>
              <a:defRPr/>
            </a:lvl1pPr>
          </a:lstStyle>
          <a:p>
            <a:fld id="{48C7C451-2E23-49A9-AB75-62B955AAB7E4}"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4799179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E2CFA0-BC33-5C49-B66A-E0312EFFEC5D}"/>
              </a:ext>
            </a:extLst>
          </p:cNvPr>
          <p:cNvSpPr>
            <a:spLocks noGrp="1" noChangeArrowheads="1"/>
          </p:cNvSpPr>
          <p:nvPr>
            <p:ph type="dt" sz="half" idx="10"/>
          </p:nvPr>
        </p:nvSpPr>
        <p:spPr>
          <a:ln/>
        </p:spPr>
        <p:txBody>
          <a:bodyPr/>
          <a:lstStyle>
            <a:lvl1pPr>
              <a:defRPr/>
            </a:lvl1pPr>
          </a:lstStyle>
          <a:p>
            <a:fld id="{1718C385-7BAB-4C8D-A051-E95A73BF0067}" type="datetimeFigureOut">
              <a:rPr lang="en-US" altLang="en-US">
                <a:solidFill>
                  <a:srgbClr val="000000"/>
                </a:solidFill>
              </a:rPr>
              <a:pPr/>
              <a:t>1/11/2019</a:t>
            </a:fld>
            <a:endParaRPr lang="en-US" altLang="en-US" dirty="0">
              <a:solidFill>
                <a:srgbClr val="000000"/>
              </a:solidFill>
            </a:endParaRPr>
          </a:p>
        </p:txBody>
      </p:sp>
      <p:sp>
        <p:nvSpPr>
          <p:cNvPr id="5" name="Rectangle 5">
            <a:extLst>
              <a:ext uri="{FF2B5EF4-FFF2-40B4-BE49-F238E27FC236}">
                <a16:creationId xmlns:a16="http://schemas.microsoft.com/office/drawing/2014/main" id="{73BD0BB3-D97A-6B4E-A618-970BDF56E5CF}"/>
              </a:ext>
            </a:extLst>
          </p:cNvPr>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6" name="Rectangle 6">
            <a:extLst>
              <a:ext uri="{FF2B5EF4-FFF2-40B4-BE49-F238E27FC236}">
                <a16:creationId xmlns:a16="http://schemas.microsoft.com/office/drawing/2014/main" id="{D11053B3-C7B7-DE40-B8AD-D6088EBAEDB5}"/>
              </a:ext>
            </a:extLst>
          </p:cNvPr>
          <p:cNvSpPr>
            <a:spLocks noGrp="1" noChangeArrowheads="1"/>
          </p:cNvSpPr>
          <p:nvPr>
            <p:ph type="sldNum" sz="quarter" idx="12"/>
          </p:nvPr>
        </p:nvSpPr>
        <p:spPr>
          <a:ln/>
        </p:spPr>
        <p:txBody>
          <a:bodyPr/>
          <a:lstStyle>
            <a:lvl1pPr>
              <a:defRPr/>
            </a:lvl1pPr>
          </a:lstStyle>
          <a:p>
            <a:fld id="{6932A4DE-9AFC-478F-8CEA-99F8C1EA91FD}"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6974945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42E2CFA0-BC33-5C49-B66A-E0312EFFEC5D}"/>
              </a:ext>
            </a:extLst>
          </p:cNvPr>
          <p:cNvSpPr>
            <a:spLocks noGrp="1" noChangeArrowheads="1"/>
          </p:cNvSpPr>
          <p:nvPr>
            <p:ph type="dt" sz="half" idx="10"/>
          </p:nvPr>
        </p:nvSpPr>
        <p:spPr>
          <a:ln/>
        </p:spPr>
        <p:txBody>
          <a:bodyPr/>
          <a:lstStyle>
            <a:lvl1pPr>
              <a:defRPr/>
            </a:lvl1pPr>
          </a:lstStyle>
          <a:p>
            <a:fld id="{87C79BA4-8A09-4498-8CE9-6421DC8BF0FE}" type="datetimeFigureOut">
              <a:rPr lang="en-US" altLang="en-US">
                <a:solidFill>
                  <a:srgbClr val="000000"/>
                </a:solidFill>
              </a:rPr>
              <a:pPr/>
              <a:t>1/11/2019</a:t>
            </a:fld>
            <a:endParaRPr lang="en-US" altLang="en-US" dirty="0">
              <a:solidFill>
                <a:srgbClr val="000000"/>
              </a:solidFill>
            </a:endParaRPr>
          </a:p>
        </p:txBody>
      </p:sp>
      <p:sp>
        <p:nvSpPr>
          <p:cNvPr id="5" name="Rectangle 5">
            <a:extLst>
              <a:ext uri="{FF2B5EF4-FFF2-40B4-BE49-F238E27FC236}">
                <a16:creationId xmlns:a16="http://schemas.microsoft.com/office/drawing/2014/main" id="{73BD0BB3-D97A-6B4E-A618-970BDF56E5CF}"/>
              </a:ext>
            </a:extLst>
          </p:cNvPr>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6" name="Rectangle 6">
            <a:extLst>
              <a:ext uri="{FF2B5EF4-FFF2-40B4-BE49-F238E27FC236}">
                <a16:creationId xmlns:a16="http://schemas.microsoft.com/office/drawing/2014/main" id="{D11053B3-C7B7-DE40-B8AD-D6088EBAEDB5}"/>
              </a:ext>
            </a:extLst>
          </p:cNvPr>
          <p:cNvSpPr>
            <a:spLocks noGrp="1" noChangeArrowheads="1"/>
          </p:cNvSpPr>
          <p:nvPr>
            <p:ph type="sldNum" sz="quarter" idx="12"/>
          </p:nvPr>
        </p:nvSpPr>
        <p:spPr>
          <a:ln/>
        </p:spPr>
        <p:txBody>
          <a:bodyPr/>
          <a:lstStyle>
            <a:lvl1pPr>
              <a:defRPr/>
            </a:lvl1pPr>
          </a:lstStyle>
          <a:p>
            <a:fld id="{93F1F82A-4A3A-497D-92FB-BB314A33BAE0}"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1870779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E2CFA0-BC33-5C49-B66A-E0312EFFEC5D}"/>
              </a:ext>
            </a:extLst>
          </p:cNvPr>
          <p:cNvSpPr>
            <a:spLocks noGrp="1" noChangeArrowheads="1"/>
          </p:cNvSpPr>
          <p:nvPr>
            <p:ph type="dt" sz="half" idx="10"/>
          </p:nvPr>
        </p:nvSpPr>
        <p:spPr>
          <a:ln/>
        </p:spPr>
        <p:txBody>
          <a:bodyPr/>
          <a:lstStyle>
            <a:lvl1pPr>
              <a:defRPr/>
            </a:lvl1pPr>
          </a:lstStyle>
          <a:p>
            <a:fld id="{8E955D1F-1E81-4641-9BFC-7097B26F0A67}" type="datetimeFigureOut">
              <a:rPr lang="en-US" altLang="en-US">
                <a:solidFill>
                  <a:srgbClr val="000000"/>
                </a:solidFill>
              </a:rPr>
              <a:pPr/>
              <a:t>1/11/2019</a:t>
            </a:fld>
            <a:endParaRPr lang="en-US" altLang="en-US" dirty="0">
              <a:solidFill>
                <a:srgbClr val="000000"/>
              </a:solidFill>
            </a:endParaRPr>
          </a:p>
        </p:txBody>
      </p:sp>
      <p:sp>
        <p:nvSpPr>
          <p:cNvPr id="5" name="Rectangle 5">
            <a:extLst>
              <a:ext uri="{FF2B5EF4-FFF2-40B4-BE49-F238E27FC236}">
                <a16:creationId xmlns:a16="http://schemas.microsoft.com/office/drawing/2014/main" id="{73BD0BB3-D97A-6B4E-A618-970BDF56E5CF}"/>
              </a:ext>
            </a:extLst>
          </p:cNvPr>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6" name="Rectangle 6">
            <a:extLst>
              <a:ext uri="{FF2B5EF4-FFF2-40B4-BE49-F238E27FC236}">
                <a16:creationId xmlns:a16="http://schemas.microsoft.com/office/drawing/2014/main" id="{D11053B3-C7B7-DE40-B8AD-D6088EBAEDB5}"/>
              </a:ext>
            </a:extLst>
          </p:cNvPr>
          <p:cNvSpPr>
            <a:spLocks noGrp="1" noChangeArrowheads="1"/>
          </p:cNvSpPr>
          <p:nvPr>
            <p:ph type="sldNum" sz="quarter" idx="12"/>
          </p:nvPr>
        </p:nvSpPr>
        <p:spPr>
          <a:ln/>
        </p:spPr>
        <p:txBody>
          <a:bodyPr/>
          <a:lstStyle>
            <a:lvl1pPr>
              <a:defRPr/>
            </a:lvl1pPr>
          </a:lstStyle>
          <a:p>
            <a:fld id="{4F88830C-F2FD-44D0-B3F2-4D421B1F51A4}"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878596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2E2CFA0-BC33-5C49-B66A-E0312EFFEC5D}"/>
              </a:ext>
            </a:extLst>
          </p:cNvPr>
          <p:cNvSpPr>
            <a:spLocks noGrp="1" noChangeArrowheads="1"/>
          </p:cNvSpPr>
          <p:nvPr>
            <p:ph type="dt" sz="half" idx="10"/>
          </p:nvPr>
        </p:nvSpPr>
        <p:spPr>
          <a:ln/>
        </p:spPr>
        <p:txBody>
          <a:bodyPr/>
          <a:lstStyle>
            <a:lvl1pPr>
              <a:defRPr/>
            </a:lvl1pPr>
          </a:lstStyle>
          <a:p>
            <a:fld id="{A68759D1-1905-4A6C-9304-5C7ACAA15D4C}" type="datetimeFigureOut">
              <a:rPr lang="en-US" altLang="en-US">
                <a:solidFill>
                  <a:srgbClr val="000000"/>
                </a:solidFill>
              </a:rPr>
              <a:pPr/>
              <a:t>1/11/2019</a:t>
            </a:fld>
            <a:endParaRPr lang="en-US" altLang="en-US" dirty="0">
              <a:solidFill>
                <a:srgbClr val="000000"/>
              </a:solidFill>
            </a:endParaRPr>
          </a:p>
        </p:txBody>
      </p:sp>
      <p:sp>
        <p:nvSpPr>
          <p:cNvPr id="5" name="Rectangle 5">
            <a:extLst>
              <a:ext uri="{FF2B5EF4-FFF2-40B4-BE49-F238E27FC236}">
                <a16:creationId xmlns:a16="http://schemas.microsoft.com/office/drawing/2014/main" id="{73BD0BB3-D97A-6B4E-A618-970BDF56E5CF}"/>
              </a:ext>
            </a:extLst>
          </p:cNvPr>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6" name="Rectangle 6">
            <a:extLst>
              <a:ext uri="{FF2B5EF4-FFF2-40B4-BE49-F238E27FC236}">
                <a16:creationId xmlns:a16="http://schemas.microsoft.com/office/drawing/2014/main" id="{D11053B3-C7B7-DE40-B8AD-D6088EBAEDB5}"/>
              </a:ext>
            </a:extLst>
          </p:cNvPr>
          <p:cNvSpPr>
            <a:spLocks noGrp="1" noChangeArrowheads="1"/>
          </p:cNvSpPr>
          <p:nvPr>
            <p:ph type="sldNum" sz="quarter" idx="12"/>
          </p:nvPr>
        </p:nvSpPr>
        <p:spPr>
          <a:ln/>
        </p:spPr>
        <p:txBody>
          <a:bodyPr/>
          <a:lstStyle>
            <a:lvl1pPr>
              <a:defRPr/>
            </a:lvl1pPr>
          </a:lstStyle>
          <a:p>
            <a:fld id="{BD210244-7C8F-48ED-9171-9088A68ED605}"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7782701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2E2CFA0-BC33-5C49-B66A-E0312EFFEC5D}"/>
              </a:ext>
            </a:extLst>
          </p:cNvPr>
          <p:cNvSpPr>
            <a:spLocks noGrp="1" noChangeArrowheads="1"/>
          </p:cNvSpPr>
          <p:nvPr>
            <p:ph type="dt" sz="half" idx="10"/>
          </p:nvPr>
        </p:nvSpPr>
        <p:spPr>
          <a:ln/>
        </p:spPr>
        <p:txBody>
          <a:bodyPr/>
          <a:lstStyle>
            <a:lvl1pPr>
              <a:defRPr/>
            </a:lvl1pPr>
          </a:lstStyle>
          <a:p>
            <a:fld id="{66168675-03A1-4A75-BFD1-CE00CF0096D8}" type="datetimeFigureOut">
              <a:rPr lang="en-US" altLang="en-US">
                <a:solidFill>
                  <a:srgbClr val="000000"/>
                </a:solidFill>
              </a:rPr>
              <a:pPr/>
              <a:t>1/11/2019</a:t>
            </a:fld>
            <a:endParaRPr lang="en-US" altLang="en-US" dirty="0">
              <a:solidFill>
                <a:srgbClr val="000000"/>
              </a:solidFill>
            </a:endParaRPr>
          </a:p>
        </p:txBody>
      </p:sp>
      <p:sp>
        <p:nvSpPr>
          <p:cNvPr id="6" name="Rectangle 5">
            <a:extLst>
              <a:ext uri="{FF2B5EF4-FFF2-40B4-BE49-F238E27FC236}">
                <a16:creationId xmlns:a16="http://schemas.microsoft.com/office/drawing/2014/main" id="{73BD0BB3-D97A-6B4E-A618-970BDF56E5CF}"/>
              </a:ext>
            </a:extLst>
          </p:cNvPr>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7" name="Rectangle 6">
            <a:extLst>
              <a:ext uri="{FF2B5EF4-FFF2-40B4-BE49-F238E27FC236}">
                <a16:creationId xmlns:a16="http://schemas.microsoft.com/office/drawing/2014/main" id="{D11053B3-C7B7-DE40-B8AD-D6088EBAEDB5}"/>
              </a:ext>
            </a:extLst>
          </p:cNvPr>
          <p:cNvSpPr>
            <a:spLocks noGrp="1" noChangeArrowheads="1"/>
          </p:cNvSpPr>
          <p:nvPr>
            <p:ph type="sldNum" sz="quarter" idx="12"/>
          </p:nvPr>
        </p:nvSpPr>
        <p:spPr>
          <a:ln/>
        </p:spPr>
        <p:txBody>
          <a:bodyPr/>
          <a:lstStyle>
            <a:lvl1pPr>
              <a:defRPr/>
            </a:lvl1pPr>
          </a:lstStyle>
          <a:p>
            <a:fld id="{EC9F648F-33AC-4747-9DC6-98ABF93D677F}"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3539447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2E2CFA0-BC33-5C49-B66A-E0312EFFEC5D}"/>
              </a:ext>
            </a:extLst>
          </p:cNvPr>
          <p:cNvSpPr>
            <a:spLocks noGrp="1" noChangeArrowheads="1"/>
          </p:cNvSpPr>
          <p:nvPr>
            <p:ph type="dt" sz="half" idx="10"/>
          </p:nvPr>
        </p:nvSpPr>
        <p:spPr>
          <a:ln/>
        </p:spPr>
        <p:txBody>
          <a:bodyPr/>
          <a:lstStyle>
            <a:lvl1pPr>
              <a:defRPr/>
            </a:lvl1pPr>
          </a:lstStyle>
          <a:p>
            <a:fld id="{043AC2BC-8AD1-473E-B008-47CF115C553C}" type="datetimeFigureOut">
              <a:rPr lang="en-US" altLang="en-US">
                <a:solidFill>
                  <a:srgbClr val="000000"/>
                </a:solidFill>
              </a:rPr>
              <a:pPr/>
              <a:t>1/11/2019</a:t>
            </a:fld>
            <a:endParaRPr lang="en-US" altLang="en-US" dirty="0">
              <a:solidFill>
                <a:srgbClr val="000000"/>
              </a:solidFill>
            </a:endParaRPr>
          </a:p>
        </p:txBody>
      </p:sp>
      <p:sp>
        <p:nvSpPr>
          <p:cNvPr id="8" name="Rectangle 5">
            <a:extLst>
              <a:ext uri="{FF2B5EF4-FFF2-40B4-BE49-F238E27FC236}">
                <a16:creationId xmlns:a16="http://schemas.microsoft.com/office/drawing/2014/main" id="{73BD0BB3-D97A-6B4E-A618-970BDF56E5CF}"/>
              </a:ext>
            </a:extLst>
          </p:cNvPr>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9" name="Rectangle 6">
            <a:extLst>
              <a:ext uri="{FF2B5EF4-FFF2-40B4-BE49-F238E27FC236}">
                <a16:creationId xmlns:a16="http://schemas.microsoft.com/office/drawing/2014/main" id="{D11053B3-C7B7-DE40-B8AD-D6088EBAEDB5}"/>
              </a:ext>
            </a:extLst>
          </p:cNvPr>
          <p:cNvSpPr>
            <a:spLocks noGrp="1" noChangeArrowheads="1"/>
          </p:cNvSpPr>
          <p:nvPr>
            <p:ph type="sldNum" sz="quarter" idx="12"/>
          </p:nvPr>
        </p:nvSpPr>
        <p:spPr>
          <a:ln/>
        </p:spPr>
        <p:txBody>
          <a:bodyPr/>
          <a:lstStyle>
            <a:lvl1pPr>
              <a:defRPr/>
            </a:lvl1pPr>
          </a:lstStyle>
          <a:p>
            <a:fld id="{671F3951-FF9B-463A-AE2C-098BDC6D5AE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219613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2E2CFA0-BC33-5C49-B66A-E0312EFFEC5D}"/>
              </a:ext>
            </a:extLst>
          </p:cNvPr>
          <p:cNvSpPr>
            <a:spLocks noGrp="1" noChangeArrowheads="1"/>
          </p:cNvSpPr>
          <p:nvPr>
            <p:ph type="dt" sz="half" idx="10"/>
          </p:nvPr>
        </p:nvSpPr>
        <p:spPr>
          <a:ln/>
        </p:spPr>
        <p:txBody>
          <a:bodyPr/>
          <a:lstStyle>
            <a:lvl1pPr>
              <a:defRPr/>
            </a:lvl1pPr>
          </a:lstStyle>
          <a:p>
            <a:fld id="{043AC2BC-8AD1-473E-B008-47CF115C553C}" type="datetimeFigureOut">
              <a:rPr lang="en-US" altLang="en-US"/>
              <a:pPr/>
              <a:t>1/11/2019</a:t>
            </a:fld>
            <a:endParaRPr lang="en-US" altLang="en-US" dirty="0"/>
          </a:p>
        </p:txBody>
      </p:sp>
      <p:sp>
        <p:nvSpPr>
          <p:cNvPr id="8" name="Rectangle 5">
            <a:extLst>
              <a:ext uri="{FF2B5EF4-FFF2-40B4-BE49-F238E27FC236}">
                <a16:creationId xmlns:a16="http://schemas.microsoft.com/office/drawing/2014/main" id="{73BD0BB3-D97A-6B4E-A618-970BDF56E5CF}"/>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9" name="Rectangle 6">
            <a:extLst>
              <a:ext uri="{FF2B5EF4-FFF2-40B4-BE49-F238E27FC236}">
                <a16:creationId xmlns:a16="http://schemas.microsoft.com/office/drawing/2014/main" id="{D11053B3-C7B7-DE40-B8AD-D6088EBAEDB5}"/>
              </a:ext>
            </a:extLst>
          </p:cNvPr>
          <p:cNvSpPr>
            <a:spLocks noGrp="1" noChangeArrowheads="1"/>
          </p:cNvSpPr>
          <p:nvPr>
            <p:ph type="sldNum" sz="quarter" idx="12"/>
          </p:nvPr>
        </p:nvSpPr>
        <p:spPr>
          <a:ln/>
        </p:spPr>
        <p:txBody>
          <a:bodyPr/>
          <a:lstStyle>
            <a:lvl1pPr>
              <a:defRPr/>
            </a:lvl1pPr>
          </a:lstStyle>
          <a:p>
            <a:fld id="{671F3951-FF9B-463A-AE2C-098BDC6D5AE1}" type="slidenum">
              <a:rPr lang="en-US" altLang="en-US"/>
              <a:pPr/>
              <a:t>‹#›</a:t>
            </a:fld>
            <a:endParaRPr lang="en-US" altLang="en-US" dirty="0"/>
          </a:p>
        </p:txBody>
      </p:sp>
    </p:spTree>
    <p:extLst>
      <p:ext uri="{BB962C8B-B14F-4D97-AF65-F5344CB8AC3E}">
        <p14:creationId xmlns:p14="http://schemas.microsoft.com/office/powerpoint/2010/main" val="26697265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2E2CFA0-BC33-5C49-B66A-E0312EFFEC5D}"/>
              </a:ext>
            </a:extLst>
          </p:cNvPr>
          <p:cNvSpPr>
            <a:spLocks noGrp="1" noChangeArrowheads="1"/>
          </p:cNvSpPr>
          <p:nvPr>
            <p:ph type="dt" sz="half" idx="10"/>
          </p:nvPr>
        </p:nvSpPr>
        <p:spPr>
          <a:ln/>
        </p:spPr>
        <p:txBody>
          <a:bodyPr/>
          <a:lstStyle>
            <a:lvl1pPr>
              <a:defRPr/>
            </a:lvl1pPr>
          </a:lstStyle>
          <a:p>
            <a:fld id="{0A3F0AC8-2BDB-4A80-A723-FF51621058E0}" type="datetimeFigureOut">
              <a:rPr lang="en-US" altLang="en-US">
                <a:solidFill>
                  <a:srgbClr val="000000"/>
                </a:solidFill>
              </a:rPr>
              <a:pPr/>
              <a:t>1/11/2019</a:t>
            </a:fld>
            <a:endParaRPr lang="en-US" altLang="en-US" dirty="0">
              <a:solidFill>
                <a:srgbClr val="000000"/>
              </a:solidFill>
            </a:endParaRPr>
          </a:p>
        </p:txBody>
      </p:sp>
      <p:sp>
        <p:nvSpPr>
          <p:cNvPr id="4" name="Rectangle 5">
            <a:extLst>
              <a:ext uri="{FF2B5EF4-FFF2-40B4-BE49-F238E27FC236}">
                <a16:creationId xmlns:a16="http://schemas.microsoft.com/office/drawing/2014/main" id="{73BD0BB3-D97A-6B4E-A618-970BDF56E5CF}"/>
              </a:ext>
            </a:extLst>
          </p:cNvPr>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5" name="Rectangle 6">
            <a:extLst>
              <a:ext uri="{FF2B5EF4-FFF2-40B4-BE49-F238E27FC236}">
                <a16:creationId xmlns:a16="http://schemas.microsoft.com/office/drawing/2014/main" id="{D11053B3-C7B7-DE40-B8AD-D6088EBAEDB5}"/>
              </a:ext>
            </a:extLst>
          </p:cNvPr>
          <p:cNvSpPr>
            <a:spLocks noGrp="1" noChangeArrowheads="1"/>
          </p:cNvSpPr>
          <p:nvPr>
            <p:ph type="sldNum" sz="quarter" idx="12"/>
          </p:nvPr>
        </p:nvSpPr>
        <p:spPr>
          <a:ln/>
        </p:spPr>
        <p:txBody>
          <a:bodyPr/>
          <a:lstStyle>
            <a:lvl1pPr>
              <a:defRPr/>
            </a:lvl1pPr>
          </a:lstStyle>
          <a:p>
            <a:fld id="{6907E7F1-96F9-4CAD-81F2-E371A4E564E2}"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17585817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2E2CFA0-BC33-5C49-B66A-E0312EFFEC5D}"/>
              </a:ext>
            </a:extLst>
          </p:cNvPr>
          <p:cNvSpPr>
            <a:spLocks noGrp="1" noChangeArrowheads="1"/>
          </p:cNvSpPr>
          <p:nvPr>
            <p:ph type="dt" sz="half" idx="10"/>
          </p:nvPr>
        </p:nvSpPr>
        <p:spPr>
          <a:ln/>
        </p:spPr>
        <p:txBody>
          <a:bodyPr/>
          <a:lstStyle>
            <a:lvl1pPr>
              <a:defRPr/>
            </a:lvl1pPr>
          </a:lstStyle>
          <a:p>
            <a:fld id="{5E2EEAF7-1622-46B1-A5C6-E081211C70CB}" type="datetimeFigureOut">
              <a:rPr lang="en-US" altLang="en-US">
                <a:solidFill>
                  <a:srgbClr val="000000"/>
                </a:solidFill>
              </a:rPr>
              <a:pPr/>
              <a:t>1/11/2019</a:t>
            </a:fld>
            <a:endParaRPr lang="en-US" altLang="en-US" dirty="0">
              <a:solidFill>
                <a:srgbClr val="000000"/>
              </a:solidFill>
            </a:endParaRPr>
          </a:p>
        </p:txBody>
      </p:sp>
      <p:sp>
        <p:nvSpPr>
          <p:cNvPr id="3" name="Rectangle 5">
            <a:extLst>
              <a:ext uri="{FF2B5EF4-FFF2-40B4-BE49-F238E27FC236}">
                <a16:creationId xmlns:a16="http://schemas.microsoft.com/office/drawing/2014/main" id="{73BD0BB3-D97A-6B4E-A618-970BDF56E5CF}"/>
              </a:ext>
            </a:extLst>
          </p:cNvPr>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4" name="Rectangle 6">
            <a:extLst>
              <a:ext uri="{FF2B5EF4-FFF2-40B4-BE49-F238E27FC236}">
                <a16:creationId xmlns:a16="http://schemas.microsoft.com/office/drawing/2014/main" id="{D11053B3-C7B7-DE40-B8AD-D6088EBAEDB5}"/>
              </a:ext>
            </a:extLst>
          </p:cNvPr>
          <p:cNvSpPr>
            <a:spLocks noGrp="1" noChangeArrowheads="1"/>
          </p:cNvSpPr>
          <p:nvPr>
            <p:ph type="sldNum" sz="quarter" idx="12"/>
          </p:nvPr>
        </p:nvSpPr>
        <p:spPr>
          <a:ln/>
        </p:spPr>
        <p:txBody>
          <a:bodyPr/>
          <a:lstStyle>
            <a:lvl1pPr>
              <a:defRPr/>
            </a:lvl1pPr>
          </a:lstStyle>
          <a:p>
            <a:fld id="{025A2547-DCEB-47A7-9E0A-4DC5A797FD5C}"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7007649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E2CFA0-BC33-5C49-B66A-E0312EFFEC5D}"/>
              </a:ext>
            </a:extLst>
          </p:cNvPr>
          <p:cNvSpPr>
            <a:spLocks noGrp="1" noChangeArrowheads="1"/>
          </p:cNvSpPr>
          <p:nvPr>
            <p:ph type="dt" sz="half" idx="10"/>
          </p:nvPr>
        </p:nvSpPr>
        <p:spPr>
          <a:ln/>
        </p:spPr>
        <p:txBody>
          <a:bodyPr/>
          <a:lstStyle>
            <a:lvl1pPr>
              <a:defRPr/>
            </a:lvl1pPr>
          </a:lstStyle>
          <a:p>
            <a:fld id="{0BD1B070-648F-4EC6-9DCB-CF293903ED7C}" type="datetimeFigureOut">
              <a:rPr lang="en-US" altLang="en-US">
                <a:solidFill>
                  <a:srgbClr val="000000"/>
                </a:solidFill>
              </a:rPr>
              <a:pPr/>
              <a:t>1/11/2019</a:t>
            </a:fld>
            <a:endParaRPr lang="en-US" altLang="en-US" dirty="0">
              <a:solidFill>
                <a:srgbClr val="000000"/>
              </a:solidFill>
            </a:endParaRPr>
          </a:p>
        </p:txBody>
      </p:sp>
      <p:sp>
        <p:nvSpPr>
          <p:cNvPr id="6" name="Rectangle 5">
            <a:extLst>
              <a:ext uri="{FF2B5EF4-FFF2-40B4-BE49-F238E27FC236}">
                <a16:creationId xmlns:a16="http://schemas.microsoft.com/office/drawing/2014/main" id="{73BD0BB3-D97A-6B4E-A618-970BDF56E5CF}"/>
              </a:ext>
            </a:extLst>
          </p:cNvPr>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7" name="Rectangle 6">
            <a:extLst>
              <a:ext uri="{FF2B5EF4-FFF2-40B4-BE49-F238E27FC236}">
                <a16:creationId xmlns:a16="http://schemas.microsoft.com/office/drawing/2014/main" id="{D11053B3-C7B7-DE40-B8AD-D6088EBAEDB5}"/>
              </a:ext>
            </a:extLst>
          </p:cNvPr>
          <p:cNvSpPr>
            <a:spLocks noGrp="1" noChangeArrowheads="1"/>
          </p:cNvSpPr>
          <p:nvPr>
            <p:ph type="sldNum" sz="quarter" idx="12"/>
          </p:nvPr>
        </p:nvSpPr>
        <p:spPr>
          <a:ln/>
        </p:spPr>
        <p:txBody>
          <a:bodyPr/>
          <a:lstStyle>
            <a:lvl1pPr>
              <a:defRPr/>
            </a:lvl1pPr>
          </a:lstStyle>
          <a:p>
            <a:fld id="{C929D59C-7B1A-438F-BA49-4BAF1B0721F1}"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40918528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E2CFA0-BC33-5C49-B66A-E0312EFFEC5D}"/>
              </a:ext>
            </a:extLst>
          </p:cNvPr>
          <p:cNvSpPr>
            <a:spLocks noGrp="1" noChangeArrowheads="1"/>
          </p:cNvSpPr>
          <p:nvPr>
            <p:ph type="dt" sz="half" idx="10"/>
          </p:nvPr>
        </p:nvSpPr>
        <p:spPr>
          <a:ln/>
        </p:spPr>
        <p:txBody>
          <a:bodyPr/>
          <a:lstStyle>
            <a:lvl1pPr>
              <a:defRPr/>
            </a:lvl1pPr>
          </a:lstStyle>
          <a:p>
            <a:fld id="{BFDBC0E5-097A-43D3-88D4-EF2BED4FAA9C}" type="datetimeFigureOut">
              <a:rPr lang="en-US" altLang="en-US">
                <a:solidFill>
                  <a:srgbClr val="000000"/>
                </a:solidFill>
              </a:rPr>
              <a:pPr/>
              <a:t>1/11/2019</a:t>
            </a:fld>
            <a:endParaRPr lang="en-US" altLang="en-US" dirty="0">
              <a:solidFill>
                <a:srgbClr val="000000"/>
              </a:solidFill>
            </a:endParaRPr>
          </a:p>
        </p:txBody>
      </p:sp>
      <p:sp>
        <p:nvSpPr>
          <p:cNvPr id="6" name="Rectangle 5">
            <a:extLst>
              <a:ext uri="{FF2B5EF4-FFF2-40B4-BE49-F238E27FC236}">
                <a16:creationId xmlns:a16="http://schemas.microsoft.com/office/drawing/2014/main" id="{73BD0BB3-D97A-6B4E-A618-970BDF56E5CF}"/>
              </a:ext>
            </a:extLst>
          </p:cNvPr>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7" name="Rectangle 6">
            <a:extLst>
              <a:ext uri="{FF2B5EF4-FFF2-40B4-BE49-F238E27FC236}">
                <a16:creationId xmlns:a16="http://schemas.microsoft.com/office/drawing/2014/main" id="{D11053B3-C7B7-DE40-B8AD-D6088EBAEDB5}"/>
              </a:ext>
            </a:extLst>
          </p:cNvPr>
          <p:cNvSpPr>
            <a:spLocks noGrp="1" noChangeArrowheads="1"/>
          </p:cNvSpPr>
          <p:nvPr>
            <p:ph type="sldNum" sz="quarter" idx="12"/>
          </p:nvPr>
        </p:nvSpPr>
        <p:spPr>
          <a:ln/>
        </p:spPr>
        <p:txBody>
          <a:bodyPr/>
          <a:lstStyle>
            <a:lvl1pPr>
              <a:defRPr/>
            </a:lvl1pPr>
          </a:lstStyle>
          <a:p>
            <a:fld id="{B2EAAFFA-639F-4391-AD48-E4904F4E6A2B}"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31037101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E2CFA0-BC33-5C49-B66A-E0312EFFEC5D}"/>
              </a:ext>
            </a:extLst>
          </p:cNvPr>
          <p:cNvSpPr>
            <a:spLocks noGrp="1" noChangeArrowheads="1"/>
          </p:cNvSpPr>
          <p:nvPr>
            <p:ph type="dt" sz="half" idx="10"/>
          </p:nvPr>
        </p:nvSpPr>
        <p:spPr>
          <a:ln/>
        </p:spPr>
        <p:txBody>
          <a:bodyPr/>
          <a:lstStyle>
            <a:lvl1pPr>
              <a:defRPr/>
            </a:lvl1pPr>
          </a:lstStyle>
          <a:p>
            <a:fld id="{F35AAC82-CCBF-4DD7-B75E-49F7F8A526B3}" type="datetimeFigureOut">
              <a:rPr lang="en-US" altLang="en-US">
                <a:solidFill>
                  <a:srgbClr val="000000"/>
                </a:solidFill>
              </a:rPr>
              <a:pPr/>
              <a:t>1/11/2019</a:t>
            </a:fld>
            <a:endParaRPr lang="en-US" altLang="en-US" dirty="0">
              <a:solidFill>
                <a:srgbClr val="000000"/>
              </a:solidFill>
            </a:endParaRPr>
          </a:p>
        </p:txBody>
      </p:sp>
      <p:sp>
        <p:nvSpPr>
          <p:cNvPr id="5" name="Rectangle 5">
            <a:extLst>
              <a:ext uri="{FF2B5EF4-FFF2-40B4-BE49-F238E27FC236}">
                <a16:creationId xmlns:a16="http://schemas.microsoft.com/office/drawing/2014/main" id="{73BD0BB3-D97A-6B4E-A618-970BDF56E5CF}"/>
              </a:ext>
            </a:extLst>
          </p:cNvPr>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6" name="Rectangle 6">
            <a:extLst>
              <a:ext uri="{FF2B5EF4-FFF2-40B4-BE49-F238E27FC236}">
                <a16:creationId xmlns:a16="http://schemas.microsoft.com/office/drawing/2014/main" id="{D11053B3-C7B7-DE40-B8AD-D6088EBAEDB5}"/>
              </a:ext>
            </a:extLst>
          </p:cNvPr>
          <p:cNvSpPr>
            <a:spLocks noGrp="1" noChangeArrowheads="1"/>
          </p:cNvSpPr>
          <p:nvPr>
            <p:ph type="sldNum" sz="quarter" idx="12"/>
          </p:nvPr>
        </p:nvSpPr>
        <p:spPr>
          <a:ln/>
        </p:spPr>
        <p:txBody>
          <a:bodyPr/>
          <a:lstStyle>
            <a:lvl1pPr>
              <a:defRPr/>
            </a:lvl1pPr>
          </a:lstStyle>
          <a:p>
            <a:fld id="{48C7C451-2E23-49A9-AB75-62B955AAB7E4}"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2370979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2E2CFA0-BC33-5C49-B66A-E0312EFFEC5D}"/>
              </a:ext>
            </a:extLst>
          </p:cNvPr>
          <p:cNvSpPr>
            <a:spLocks noGrp="1" noChangeArrowheads="1"/>
          </p:cNvSpPr>
          <p:nvPr>
            <p:ph type="dt" sz="half" idx="10"/>
          </p:nvPr>
        </p:nvSpPr>
        <p:spPr>
          <a:ln/>
        </p:spPr>
        <p:txBody>
          <a:bodyPr/>
          <a:lstStyle>
            <a:lvl1pPr>
              <a:defRPr/>
            </a:lvl1pPr>
          </a:lstStyle>
          <a:p>
            <a:fld id="{1718C385-7BAB-4C8D-A051-E95A73BF0067}" type="datetimeFigureOut">
              <a:rPr lang="en-US" altLang="en-US">
                <a:solidFill>
                  <a:srgbClr val="000000"/>
                </a:solidFill>
              </a:rPr>
              <a:pPr/>
              <a:t>1/11/2019</a:t>
            </a:fld>
            <a:endParaRPr lang="en-US" altLang="en-US" dirty="0">
              <a:solidFill>
                <a:srgbClr val="000000"/>
              </a:solidFill>
            </a:endParaRPr>
          </a:p>
        </p:txBody>
      </p:sp>
      <p:sp>
        <p:nvSpPr>
          <p:cNvPr id="5" name="Rectangle 5">
            <a:extLst>
              <a:ext uri="{FF2B5EF4-FFF2-40B4-BE49-F238E27FC236}">
                <a16:creationId xmlns:a16="http://schemas.microsoft.com/office/drawing/2014/main" id="{73BD0BB3-D97A-6B4E-A618-970BDF56E5CF}"/>
              </a:ext>
            </a:extLst>
          </p:cNvPr>
          <p:cNvSpPr>
            <a:spLocks noGrp="1" noChangeArrowheads="1"/>
          </p:cNvSpPr>
          <p:nvPr>
            <p:ph type="ftr" sz="quarter" idx="11"/>
          </p:nvPr>
        </p:nvSpPr>
        <p:spPr>
          <a:ln/>
        </p:spPr>
        <p:txBody>
          <a:bodyPr/>
          <a:lstStyle>
            <a:lvl1pPr>
              <a:defRPr/>
            </a:lvl1pPr>
          </a:lstStyle>
          <a:p>
            <a:endParaRPr lang="en-US" altLang="en-US" dirty="0">
              <a:solidFill>
                <a:srgbClr val="000000"/>
              </a:solidFill>
            </a:endParaRPr>
          </a:p>
        </p:txBody>
      </p:sp>
      <p:sp>
        <p:nvSpPr>
          <p:cNvPr id="6" name="Rectangle 6">
            <a:extLst>
              <a:ext uri="{FF2B5EF4-FFF2-40B4-BE49-F238E27FC236}">
                <a16:creationId xmlns:a16="http://schemas.microsoft.com/office/drawing/2014/main" id="{D11053B3-C7B7-DE40-B8AD-D6088EBAEDB5}"/>
              </a:ext>
            </a:extLst>
          </p:cNvPr>
          <p:cNvSpPr>
            <a:spLocks noGrp="1" noChangeArrowheads="1"/>
          </p:cNvSpPr>
          <p:nvPr>
            <p:ph type="sldNum" sz="quarter" idx="12"/>
          </p:nvPr>
        </p:nvSpPr>
        <p:spPr>
          <a:ln/>
        </p:spPr>
        <p:txBody>
          <a:bodyPr/>
          <a:lstStyle>
            <a:lvl1pPr>
              <a:defRPr/>
            </a:lvl1pPr>
          </a:lstStyle>
          <a:p>
            <a:fld id="{6932A4DE-9AFC-478F-8CEA-99F8C1EA91FD}" type="slidenum">
              <a:rPr lang="en-US" altLang="en-US">
                <a:solidFill>
                  <a:srgbClr val="000000"/>
                </a:solidFill>
              </a:rPr>
              <a:pPr/>
              <a:t>‹#›</a:t>
            </a:fld>
            <a:endParaRPr lang="en-US" altLang="en-US" dirty="0">
              <a:solidFill>
                <a:srgbClr val="000000"/>
              </a:solidFill>
            </a:endParaRPr>
          </a:p>
        </p:txBody>
      </p:sp>
    </p:spTree>
    <p:extLst>
      <p:ext uri="{BB962C8B-B14F-4D97-AF65-F5344CB8AC3E}">
        <p14:creationId xmlns:p14="http://schemas.microsoft.com/office/powerpoint/2010/main" val="20637316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762000" y="2400300"/>
            <a:ext cx="7543800" cy="1143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3543300"/>
            <a:ext cx="6858000" cy="74295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BC425B9-3916-4244-912B-92141146EF7D}" type="datetimeFigureOut">
              <a:rPr lang="en-US" smtClean="0"/>
              <a:t>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6AA742-A9A7-40E2-BC29-DC2754479BE8}" type="slidenum">
              <a:rPr lang="en-US" smtClean="0"/>
              <a:t>‹#›</a:t>
            </a:fld>
            <a:endParaRPr lang="en-US" dirty="0"/>
          </a:p>
        </p:txBody>
      </p:sp>
      <p:sp>
        <p:nvSpPr>
          <p:cNvPr id="7" name="Rectangle 6"/>
          <p:cNvSpPr/>
          <p:nvPr/>
        </p:nvSpPr>
        <p:spPr>
          <a:xfrm>
            <a:off x="777240" y="4629150"/>
            <a:ext cx="7543800" cy="2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374048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C425B9-3916-4244-912B-92141146EF7D}" type="datetimeFigureOut">
              <a:rPr lang="en-US" smtClean="0"/>
              <a:t>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6AA742-A9A7-40E2-BC29-DC2754479BE8}" type="slidenum">
              <a:rPr lang="en-US" smtClean="0"/>
              <a:t>‹#›</a:t>
            </a:fld>
            <a:endParaRPr lang="en-US" dirty="0"/>
          </a:p>
        </p:txBody>
      </p:sp>
    </p:spTree>
    <p:extLst>
      <p:ext uri="{BB962C8B-B14F-4D97-AF65-F5344CB8AC3E}">
        <p14:creationId xmlns:p14="http://schemas.microsoft.com/office/powerpoint/2010/main" val="5164730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62000" y="2457450"/>
            <a:ext cx="7543800" cy="12573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3714750"/>
            <a:ext cx="6858000" cy="6858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C425B9-3916-4244-912B-92141146EF7D}" type="datetimeFigureOut">
              <a:rPr lang="en-US" smtClean="0"/>
              <a:t>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6AA742-A9A7-40E2-BC29-DC2754479BE8}" type="slidenum">
              <a:rPr lang="en-US" smtClean="0"/>
              <a:t>‹#›</a:t>
            </a:fld>
            <a:endParaRPr lang="en-US" dirty="0"/>
          </a:p>
        </p:txBody>
      </p:sp>
      <p:sp>
        <p:nvSpPr>
          <p:cNvPr id="8" name="Rectangle 7"/>
          <p:cNvSpPr/>
          <p:nvPr/>
        </p:nvSpPr>
        <p:spPr>
          <a:xfrm>
            <a:off x="777240" y="4629150"/>
            <a:ext cx="7543800" cy="2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167529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457201"/>
            <a:ext cx="3657600" cy="28254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457201"/>
            <a:ext cx="3657600" cy="28254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C425B9-3916-4244-912B-92141146EF7D}" type="datetimeFigureOut">
              <a:rPr lang="en-US" smtClean="0"/>
              <a:t>1/11/2019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6AA742-A9A7-40E2-BC29-DC2754479BE8}" type="slidenum">
              <a:rPr lang="en-US" smtClean="0"/>
              <a:t>‹#›</a:t>
            </a:fld>
            <a:endParaRPr lang="en-US" dirty="0"/>
          </a:p>
        </p:txBody>
      </p:sp>
    </p:spTree>
    <p:extLst>
      <p:ext uri="{BB962C8B-B14F-4D97-AF65-F5344CB8AC3E}">
        <p14:creationId xmlns:p14="http://schemas.microsoft.com/office/powerpoint/2010/main" val="2904480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2E2CFA0-BC33-5C49-B66A-E0312EFFEC5D}"/>
              </a:ext>
            </a:extLst>
          </p:cNvPr>
          <p:cNvSpPr>
            <a:spLocks noGrp="1" noChangeArrowheads="1"/>
          </p:cNvSpPr>
          <p:nvPr>
            <p:ph type="dt" sz="half" idx="10"/>
          </p:nvPr>
        </p:nvSpPr>
        <p:spPr>
          <a:ln/>
        </p:spPr>
        <p:txBody>
          <a:bodyPr/>
          <a:lstStyle>
            <a:lvl1pPr>
              <a:defRPr/>
            </a:lvl1pPr>
          </a:lstStyle>
          <a:p>
            <a:fld id="{0A3F0AC8-2BDB-4A80-A723-FF51621058E0}" type="datetimeFigureOut">
              <a:rPr lang="en-US" altLang="en-US"/>
              <a:pPr/>
              <a:t>1/11/2019</a:t>
            </a:fld>
            <a:endParaRPr lang="en-US" altLang="en-US" dirty="0"/>
          </a:p>
        </p:txBody>
      </p:sp>
      <p:sp>
        <p:nvSpPr>
          <p:cNvPr id="4" name="Rectangle 5">
            <a:extLst>
              <a:ext uri="{FF2B5EF4-FFF2-40B4-BE49-F238E27FC236}">
                <a16:creationId xmlns:a16="http://schemas.microsoft.com/office/drawing/2014/main" id="{73BD0BB3-D97A-6B4E-A618-970BDF56E5CF}"/>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5" name="Rectangle 6">
            <a:extLst>
              <a:ext uri="{FF2B5EF4-FFF2-40B4-BE49-F238E27FC236}">
                <a16:creationId xmlns:a16="http://schemas.microsoft.com/office/drawing/2014/main" id="{D11053B3-C7B7-DE40-B8AD-D6088EBAEDB5}"/>
              </a:ext>
            </a:extLst>
          </p:cNvPr>
          <p:cNvSpPr>
            <a:spLocks noGrp="1" noChangeArrowheads="1"/>
          </p:cNvSpPr>
          <p:nvPr>
            <p:ph type="sldNum" sz="quarter" idx="12"/>
          </p:nvPr>
        </p:nvSpPr>
        <p:spPr>
          <a:ln/>
        </p:spPr>
        <p:txBody>
          <a:bodyPr/>
          <a:lstStyle>
            <a:lvl1pPr>
              <a:defRPr/>
            </a:lvl1pPr>
          </a:lstStyle>
          <a:p>
            <a:fld id="{6907E7F1-96F9-4CAD-81F2-E371A4E564E2}" type="slidenum">
              <a:rPr lang="en-US" altLang="en-US"/>
              <a:pPr/>
              <a:t>‹#›</a:t>
            </a:fld>
            <a:endParaRPr lang="en-US" altLang="en-US" dirty="0"/>
          </a:p>
        </p:txBody>
      </p:sp>
    </p:spTree>
    <p:extLst>
      <p:ext uri="{BB962C8B-B14F-4D97-AF65-F5344CB8AC3E}">
        <p14:creationId xmlns:p14="http://schemas.microsoft.com/office/powerpoint/2010/main" val="105674274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457200"/>
            <a:ext cx="3657600" cy="47982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996948"/>
            <a:ext cx="3657600" cy="2286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457200"/>
            <a:ext cx="3657600" cy="47982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996948"/>
            <a:ext cx="3657600" cy="2286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C425B9-3916-4244-912B-92141146EF7D}" type="datetimeFigureOut">
              <a:rPr lang="en-US" smtClean="0"/>
              <a:t>1/11/2019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56AA742-A9A7-40E2-BC29-DC2754479BE8}" type="slidenum">
              <a:rPr lang="en-US" smtClean="0"/>
              <a:t>‹#›</a:t>
            </a:fld>
            <a:endParaRPr lang="en-US" dirty="0"/>
          </a:p>
        </p:txBody>
      </p:sp>
      <p:cxnSp>
        <p:nvCxnSpPr>
          <p:cNvPr id="11" name="Straight Connector 10"/>
          <p:cNvCxnSpPr/>
          <p:nvPr/>
        </p:nvCxnSpPr>
        <p:spPr>
          <a:xfrm>
            <a:off x="758952" y="937022"/>
            <a:ext cx="3657600" cy="11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937022"/>
            <a:ext cx="3657600" cy="119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5355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BC425B9-3916-4244-912B-92141146EF7D}" type="datetimeFigureOut">
              <a:rPr lang="en-US" smtClean="0"/>
              <a:t>1/11/2019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56AA742-A9A7-40E2-BC29-DC2754479BE8}" type="slidenum">
              <a:rPr lang="en-US" smtClean="0"/>
              <a:t>‹#›</a:t>
            </a:fld>
            <a:endParaRPr lang="en-US" dirty="0"/>
          </a:p>
        </p:txBody>
      </p:sp>
    </p:spTree>
    <p:extLst>
      <p:ext uri="{BB962C8B-B14F-4D97-AF65-F5344CB8AC3E}">
        <p14:creationId xmlns:p14="http://schemas.microsoft.com/office/powerpoint/2010/main" val="4296941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C425B9-3916-4244-912B-92141146EF7D}" type="datetimeFigureOut">
              <a:rPr lang="en-US" smtClean="0"/>
              <a:t>1/11/2019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56AA742-A9A7-40E2-BC29-DC2754479BE8}" type="slidenum">
              <a:rPr lang="en-US" smtClean="0"/>
              <a:t>‹#›</a:t>
            </a:fld>
            <a:endParaRPr lang="en-US" dirty="0"/>
          </a:p>
        </p:txBody>
      </p:sp>
    </p:spTree>
    <p:extLst>
      <p:ext uri="{BB962C8B-B14F-4D97-AF65-F5344CB8AC3E}">
        <p14:creationId xmlns:p14="http://schemas.microsoft.com/office/powerpoint/2010/main" val="66802949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3429000"/>
            <a:ext cx="6784848" cy="120015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342900"/>
            <a:ext cx="4594934" cy="30860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2" y="342900"/>
            <a:ext cx="2673657" cy="30861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C425B9-3916-4244-912B-92141146EF7D}" type="datetimeFigureOut">
              <a:rPr lang="en-US" smtClean="0"/>
              <a:t>1/11/2019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6AA742-A9A7-40E2-BC29-DC2754479BE8}" type="slidenum">
              <a:rPr lang="en-US" smtClean="0"/>
              <a:t>‹#›</a:t>
            </a:fld>
            <a:endParaRPr lang="en-US" dirty="0"/>
          </a:p>
        </p:txBody>
      </p:sp>
      <p:cxnSp>
        <p:nvCxnSpPr>
          <p:cNvPr id="10" name="Straight Connector 9"/>
          <p:cNvCxnSpPr/>
          <p:nvPr/>
        </p:nvCxnSpPr>
        <p:spPr>
          <a:xfrm rot="5400000">
            <a:off x="2153444" y="1885752"/>
            <a:ext cx="28575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25414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3429000"/>
            <a:ext cx="6784848" cy="120015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342900"/>
            <a:ext cx="7543800" cy="21717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50392" y="2628900"/>
            <a:ext cx="7391400" cy="603647"/>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C425B9-3916-4244-912B-92141146EF7D}" type="datetimeFigureOut">
              <a:rPr lang="en-US" smtClean="0"/>
              <a:t>1/11/2019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56AA742-A9A7-40E2-BC29-DC2754479BE8}" type="slidenum">
              <a:rPr lang="en-US" smtClean="0"/>
              <a:t>‹#›</a:t>
            </a:fld>
            <a:endParaRPr lang="en-US" dirty="0"/>
          </a:p>
        </p:txBody>
      </p:sp>
    </p:spTree>
    <p:extLst>
      <p:ext uri="{BB962C8B-B14F-4D97-AF65-F5344CB8AC3E}">
        <p14:creationId xmlns:p14="http://schemas.microsoft.com/office/powerpoint/2010/main" val="123494017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514350"/>
            <a:ext cx="7239000" cy="291465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C425B9-3916-4244-912B-92141146EF7D}" type="datetimeFigureOut">
              <a:rPr lang="en-US" smtClean="0"/>
              <a:t>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6AA742-A9A7-40E2-BC29-DC2754479BE8}" type="slidenum">
              <a:rPr lang="en-US" smtClean="0"/>
              <a:t>‹#›</a:t>
            </a:fld>
            <a:endParaRPr lang="en-US" dirty="0"/>
          </a:p>
        </p:txBody>
      </p:sp>
    </p:spTree>
    <p:extLst>
      <p:ext uri="{BB962C8B-B14F-4D97-AF65-F5344CB8AC3E}">
        <p14:creationId xmlns:p14="http://schemas.microsoft.com/office/powerpoint/2010/main" val="21527788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514351"/>
            <a:ext cx="1828800" cy="405764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514351"/>
            <a:ext cx="5715000" cy="36576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C425B9-3916-4244-912B-92141146EF7D}" type="datetimeFigureOut">
              <a:rPr lang="en-US" smtClean="0"/>
              <a:t>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56AA742-A9A7-40E2-BC29-DC2754479BE8}" type="slidenum">
              <a:rPr lang="en-US" smtClean="0"/>
              <a:t>‹#›</a:t>
            </a:fld>
            <a:endParaRPr lang="en-US" dirty="0"/>
          </a:p>
        </p:txBody>
      </p:sp>
    </p:spTree>
    <p:extLst>
      <p:ext uri="{BB962C8B-B14F-4D97-AF65-F5344CB8AC3E}">
        <p14:creationId xmlns:p14="http://schemas.microsoft.com/office/powerpoint/2010/main" val="21761461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762000" y="2400300"/>
            <a:ext cx="7543800" cy="1143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3543300"/>
            <a:ext cx="6858000" cy="74295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BC425B9-3916-4244-912B-92141146EF7D}" type="datetimeFigureOut">
              <a:rPr lang="en-US" smtClean="0">
                <a:solidFill>
                  <a:srgbClr val="303030">
                    <a:lumMod val="90000"/>
                    <a:lumOff val="10000"/>
                  </a:srgbClr>
                </a:solidFill>
              </a:rPr>
              <a:pPr/>
              <a:t>1/11/2019</a:t>
            </a:fld>
            <a:endParaRPr lang="en-US" dirty="0">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356AA742-A9A7-40E2-BC29-DC2754479BE8}"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
        <p:nvSpPr>
          <p:cNvPr id="7" name="Rectangle 6"/>
          <p:cNvSpPr/>
          <p:nvPr/>
        </p:nvSpPr>
        <p:spPr>
          <a:xfrm>
            <a:off x="777240" y="4629150"/>
            <a:ext cx="7543800" cy="2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9245149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C425B9-3916-4244-912B-92141146EF7D}" type="datetimeFigureOut">
              <a:rPr lang="en-US" smtClean="0">
                <a:solidFill>
                  <a:srgbClr val="303030">
                    <a:lumMod val="90000"/>
                    <a:lumOff val="10000"/>
                  </a:srgbClr>
                </a:solidFill>
              </a:rPr>
              <a:pPr/>
              <a:t>1/11/2019</a:t>
            </a:fld>
            <a:endParaRPr lang="en-US" dirty="0">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356AA742-A9A7-40E2-BC29-DC2754479BE8}"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323140642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228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762000" y="2457450"/>
            <a:ext cx="7543800" cy="12573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3714750"/>
            <a:ext cx="6858000" cy="6858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BC425B9-3916-4244-912B-92141146EF7D}" type="datetimeFigureOut">
              <a:rPr lang="en-US" smtClean="0">
                <a:solidFill>
                  <a:srgbClr val="303030">
                    <a:lumMod val="90000"/>
                    <a:lumOff val="10000"/>
                  </a:srgbClr>
                </a:solidFill>
              </a:rPr>
              <a:pPr/>
              <a:t>1/11/2019</a:t>
            </a:fld>
            <a:endParaRPr lang="en-US" dirty="0">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356AA742-A9A7-40E2-BC29-DC2754479BE8}"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
        <p:nvSpPr>
          <p:cNvPr id="8" name="Rectangle 7"/>
          <p:cNvSpPr/>
          <p:nvPr/>
        </p:nvSpPr>
        <p:spPr>
          <a:xfrm>
            <a:off x="777240" y="4629150"/>
            <a:ext cx="7543800" cy="2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4145170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2E2CFA0-BC33-5C49-B66A-E0312EFFEC5D}"/>
              </a:ext>
            </a:extLst>
          </p:cNvPr>
          <p:cNvSpPr>
            <a:spLocks noGrp="1" noChangeArrowheads="1"/>
          </p:cNvSpPr>
          <p:nvPr>
            <p:ph type="dt" sz="half" idx="10"/>
          </p:nvPr>
        </p:nvSpPr>
        <p:spPr>
          <a:ln/>
        </p:spPr>
        <p:txBody>
          <a:bodyPr/>
          <a:lstStyle>
            <a:lvl1pPr>
              <a:defRPr/>
            </a:lvl1pPr>
          </a:lstStyle>
          <a:p>
            <a:fld id="{5E2EEAF7-1622-46B1-A5C6-E081211C70CB}" type="datetimeFigureOut">
              <a:rPr lang="en-US" altLang="en-US"/>
              <a:pPr/>
              <a:t>1/11/2019</a:t>
            </a:fld>
            <a:endParaRPr lang="en-US" altLang="en-US" dirty="0"/>
          </a:p>
        </p:txBody>
      </p:sp>
      <p:sp>
        <p:nvSpPr>
          <p:cNvPr id="3" name="Rectangle 5">
            <a:extLst>
              <a:ext uri="{FF2B5EF4-FFF2-40B4-BE49-F238E27FC236}">
                <a16:creationId xmlns:a16="http://schemas.microsoft.com/office/drawing/2014/main" id="{73BD0BB3-D97A-6B4E-A618-970BDF56E5CF}"/>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4" name="Rectangle 6">
            <a:extLst>
              <a:ext uri="{FF2B5EF4-FFF2-40B4-BE49-F238E27FC236}">
                <a16:creationId xmlns:a16="http://schemas.microsoft.com/office/drawing/2014/main" id="{D11053B3-C7B7-DE40-B8AD-D6088EBAEDB5}"/>
              </a:ext>
            </a:extLst>
          </p:cNvPr>
          <p:cNvSpPr>
            <a:spLocks noGrp="1" noChangeArrowheads="1"/>
          </p:cNvSpPr>
          <p:nvPr>
            <p:ph type="sldNum" sz="quarter" idx="12"/>
          </p:nvPr>
        </p:nvSpPr>
        <p:spPr>
          <a:ln/>
        </p:spPr>
        <p:txBody>
          <a:bodyPr/>
          <a:lstStyle>
            <a:lvl1pPr>
              <a:defRPr/>
            </a:lvl1pPr>
          </a:lstStyle>
          <a:p>
            <a:fld id="{025A2547-DCEB-47A7-9E0A-4DC5A797FD5C}" type="slidenum">
              <a:rPr lang="en-US" altLang="en-US"/>
              <a:pPr/>
              <a:t>‹#›</a:t>
            </a:fld>
            <a:endParaRPr lang="en-US" altLang="en-US" dirty="0"/>
          </a:p>
        </p:txBody>
      </p:sp>
    </p:spTree>
    <p:extLst>
      <p:ext uri="{BB962C8B-B14F-4D97-AF65-F5344CB8AC3E}">
        <p14:creationId xmlns:p14="http://schemas.microsoft.com/office/powerpoint/2010/main" val="351906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457201"/>
            <a:ext cx="3657600" cy="28254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457201"/>
            <a:ext cx="3657600" cy="28254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BC425B9-3916-4244-912B-92141146EF7D}" type="datetimeFigureOut">
              <a:rPr lang="en-US" smtClean="0">
                <a:solidFill>
                  <a:srgbClr val="303030">
                    <a:lumMod val="90000"/>
                    <a:lumOff val="10000"/>
                  </a:srgbClr>
                </a:solidFill>
              </a:rPr>
              <a:pPr/>
              <a:t>1/11/2019</a:t>
            </a:fld>
            <a:endParaRPr lang="en-US" dirty="0">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dirty="0">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356AA742-A9A7-40E2-BC29-DC2754479BE8}"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20412494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457200"/>
            <a:ext cx="3657600" cy="47982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996948"/>
            <a:ext cx="3657600" cy="2286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457200"/>
            <a:ext cx="3657600" cy="47982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996948"/>
            <a:ext cx="3657600" cy="2286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C425B9-3916-4244-912B-92141146EF7D}" type="datetimeFigureOut">
              <a:rPr lang="en-US" smtClean="0">
                <a:solidFill>
                  <a:srgbClr val="303030">
                    <a:lumMod val="90000"/>
                    <a:lumOff val="10000"/>
                  </a:srgbClr>
                </a:solidFill>
              </a:rPr>
              <a:pPr/>
              <a:t>1/11/2019</a:t>
            </a:fld>
            <a:endParaRPr lang="en-US" dirty="0">
              <a:solidFill>
                <a:srgbClr val="303030">
                  <a:lumMod val="90000"/>
                  <a:lumOff val="10000"/>
                </a:srgbClr>
              </a:solidFill>
            </a:endParaRPr>
          </a:p>
        </p:txBody>
      </p:sp>
      <p:sp>
        <p:nvSpPr>
          <p:cNvPr id="8" name="Footer Placeholder 7"/>
          <p:cNvSpPr>
            <a:spLocks noGrp="1"/>
          </p:cNvSpPr>
          <p:nvPr>
            <p:ph type="ftr" sz="quarter" idx="11"/>
          </p:nvPr>
        </p:nvSpPr>
        <p:spPr/>
        <p:txBody>
          <a:bodyPr/>
          <a:lstStyle/>
          <a:p>
            <a:endParaRPr lang="en-US" dirty="0">
              <a:solidFill>
                <a:srgbClr val="303030">
                  <a:lumMod val="90000"/>
                  <a:lumOff val="10000"/>
                </a:srgbClr>
              </a:solidFill>
            </a:endParaRPr>
          </a:p>
        </p:txBody>
      </p:sp>
      <p:sp>
        <p:nvSpPr>
          <p:cNvPr id="9" name="Slide Number Placeholder 8"/>
          <p:cNvSpPr>
            <a:spLocks noGrp="1"/>
          </p:cNvSpPr>
          <p:nvPr>
            <p:ph type="sldNum" sz="quarter" idx="12"/>
          </p:nvPr>
        </p:nvSpPr>
        <p:spPr/>
        <p:txBody>
          <a:bodyPr/>
          <a:lstStyle/>
          <a:p>
            <a:fld id="{356AA742-A9A7-40E2-BC29-DC2754479BE8}"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cxnSp>
        <p:nvCxnSpPr>
          <p:cNvPr id="11" name="Straight Connector 10"/>
          <p:cNvCxnSpPr/>
          <p:nvPr/>
        </p:nvCxnSpPr>
        <p:spPr>
          <a:xfrm>
            <a:off x="758952" y="937022"/>
            <a:ext cx="3657600" cy="11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937022"/>
            <a:ext cx="3657600" cy="119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46134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BC425B9-3916-4244-912B-92141146EF7D}" type="datetimeFigureOut">
              <a:rPr lang="en-US" smtClean="0">
                <a:solidFill>
                  <a:srgbClr val="303030">
                    <a:lumMod val="90000"/>
                    <a:lumOff val="10000"/>
                  </a:srgbClr>
                </a:solidFill>
              </a:rPr>
              <a:pPr/>
              <a:t>1/11/2019</a:t>
            </a:fld>
            <a:endParaRPr lang="en-US" dirty="0">
              <a:solidFill>
                <a:srgbClr val="303030">
                  <a:lumMod val="90000"/>
                  <a:lumOff val="10000"/>
                </a:srgbClr>
              </a:solidFill>
            </a:endParaRPr>
          </a:p>
        </p:txBody>
      </p:sp>
      <p:sp>
        <p:nvSpPr>
          <p:cNvPr id="4" name="Footer Placeholder 3"/>
          <p:cNvSpPr>
            <a:spLocks noGrp="1"/>
          </p:cNvSpPr>
          <p:nvPr>
            <p:ph type="ftr" sz="quarter" idx="11"/>
          </p:nvPr>
        </p:nvSpPr>
        <p:spPr/>
        <p:txBody>
          <a:bodyPr/>
          <a:lstStyle/>
          <a:p>
            <a:endParaRPr lang="en-US" dirty="0">
              <a:solidFill>
                <a:srgbClr val="303030">
                  <a:lumMod val="90000"/>
                  <a:lumOff val="10000"/>
                </a:srgbClr>
              </a:solidFill>
            </a:endParaRPr>
          </a:p>
        </p:txBody>
      </p:sp>
      <p:sp>
        <p:nvSpPr>
          <p:cNvPr id="5" name="Slide Number Placeholder 4"/>
          <p:cNvSpPr>
            <a:spLocks noGrp="1"/>
          </p:cNvSpPr>
          <p:nvPr>
            <p:ph type="sldNum" sz="quarter" idx="12"/>
          </p:nvPr>
        </p:nvSpPr>
        <p:spPr/>
        <p:txBody>
          <a:bodyPr/>
          <a:lstStyle/>
          <a:p>
            <a:fld id="{356AA742-A9A7-40E2-BC29-DC2754479BE8}"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313040479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C425B9-3916-4244-912B-92141146EF7D}" type="datetimeFigureOut">
              <a:rPr lang="en-US" smtClean="0">
                <a:solidFill>
                  <a:srgbClr val="303030">
                    <a:lumMod val="90000"/>
                    <a:lumOff val="10000"/>
                  </a:srgbClr>
                </a:solidFill>
              </a:rPr>
              <a:pPr/>
              <a:t>1/11/2019</a:t>
            </a:fld>
            <a:endParaRPr lang="en-US" dirty="0">
              <a:solidFill>
                <a:srgbClr val="303030">
                  <a:lumMod val="90000"/>
                  <a:lumOff val="10000"/>
                </a:srgbClr>
              </a:solidFill>
            </a:endParaRPr>
          </a:p>
        </p:txBody>
      </p:sp>
      <p:sp>
        <p:nvSpPr>
          <p:cNvPr id="3" name="Footer Placeholder 2"/>
          <p:cNvSpPr>
            <a:spLocks noGrp="1"/>
          </p:cNvSpPr>
          <p:nvPr>
            <p:ph type="ftr" sz="quarter" idx="11"/>
          </p:nvPr>
        </p:nvSpPr>
        <p:spPr/>
        <p:txBody>
          <a:bodyPr/>
          <a:lstStyle/>
          <a:p>
            <a:endParaRPr lang="en-US" dirty="0">
              <a:solidFill>
                <a:srgbClr val="303030">
                  <a:lumMod val="90000"/>
                  <a:lumOff val="10000"/>
                </a:srgbClr>
              </a:solidFill>
            </a:endParaRPr>
          </a:p>
        </p:txBody>
      </p:sp>
      <p:sp>
        <p:nvSpPr>
          <p:cNvPr id="4" name="Slide Number Placeholder 3"/>
          <p:cNvSpPr>
            <a:spLocks noGrp="1"/>
          </p:cNvSpPr>
          <p:nvPr>
            <p:ph type="sldNum" sz="quarter" idx="12"/>
          </p:nvPr>
        </p:nvSpPr>
        <p:spPr/>
        <p:txBody>
          <a:bodyPr/>
          <a:lstStyle/>
          <a:p>
            <a:fld id="{356AA742-A9A7-40E2-BC29-DC2754479BE8}"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274427703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3429000"/>
            <a:ext cx="6784848" cy="120015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342900"/>
            <a:ext cx="4594934" cy="30860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2" y="342900"/>
            <a:ext cx="2673657" cy="30861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C425B9-3916-4244-912B-92141146EF7D}" type="datetimeFigureOut">
              <a:rPr lang="en-US" smtClean="0">
                <a:solidFill>
                  <a:srgbClr val="303030">
                    <a:lumMod val="90000"/>
                    <a:lumOff val="10000"/>
                  </a:srgbClr>
                </a:solidFill>
              </a:rPr>
              <a:pPr/>
              <a:t>1/11/2019</a:t>
            </a:fld>
            <a:endParaRPr lang="en-US" dirty="0">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dirty="0">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356AA742-A9A7-40E2-BC29-DC2754479BE8}"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cxnSp>
        <p:nvCxnSpPr>
          <p:cNvPr id="10" name="Straight Connector 9"/>
          <p:cNvCxnSpPr/>
          <p:nvPr/>
        </p:nvCxnSpPr>
        <p:spPr>
          <a:xfrm rot="5400000">
            <a:off x="2153444" y="1885752"/>
            <a:ext cx="28575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82362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3429000"/>
            <a:ext cx="6784848" cy="120015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342900"/>
            <a:ext cx="7543800" cy="21717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50392" y="2628900"/>
            <a:ext cx="7391400" cy="603647"/>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BC425B9-3916-4244-912B-92141146EF7D}" type="datetimeFigureOut">
              <a:rPr lang="en-US" smtClean="0">
                <a:solidFill>
                  <a:srgbClr val="303030">
                    <a:lumMod val="90000"/>
                    <a:lumOff val="10000"/>
                  </a:srgbClr>
                </a:solidFill>
              </a:rPr>
              <a:pPr/>
              <a:t>1/11/2019</a:t>
            </a:fld>
            <a:endParaRPr lang="en-US" dirty="0">
              <a:solidFill>
                <a:srgbClr val="303030">
                  <a:lumMod val="90000"/>
                  <a:lumOff val="10000"/>
                </a:srgbClr>
              </a:solidFill>
            </a:endParaRPr>
          </a:p>
        </p:txBody>
      </p:sp>
      <p:sp>
        <p:nvSpPr>
          <p:cNvPr id="6" name="Footer Placeholder 5"/>
          <p:cNvSpPr>
            <a:spLocks noGrp="1"/>
          </p:cNvSpPr>
          <p:nvPr>
            <p:ph type="ftr" sz="quarter" idx="11"/>
          </p:nvPr>
        </p:nvSpPr>
        <p:spPr/>
        <p:txBody>
          <a:bodyPr/>
          <a:lstStyle/>
          <a:p>
            <a:endParaRPr lang="en-US" dirty="0">
              <a:solidFill>
                <a:srgbClr val="303030">
                  <a:lumMod val="90000"/>
                  <a:lumOff val="10000"/>
                </a:srgbClr>
              </a:solidFill>
            </a:endParaRPr>
          </a:p>
        </p:txBody>
      </p:sp>
      <p:sp>
        <p:nvSpPr>
          <p:cNvPr id="7" name="Slide Number Placeholder 6"/>
          <p:cNvSpPr>
            <a:spLocks noGrp="1"/>
          </p:cNvSpPr>
          <p:nvPr>
            <p:ph type="sldNum" sz="quarter" idx="12"/>
          </p:nvPr>
        </p:nvSpPr>
        <p:spPr/>
        <p:txBody>
          <a:bodyPr/>
          <a:lstStyle/>
          <a:p>
            <a:fld id="{356AA742-A9A7-40E2-BC29-DC2754479BE8}"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32443068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514350"/>
            <a:ext cx="7239000" cy="291465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C425B9-3916-4244-912B-92141146EF7D}" type="datetimeFigureOut">
              <a:rPr lang="en-US" smtClean="0">
                <a:solidFill>
                  <a:srgbClr val="303030">
                    <a:lumMod val="90000"/>
                    <a:lumOff val="10000"/>
                  </a:srgbClr>
                </a:solidFill>
              </a:rPr>
              <a:pPr/>
              <a:t>1/11/2019</a:t>
            </a:fld>
            <a:endParaRPr lang="en-US" dirty="0">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356AA742-A9A7-40E2-BC29-DC2754479BE8}"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20041866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514351"/>
            <a:ext cx="1828800" cy="405764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514351"/>
            <a:ext cx="5715000" cy="36576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C425B9-3916-4244-912B-92141146EF7D}" type="datetimeFigureOut">
              <a:rPr lang="en-US" smtClean="0">
                <a:solidFill>
                  <a:srgbClr val="303030">
                    <a:lumMod val="90000"/>
                    <a:lumOff val="10000"/>
                  </a:srgbClr>
                </a:solidFill>
              </a:rPr>
              <a:pPr/>
              <a:t>1/11/2019</a:t>
            </a:fld>
            <a:endParaRPr lang="en-US" dirty="0">
              <a:solidFill>
                <a:srgbClr val="303030">
                  <a:lumMod val="90000"/>
                  <a:lumOff val="10000"/>
                </a:srgbClr>
              </a:solidFill>
            </a:endParaRPr>
          </a:p>
        </p:txBody>
      </p:sp>
      <p:sp>
        <p:nvSpPr>
          <p:cNvPr id="5" name="Footer Placeholder 4"/>
          <p:cNvSpPr>
            <a:spLocks noGrp="1"/>
          </p:cNvSpPr>
          <p:nvPr>
            <p:ph type="ftr" sz="quarter" idx="11"/>
          </p:nvPr>
        </p:nvSpPr>
        <p:spPr/>
        <p:txBody>
          <a:bodyPr/>
          <a:lstStyle/>
          <a:p>
            <a:endParaRPr lang="en-US" dirty="0">
              <a:solidFill>
                <a:srgbClr val="303030">
                  <a:lumMod val="90000"/>
                  <a:lumOff val="10000"/>
                </a:srgbClr>
              </a:solidFill>
            </a:endParaRPr>
          </a:p>
        </p:txBody>
      </p:sp>
      <p:sp>
        <p:nvSpPr>
          <p:cNvPr id="6" name="Slide Number Placeholder 5"/>
          <p:cNvSpPr>
            <a:spLocks noGrp="1"/>
          </p:cNvSpPr>
          <p:nvPr>
            <p:ph type="sldNum" sz="quarter" idx="12"/>
          </p:nvPr>
        </p:nvSpPr>
        <p:spPr/>
        <p:txBody>
          <a:bodyPr/>
          <a:lstStyle/>
          <a:p>
            <a:fld id="{356AA742-A9A7-40E2-BC29-DC2754479BE8}"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Tree>
    <p:extLst>
      <p:ext uri="{BB962C8B-B14F-4D97-AF65-F5344CB8AC3E}">
        <p14:creationId xmlns:p14="http://schemas.microsoft.com/office/powerpoint/2010/main" val="4997778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p:cNvSpPr>
            <a:spLocks noGrp="1" noChangeArrowheads="1"/>
          </p:cNvSpPr>
          <p:nvPr>
            <p:ph type="sldNum" sz="quarter" idx="10"/>
          </p:nvPr>
        </p:nvSpPr>
        <p:spPr>
          <a:ln/>
        </p:spPr>
        <p:txBody>
          <a:bodyPr/>
          <a:lstStyle>
            <a:lvl1pPr>
              <a:defRPr/>
            </a:lvl1pPr>
          </a:lstStyle>
          <a:p>
            <a:pPr>
              <a:defRPr/>
            </a:pPr>
            <a:fld id="{E80F6CF2-96CC-4169-BC1A-EB8FF7E5C8C9}" type="slidenum">
              <a:rPr lang="en-US"/>
              <a:pPr>
                <a:defRPr/>
              </a:pPr>
              <a:t>‹#›</a:t>
            </a:fld>
            <a:endParaRPr lang="en-US" dirty="0"/>
          </a:p>
        </p:txBody>
      </p:sp>
    </p:spTree>
    <p:extLst>
      <p:ext uri="{BB962C8B-B14F-4D97-AF65-F5344CB8AC3E}">
        <p14:creationId xmlns:p14="http://schemas.microsoft.com/office/powerpoint/2010/main" val="2802872434"/>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921DEC72-C0F4-472C-B68F-C8552ECC3260}" type="slidenum">
              <a:rPr lang="en-US"/>
              <a:pPr>
                <a:defRPr/>
              </a:pPr>
              <a:t>‹#›</a:t>
            </a:fld>
            <a:endParaRPr lang="en-US" dirty="0"/>
          </a:p>
        </p:txBody>
      </p:sp>
    </p:spTree>
    <p:extLst>
      <p:ext uri="{BB962C8B-B14F-4D97-AF65-F5344CB8AC3E}">
        <p14:creationId xmlns:p14="http://schemas.microsoft.com/office/powerpoint/2010/main" val="354649349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E2CFA0-BC33-5C49-B66A-E0312EFFEC5D}"/>
              </a:ext>
            </a:extLst>
          </p:cNvPr>
          <p:cNvSpPr>
            <a:spLocks noGrp="1" noChangeArrowheads="1"/>
          </p:cNvSpPr>
          <p:nvPr>
            <p:ph type="dt" sz="half" idx="10"/>
          </p:nvPr>
        </p:nvSpPr>
        <p:spPr>
          <a:ln/>
        </p:spPr>
        <p:txBody>
          <a:bodyPr/>
          <a:lstStyle>
            <a:lvl1pPr>
              <a:defRPr/>
            </a:lvl1pPr>
          </a:lstStyle>
          <a:p>
            <a:fld id="{0BD1B070-648F-4EC6-9DCB-CF293903ED7C}" type="datetimeFigureOut">
              <a:rPr lang="en-US" altLang="en-US"/>
              <a:pPr/>
              <a:t>1/11/2019</a:t>
            </a:fld>
            <a:endParaRPr lang="en-US" altLang="en-US" dirty="0"/>
          </a:p>
        </p:txBody>
      </p:sp>
      <p:sp>
        <p:nvSpPr>
          <p:cNvPr id="6" name="Rectangle 5">
            <a:extLst>
              <a:ext uri="{FF2B5EF4-FFF2-40B4-BE49-F238E27FC236}">
                <a16:creationId xmlns:a16="http://schemas.microsoft.com/office/drawing/2014/main" id="{73BD0BB3-D97A-6B4E-A618-970BDF56E5CF}"/>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7" name="Rectangle 6">
            <a:extLst>
              <a:ext uri="{FF2B5EF4-FFF2-40B4-BE49-F238E27FC236}">
                <a16:creationId xmlns:a16="http://schemas.microsoft.com/office/drawing/2014/main" id="{D11053B3-C7B7-DE40-B8AD-D6088EBAEDB5}"/>
              </a:ext>
            </a:extLst>
          </p:cNvPr>
          <p:cNvSpPr>
            <a:spLocks noGrp="1" noChangeArrowheads="1"/>
          </p:cNvSpPr>
          <p:nvPr>
            <p:ph type="sldNum" sz="quarter" idx="12"/>
          </p:nvPr>
        </p:nvSpPr>
        <p:spPr>
          <a:ln/>
        </p:spPr>
        <p:txBody>
          <a:bodyPr/>
          <a:lstStyle>
            <a:lvl1pPr>
              <a:defRPr/>
            </a:lvl1pPr>
          </a:lstStyle>
          <a:p>
            <a:fld id="{C929D59C-7B1A-438F-BA49-4BAF1B0721F1}" type="slidenum">
              <a:rPr lang="en-US" altLang="en-US"/>
              <a:pPr/>
              <a:t>‹#›</a:t>
            </a:fld>
            <a:endParaRPr lang="en-US" altLang="en-US" dirty="0"/>
          </a:p>
        </p:txBody>
      </p:sp>
    </p:spTree>
    <p:extLst>
      <p:ext uri="{BB962C8B-B14F-4D97-AF65-F5344CB8AC3E}">
        <p14:creationId xmlns:p14="http://schemas.microsoft.com/office/powerpoint/2010/main" val="220714025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E1B72FA7-3A43-43C4-9EF3-45EAE28493AA}" type="slidenum">
              <a:rPr lang="en-US"/>
              <a:pPr>
                <a:defRPr/>
              </a:pPr>
              <a:t>‹#›</a:t>
            </a:fld>
            <a:endParaRPr lang="en-US" dirty="0"/>
          </a:p>
        </p:txBody>
      </p:sp>
    </p:spTree>
    <p:extLst>
      <p:ext uri="{BB962C8B-B14F-4D97-AF65-F5344CB8AC3E}">
        <p14:creationId xmlns:p14="http://schemas.microsoft.com/office/powerpoint/2010/main" val="2602434887"/>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85900"/>
            <a:ext cx="3810000" cy="3086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E7AF494B-E9B3-4B24-B5DE-17A7A1ACC294}" type="slidenum">
              <a:rPr lang="en-US"/>
              <a:pPr>
                <a:defRPr/>
              </a:pPr>
              <a:t>‹#›</a:t>
            </a:fld>
            <a:endParaRPr lang="en-US" dirty="0"/>
          </a:p>
        </p:txBody>
      </p:sp>
    </p:spTree>
    <p:extLst>
      <p:ext uri="{BB962C8B-B14F-4D97-AF65-F5344CB8AC3E}">
        <p14:creationId xmlns:p14="http://schemas.microsoft.com/office/powerpoint/2010/main" val="1578455648"/>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EA48D155-110C-4E77-9619-0C08160AE3B0}" type="slidenum">
              <a:rPr lang="en-US"/>
              <a:pPr>
                <a:defRPr/>
              </a:pPr>
              <a:t>‹#›</a:t>
            </a:fld>
            <a:endParaRPr lang="en-US" dirty="0"/>
          </a:p>
        </p:txBody>
      </p:sp>
    </p:spTree>
    <p:extLst>
      <p:ext uri="{BB962C8B-B14F-4D97-AF65-F5344CB8AC3E}">
        <p14:creationId xmlns:p14="http://schemas.microsoft.com/office/powerpoint/2010/main" val="1851543896"/>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2772A8ED-DFE1-48BC-B957-56578FCDBB25}" type="slidenum">
              <a:rPr lang="en-US"/>
              <a:pPr>
                <a:defRPr/>
              </a:pPr>
              <a:t>‹#›</a:t>
            </a:fld>
            <a:endParaRPr lang="en-US" dirty="0"/>
          </a:p>
        </p:txBody>
      </p:sp>
    </p:spTree>
    <p:extLst>
      <p:ext uri="{BB962C8B-B14F-4D97-AF65-F5344CB8AC3E}">
        <p14:creationId xmlns:p14="http://schemas.microsoft.com/office/powerpoint/2010/main" val="1842491643"/>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B940ABC1-3E05-4B01-AD5D-5AFFE3C17D57}" type="slidenum">
              <a:rPr lang="en-US"/>
              <a:pPr>
                <a:defRPr/>
              </a:pPr>
              <a:t>‹#›</a:t>
            </a:fld>
            <a:endParaRPr lang="en-US" dirty="0"/>
          </a:p>
        </p:txBody>
      </p:sp>
    </p:spTree>
    <p:extLst>
      <p:ext uri="{BB962C8B-B14F-4D97-AF65-F5344CB8AC3E}">
        <p14:creationId xmlns:p14="http://schemas.microsoft.com/office/powerpoint/2010/main" val="3973044596"/>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EECE96C-A417-4EFA-B6FB-BD6517CC553D}" type="slidenum">
              <a:rPr lang="en-US"/>
              <a:pPr>
                <a:defRPr/>
              </a:pPr>
              <a:t>‹#›</a:t>
            </a:fld>
            <a:endParaRPr lang="en-US" dirty="0"/>
          </a:p>
        </p:txBody>
      </p:sp>
    </p:spTree>
    <p:extLst>
      <p:ext uri="{BB962C8B-B14F-4D97-AF65-F5344CB8AC3E}">
        <p14:creationId xmlns:p14="http://schemas.microsoft.com/office/powerpoint/2010/main" val="2801698640"/>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77F83310-C634-406F-A08E-BDFC9F40C5F0}" type="slidenum">
              <a:rPr lang="en-US"/>
              <a:pPr>
                <a:defRPr/>
              </a:pPr>
              <a:t>‹#›</a:t>
            </a:fld>
            <a:endParaRPr lang="en-US" dirty="0"/>
          </a:p>
        </p:txBody>
      </p:sp>
    </p:spTree>
    <p:extLst>
      <p:ext uri="{BB962C8B-B14F-4D97-AF65-F5344CB8AC3E}">
        <p14:creationId xmlns:p14="http://schemas.microsoft.com/office/powerpoint/2010/main" val="745156052"/>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02F24575-8788-4FA8-93F1-F930FD376C72}" type="slidenum">
              <a:rPr lang="en-US"/>
              <a:pPr>
                <a:defRPr/>
              </a:pPr>
              <a:t>‹#›</a:t>
            </a:fld>
            <a:endParaRPr lang="en-US" dirty="0"/>
          </a:p>
        </p:txBody>
      </p:sp>
    </p:spTree>
    <p:extLst>
      <p:ext uri="{BB962C8B-B14F-4D97-AF65-F5344CB8AC3E}">
        <p14:creationId xmlns:p14="http://schemas.microsoft.com/office/powerpoint/2010/main" val="3939080392"/>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9E7B3039-B30E-494A-AE23-0BAD2D58868E}" type="slidenum">
              <a:rPr lang="en-US"/>
              <a:pPr>
                <a:defRPr/>
              </a:pPr>
              <a:t>‹#›</a:t>
            </a:fld>
            <a:endParaRPr lang="en-US" dirty="0"/>
          </a:p>
        </p:txBody>
      </p:sp>
    </p:spTree>
    <p:extLst>
      <p:ext uri="{BB962C8B-B14F-4D97-AF65-F5344CB8AC3E}">
        <p14:creationId xmlns:p14="http://schemas.microsoft.com/office/powerpoint/2010/main" val="3416043430"/>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43E830-77C8-4C4A-B7C0-12E24A93445D}" type="datetimeFigureOut">
              <a:rPr lang="en-US" smtClean="0"/>
              <a:t>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0320DC-8B76-4486-9537-392C85EBEB62}" type="slidenum">
              <a:rPr lang="en-US" smtClean="0"/>
              <a:t>‹#›</a:t>
            </a:fld>
            <a:endParaRPr lang="en-US" dirty="0"/>
          </a:p>
        </p:txBody>
      </p:sp>
    </p:spTree>
    <p:extLst>
      <p:ext uri="{BB962C8B-B14F-4D97-AF65-F5344CB8AC3E}">
        <p14:creationId xmlns:p14="http://schemas.microsoft.com/office/powerpoint/2010/main" val="3681481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E2CFA0-BC33-5C49-B66A-E0312EFFEC5D}"/>
              </a:ext>
            </a:extLst>
          </p:cNvPr>
          <p:cNvSpPr>
            <a:spLocks noGrp="1" noChangeArrowheads="1"/>
          </p:cNvSpPr>
          <p:nvPr>
            <p:ph type="dt" sz="half" idx="10"/>
          </p:nvPr>
        </p:nvSpPr>
        <p:spPr>
          <a:ln/>
        </p:spPr>
        <p:txBody>
          <a:bodyPr/>
          <a:lstStyle>
            <a:lvl1pPr>
              <a:defRPr/>
            </a:lvl1pPr>
          </a:lstStyle>
          <a:p>
            <a:fld id="{BFDBC0E5-097A-43D3-88D4-EF2BED4FAA9C}" type="datetimeFigureOut">
              <a:rPr lang="en-US" altLang="en-US"/>
              <a:pPr/>
              <a:t>1/11/2019</a:t>
            </a:fld>
            <a:endParaRPr lang="en-US" altLang="en-US" dirty="0"/>
          </a:p>
        </p:txBody>
      </p:sp>
      <p:sp>
        <p:nvSpPr>
          <p:cNvPr id="6" name="Rectangle 5">
            <a:extLst>
              <a:ext uri="{FF2B5EF4-FFF2-40B4-BE49-F238E27FC236}">
                <a16:creationId xmlns:a16="http://schemas.microsoft.com/office/drawing/2014/main" id="{73BD0BB3-D97A-6B4E-A618-970BDF56E5CF}"/>
              </a:ext>
            </a:extLst>
          </p:cNvPr>
          <p:cNvSpPr>
            <a:spLocks noGrp="1" noChangeArrowheads="1"/>
          </p:cNvSpPr>
          <p:nvPr>
            <p:ph type="ftr" sz="quarter" idx="11"/>
          </p:nvPr>
        </p:nvSpPr>
        <p:spPr>
          <a:ln/>
        </p:spPr>
        <p:txBody>
          <a:bodyPr/>
          <a:lstStyle>
            <a:lvl1pPr>
              <a:defRPr/>
            </a:lvl1pPr>
          </a:lstStyle>
          <a:p>
            <a:endParaRPr lang="en-US" altLang="en-US" dirty="0"/>
          </a:p>
        </p:txBody>
      </p:sp>
      <p:sp>
        <p:nvSpPr>
          <p:cNvPr id="7" name="Rectangle 6">
            <a:extLst>
              <a:ext uri="{FF2B5EF4-FFF2-40B4-BE49-F238E27FC236}">
                <a16:creationId xmlns:a16="http://schemas.microsoft.com/office/drawing/2014/main" id="{D11053B3-C7B7-DE40-B8AD-D6088EBAEDB5}"/>
              </a:ext>
            </a:extLst>
          </p:cNvPr>
          <p:cNvSpPr>
            <a:spLocks noGrp="1" noChangeArrowheads="1"/>
          </p:cNvSpPr>
          <p:nvPr>
            <p:ph type="sldNum" sz="quarter" idx="12"/>
          </p:nvPr>
        </p:nvSpPr>
        <p:spPr>
          <a:ln/>
        </p:spPr>
        <p:txBody>
          <a:bodyPr/>
          <a:lstStyle>
            <a:lvl1pPr>
              <a:defRPr/>
            </a:lvl1pPr>
          </a:lstStyle>
          <a:p>
            <a:fld id="{B2EAAFFA-639F-4391-AD48-E4904F4E6A2B}" type="slidenum">
              <a:rPr lang="en-US" altLang="en-US"/>
              <a:pPr/>
              <a:t>‹#›</a:t>
            </a:fld>
            <a:endParaRPr lang="en-US" altLang="en-US" dirty="0"/>
          </a:p>
        </p:txBody>
      </p:sp>
    </p:spTree>
    <p:extLst>
      <p:ext uri="{BB962C8B-B14F-4D97-AF65-F5344CB8AC3E}">
        <p14:creationId xmlns:p14="http://schemas.microsoft.com/office/powerpoint/2010/main" val="26448470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43E830-77C8-4C4A-B7C0-12E24A93445D}" type="datetimeFigureOut">
              <a:rPr lang="en-US" smtClean="0"/>
              <a:t>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0320DC-8B76-4486-9537-392C85EBEB62}" type="slidenum">
              <a:rPr lang="en-US" smtClean="0"/>
              <a:t>‹#›</a:t>
            </a:fld>
            <a:endParaRPr lang="en-US" dirty="0"/>
          </a:p>
        </p:txBody>
      </p:sp>
    </p:spTree>
    <p:extLst>
      <p:ext uri="{BB962C8B-B14F-4D97-AF65-F5344CB8AC3E}">
        <p14:creationId xmlns:p14="http://schemas.microsoft.com/office/powerpoint/2010/main" val="7596064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43E830-77C8-4C4A-B7C0-12E24A93445D}" type="datetimeFigureOut">
              <a:rPr lang="en-US" smtClean="0"/>
              <a:t>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0320DC-8B76-4486-9537-392C85EBEB62}" type="slidenum">
              <a:rPr lang="en-US" smtClean="0"/>
              <a:t>‹#›</a:t>
            </a:fld>
            <a:endParaRPr lang="en-US" dirty="0"/>
          </a:p>
        </p:txBody>
      </p:sp>
    </p:spTree>
    <p:extLst>
      <p:ext uri="{BB962C8B-B14F-4D97-AF65-F5344CB8AC3E}">
        <p14:creationId xmlns:p14="http://schemas.microsoft.com/office/powerpoint/2010/main" val="33563766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43E830-77C8-4C4A-B7C0-12E24A93445D}" type="datetimeFigureOut">
              <a:rPr lang="en-US" smtClean="0"/>
              <a:t>1/11/2019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0320DC-8B76-4486-9537-392C85EBEB62}" type="slidenum">
              <a:rPr lang="en-US" smtClean="0"/>
              <a:t>‹#›</a:t>
            </a:fld>
            <a:endParaRPr lang="en-US" dirty="0"/>
          </a:p>
        </p:txBody>
      </p:sp>
    </p:spTree>
    <p:extLst>
      <p:ext uri="{BB962C8B-B14F-4D97-AF65-F5344CB8AC3E}">
        <p14:creationId xmlns:p14="http://schemas.microsoft.com/office/powerpoint/2010/main" val="16971050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43E830-77C8-4C4A-B7C0-12E24A93445D}" type="datetimeFigureOut">
              <a:rPr lang="en-US" smtClean="0"/>
              <a:t>1/11/2019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70320DC-8B76-4486-9537-392C85EBEB62}" type="slidenum">
              <a:rPr lang="en-US" smtClean="0"/>
              <a:t>‹#›</a:t>
            </a:fld>
            <a:endParaRPr lang="en-US" dirty="0"/>
          </a:p>
        </p:txBody>
      </p:sp>
    </p:spTree>
    <p:extLst>
      <p:ext uri="{BB962C8B-B14F-4D97-AF65-F5344CB8AC3E}">
        <p14:creationId xmlns:p14="http://schemas.microsoft.com/office/powerpoint/2010/main" val="20067828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43E830-77C8-4C4A-B7C0-12E24A93445D}" type="datetimeFigureOut">
              <a:rPr lang="en-US" smtClean="0"/>
              <a:t>1/11/2019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70320DC-8B76-4486-9537-392C85EBEB62}" type="slidenum">
              <a:rPr lang="en-US" smtClean="0"/>
              <a:t>‹#›</a:t>
            </a:fld>
            <a:endParaRPr lang="en-US" dirty="0"/>
          </a:p>
        </p:txBody>
      </p:sp>
    </p:spTree>
    <p:extLst>
      <p:ext uri="{BB962C8B-B14F-4D97-AF65-F5344CB8AC3E}">
        <p14:creationId xmlns:p14="http://schemas.microsoft.com/office/powerpoint/2010/main" val="3487740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43E830-77C8-4C4A-B7C0-12E24A93445D}" type="datetimeFigureOut">
              <a:rPr lang="en-US" smtClean="0"/>
              <a:t>1/11/2019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70320DC-8B76-4486-9537-392C85EBEB62}" type="slidenum">
              <a:rPr lang="en-US" smtClean="0"/>
              <a:t>‹#›</a:t>
            </a:fld>
            <a:endParaRPr lang="en-US" dirty="0"/>
          </a:p>
        </p:txBody>
      </p:sp>
    </p:spTree>
    <p:extLst>
      <p:ext uri="{BB962C8B-B14F-4D97-AF65-F5344CB8AC3E}">
        <p14:creationId xmlns:p14="http://schemas.microsoft.com/office/powerpoint/2010/main" val="16784797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43E830-77C8-4C4A-B7C0-12E24A93445D}" type="datetimeFigureOut">
              <a:rPr lang="en-US" smtClean="0"/>
              <a:t>1/11/2019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0320DC-8B76-4486-9537-392C85EBEB62}" type="slidenum">
              <a:rPr lang="en-US" smtClean="0"/>
              <a:t>‹#›</a:t>
            </a:fld>
            <a:endParaRPr lang="en-US" dirty="0"/>
          </a:p>
        </p:txBody>
      </p:sp>
    </p:spTree>
    <p:extLst>
      <p:ext uri="{BB962C8B-B14F-4D97-AF65-F5344CB8AC3E}">
        <p14:creationId xmlns:p14="http://schemas.microsoft.com/office/powerpoint/2010/main" val="37401417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43E830-77C8-4C4A-B7C0-12E24A93445D}" type="datetimeFigureOut">
              <a:rPr lang="en-US" smtClean="0"/>
              <a:t>1/11/2019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0320DC-8B76-4486-9537-392C85EBEB62}" type="slidenum">
              <a:rPr lang="en-US" smtClean="0"/>
              <a:t>‹#›</a:t>
            </a:fld>
            <a:endParaRPr lang="en-US" dirty="0"/>
          </a:p>
        </p:txBody>
      </p:sp>
    </p:spTree>
    <p:extLst>
      <p:ext uri="{BB962C8B-B14F-4D97-AF65-F5344CB8AC3E}">
        <p14:creationId xmlns:p14="http://schemas.microsoft.com/office/powerpoint/2010/main" val="14400413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43E830-77C8-4C4A-B7C0-12E24A93445D}" type="datetimeFigureOut">
              <a:rPr lang="en-US" smtClean="0"/>
              <a:t>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0320DC-8B76-4486-9537-392C85EBEB62}" type="slidenum">
              <a:rPr lang="en-US" smtClean="0"/>
              <a:t>‹#›</a:t>
            </a:fld>
            <a:endParaRPr lang="en-US" dirty="0"/>
          </a:p>
        </p:txBody>
      </p:sp>
    </p:spTree>
    <p:extLst>
      <p:ext uri="{BB962C8B-B14F-4D97-AF65-F5344CB8AC3E}">
        <p14:creationId xmlns:p14="http://schemas.microsoft.com/office/powerpoint/2010/main" val="79781896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43E830-77C8-4C4A-B7C0-12E24A93445D}" type="datetimeFigureOut">
              <a:rPr lang="en-US" smtClean="0"/>
              <a:t>1/11/2019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70320DC-8B76-4486-9537-392C85EBEB62}" type="slidenum">
              <a:rPr lang="en-US" smtClean="0"/>
              <a:t>‹#›</a:t>
            </a:fld>
            <a:endParaRPr lang="en-US" dirty="0"/>
          </a:p>
        </p:txBody>
      </p:sp>
    </p:spTree>
    <p:extLst>
      <p:ext uri="{BB962C8B-B14F-4D97-AF65-F5344CB8AC3E}">
        <p14:creationId xmlns:p14="http://schemas.microsoft.com/office/powerpoint/2010/main" val="835790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7.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image" Target="../media/image10.png"/><Relationship Id="rId2" Type="http://schemas.openxmlformats.org/officeDocument/2006/relationships/slideLayout" Target="../slideLayouts/slideLayout134.xml"/><Relationship Id="rId16" Type="http://schemas.openxmlformats.org/officeDocument/2006/relationships/image" Target="../media/image9.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8.jpe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8.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26" Type="http://schemas.openxmlformats.org/officeDocument/2006/relationships/slideLayout" Target="../slideLayouts/slideLayout227.xml"/><Relationship Id="rId3" Type="http://schemas.openxmlformats.org/officeDocument/2006/relationships/slideLayout" Target="../slideLayouts/slideLayout204.xml"/><Relationship Id="rId21" Type="http://schemas.openxmlformats.org/officeDocument/2006/relationships/slideLayout" Target="../slideLayouts/slideLayout222.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5" Type="http://schemas.openxmlformats.org/officeDocument/2006/relationships/slideLayout" Target="../slideLayouts/slideLayout226.xml"/><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0" Type="http://schemas.openxmlformats.org/officeDocument/2006/relationships/slideLayout" Target="../slideLayouts/slideLayout221.xml"/><Relationship Id="rId29" Type="http://schemas.openxmlformats.org/officeDocument/2006/relationships/theme" Target="../theme/theme19.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24" Type="http://schemas.openxmlformats.org/officeDocument/2006/relationships/slideLayout" Target="../slideLayouts/slideLayout225.xml"/><Relationship Id="rId5" Type="http://schemas.openxmlformats.org/officeDocument/2006/relationships/slideLayout" Target="../slideLayouts/slideLayout206.xml"/><Relationship Id="rId15" Type="http://schemas.openxmlformats.org/officeDocument/2006/relationships/slideLayout" Target="../slideLayouts/slideLayout216.xml"/><Relationship Id="rId23" Type="http://schemas.openxmlformats.org/officeDocument/2006/relationships/slideLayout" Target="../slideLayouts/slideLayout224.xml"/><Relationship Id="rId28" Type="http://schemas.openxmlformats.org/officeDocument/2006/relationships/slideLayout" Target="../slideLayouts/slideLayout229.xml"/><Relationship Id="rId10" Type="http://schemas.openxmlformats.org/officeDocument/2006/relationships/slideLayout" Target="../slideLayouts/slideLayout211.xml"/><Relationship Id="rId19" Type="http://schemas.openxmlformats.org/officeDocument/2006/relationships/slideLayout" Target="../slideLayouts/slideLayout220.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 Id="rId22" Type="http://schemas.openxmlformats.org/officeDocument/2006/relationships/slideLayout" Target="../slideLayouts/slideLayout223.xml"/><Relationship Id="rId27" Type="http://schemas.openxmlformats.org/officeDocument/2006/relationships/slideLayout" Target="../slideLayouts/slideLayout22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7.xml"/><Relationship Id="rId13" Type="http://schemas.openxmlformats.org/officeDocument/2006/relationships/image" Target="../media/image6.png"/><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0.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slideLayout" Target="../slideLayouts/slideLayout253.xml"/><Relationship Id="rId18" Type="http://schemas.openxmlformats.org/officeDocument/2006/relationships/slideLayout" Target="../slideLayouts/slideLayout258.xml"/><Relationship Id="rId26" Type="http://schemas.openxmlformats.org/officeDocument/2006/relationships/slideLayout" Target="../slideLayouts/slideLayout266.xml"/><Relationship Id="rId3" Type="http://schemas.openxmlformats.org/officeDocument/2006/relationships/slideLayout" Target="../slideLayouts/slideLayout243.xml"/><Relationship Id="rId21" Type="http://schemas.openxmlformats.org/officeDocument/2006/relationships/slideLayout" Target="../slideLayouts/slideLayout261.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17" Type="http://schemas.openxmlformats.org/officeDocument/2006/relationships/slideLayout" Target="../slideLayouts/slideLayout257.xml"/><Relationship Id="rId25" Type="http://schemas.openxmlformats.org/officeDocument/2006/relationships/slideLayout" Target="../slideLayouts/slideLayout265.xml"/><Relationship Id="rId2" Type="http://schemas.openxmlformats.org/officeDocument/2006/relationships/slideLayout" Target="../slideLayouts/slideLayout242.xml"/><Relationship Id="rId16" Type="http://schemas.openxmlformats.org/officeDocument/2006/relationships/slideLayout" Target="../slideLayouts/slideLayout256.xml"/><Relationship Id="rId20" Type="http://schemas.openxmlformats.org/officeDocument/2006/relationships/slideLayout" Target="../slideLayouts/slideLayout260.xml"/><Relationship Id="rId29" Type="http://schemas.openxmlformats.org/officeDocument/2006/relationships/theme" Target="../theme/theme21.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24" Type="http://schemas.openxmlformats.org/officeDocument/2006/relationships/slideLayout" Target="../slideLayouts/slideLayout264.xml"/><Relationship Id="rId5" Type="http://schemas.openxmlformats.org/officeDocument/2006/relationships/slideLayout" Target="../slideLayouts/slideLayout245.xml"/><Relationship Id="rId15" Type="http://schemas.openxmlformats.org/officeDocument/2006/relationships/slideLayout" Target="../slideLayouts/slideLayout255.xml"/><Relationship Id="rId23" Type="http://schemas.openxmlformats.org/officeDocument/2006/relationships/slideLayout" Target="../slideLayouts/slideLayout263.xml"/><Relationship Id="rId28" Type="http://schemas.openxmlformats.org/officeDocument/2006/relationships/slideLayout" Target="../slideLayouts/slideLayout268.xml"/><Relationship Id="rId10" Type="http://schemas.openxmlformats.org/officeDocument/2006/relationships/slideLayout" Target="../slideLayouts/slideLayout250.xml"/><Relationship Id="rId19" Type="http://schemas.openxmlformats.org/officeDocument/2006/relationships/slideLayout" Target="../slideLayouts/slideLayout259.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slideLayout" Target="../slideLayouts/slideLayout254.xml"/><Relationship Id="rId22" Type="http://schemas.openxmlformats.org/officeDocument/2006/relationships/slideLayout" Target="../slideLayouts/slideLayout262.xml"/><Relationship Id="rId27" Type="http://schemas.openxmlformats.org/officeDocument/2006/relationships/slideLayout" Target="../slideLayouts/slideLayout26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slideLayout" Target="../slideLayouts/slideLayout281.xml"/><Relationship Id="rId18" Type="http://schemas.openxmlformats.org/officeDocument/2006/relationships/slideLayout" Target="../slideLayouts/slideLayout286.xml"/><Relationship Id="rId26" Type="http://schemas.openxmlformats.org/officeDocument/2006/relationships/slideLayout" Target="../slideLayouts/slideLayout294.xml"/><Relationship Id="rId3" Type="http://schemas.openxmlformats.org/officeDocument/2006/relationships/slideLayout" Target="../slideLayouts/slideLayout271.xml"/><Relationship Id="rId21" Type="http://schemas.openxmlformats.org/officeDocument/2006/relationships/slideLayout" Target="../slideLayouts/slideLayout289.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17" Type="http://schemas.openxmlformats.org/officeDocument/2006/relationships/slideLayout" Target="../slideLayouts/slideLayout285.xml"/><Relationship Id="rId25" Type="http://schemas.openxmlformats.org/officeDocument/2006/relationships/slideLayout" Target="../slideLayouts/slideLayout293.xml"/><Relationship Id="rId2" Type="http://schemas.openxmlformats.org/officeDocument/2006/relationships/slideLayout" Target="../slideLayouts/slideLayout270.xml"/><Relationship Id="rId16" Type="http://schemas.openxmlformats.org/officeDocument/2006/relationships/slideLayout" Target="../slideLayouts/slideLayout284.xml"/><Relationship Id="rId20" Type="http://schemas.openxmlformats.org/officeDocument/2006/relationships/slideLayout" Target="../slideLayouts/slideLayout288.xml"/><Relationship Id="rId29" Type="http://schemas.openxmlformats.org/officeDocument/2006/relationships/theme" Target="../theme/theme22.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24" Type="http://schemas.openxmlformats.org/officeDocument/2006/relationships/slideLayout" Target="../slideLayouts/slideLayout292.xml"/><Relationship Id="rId5" Type="http://schemas.openxmlformats.org/officeDocument/2006/relationships/slideLayout" Target="../slideLayouts/slideLayout273.xml"/><Relationship Id="rId15" Type="http://schemas.openxmlformats.org/officeDocument/2006/relationships/slideLayout" Target="../slideLayouts/slideLayout283.xml"/><Relationship Id="rId23" Type="http://schemas.openxmlformats.org/officeDocument/2006/relationships/slideLayout" Target="../slideLayouts/slideLayout291.xml"/><Relationship Id="rId28" Type="http://schemas.openxmlformats.org/officeDocument/2006/relationships/slideLayout" Target="../slideLayouts/slideLayout296.xml"/><Relationship Id="rId10" Type="http://schemas.openxmlformats.org/officeDocument/2006/relationships/slideLayout" Target="../slideLayouts/slideLayout278.xml"/><Relationship Id="rId19" Type="http://schemas.openxmlformats.org/officeDocument/2006/relationships/slideLayout" Target="../slideLayouts/slideLayout287.xml"/><Relationship Id="rId4" Type="http://schemas.openxmlformats.org/officeDocument/2006/relationships/slideLayout" Target="../slideLayouts/slideLayout272.xml"/><Relationship Id="rId9" Type="http://schemas.openxmlformats.org/officeDocument/2006/relationships/slideLayout" Target="../slideLayouts/slideLayout277.xml"/><Relationship Id="rId14" Type="http://schemas.openxmlformats.org/officeDocument/2006/relationships/slideLayout" Target="../slideLayouts/slideLayout282.xml"/><Relationship Id="rId22" Type="http://schemas.openxmlformats.org/officeDocument/2006/relationships/slideLayout" Target="../slideLayouts/slideLayout290.xml"/><Relationship Id="rId27" Type="http://schemas.openxmlformats.org/officeDocument/2006/relationships/slideLayout" Target="../slideLayouts/slideLayout29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04.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theme" Target="../theme/theme23.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6.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A21E41B-1B3E-B14C-9A1C-B77307A86E44}"/>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Rectangle 3">
            <a:extLst>
              <a:ext uri="{FF2B5EF4-FFF2-40B4-BE49-F238E27FC236}">
                <a16:creationId xmlns:a16="http://schemas.microsoft.com/office/drawing/2014/main" id="{F2F08F8C-FFCE-3B40-8E33-9629CFBFF4A1}"/>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948228" name="Rectangle 4">
            <a:extLst>
              <a:ext uri="{FF2B5EF4-FFF2-40B4-BE49-F238E27FC236}">
                <a16:creationId xmlns:a16="http://schemas.microsoft.com/office/drawing/2014/main" id="{42E2CFA0-BC33-5C49-B66A-E0312EFFEC5D}"/>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aseline="0">
                <a:latin typeface="Arial" charset="0"/>
              </a:defRPr>
            </a:lvl1pPr>
          </a:lstStyle>
          <a:p>
            <a:fld id="{6F6E222E-5BEE-4F29-B705-959EAD82E516}" type="datetimeFigureOut">
              <a:rPr lang="en-US" altLang="en-US"/>
              <a:pPr/>
              <a:t>1/11/2019</a:t>
            </a:fld>
            <a:endParaRPr lang="en-US" altLang="en-US" dirty="0"/>
          </a:p>
        </p:txBody>
      </p:sp>
      <p:sp>
        <p:nvSpPr>
          <p:cNvPr id="948229" name="Rectangle 5">
            <a:extLst>
              <a:ext uri="{FF2B5EF4-FFF2-40B4-BE49-F238E27FC236}">
                <a16:creationId xmlns:a16="http://schemas.microsoft.com/office/drawing/2014/main" id="{73BD0BB3-D97A-6B4E-A618-970BDF56E5CF}"/>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aseline="0">
                <a:latin typeface="Arial" charset="0"/>
              </a:defRPr>
            </a:lvl1pPr>
          </a:lstStyle>
          <a:p>
            <a:endParaRPr lang="en-US" altLang="en-US" dirty="0"/>
          </a:p>
        </p:txBody>
      </p:sp>
      <p:sp>
        <p:nvSpPr>
          <p:cNvPr id="948230" name="Rectangle 6">
            <a:extLst>
              <a:ext uri="{FF2B5EF4-FFF2-40B4-BE49-F238E27FC236}">
                <a16:creationId xmlns:a16="http://schemas.microsoft.com/office/drawing/2014/main" id="{D11053B3-C7B7-DE40-B8AD-D6088EBAEDB5}"/>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aseline="0">
                <a:latin typeface="Arial" charset="0"/>
              </a:defRPr>
            </a:lvl1pPr>
          </a:lstStyle>
          <a:p>
            <a:fld id="{E15D1A4A-BE82-44C8-968C-1C58B894800C}" type="slidenum">
              <a:rPr lang="en-US" altLang="en-US"/>
              <a:pPr/>
              <a:t>‹#›</a:t>
            </a:fld>
            <a:endParaRPr lang="en-US" altLang="en-US" dirty="0"/>
          </a:p>
        </p:txBody>
      </p:sp>
      <p:pic>
        <p:nvPicPr>
          <p:cNvPr id="1031" name="Picture 7" descr="08LogoBack"/>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4" descr="Conv 07LogoBack"/>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588" y="-1191"/>
            <a:ext cx="9145588" cy="5144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643E830-77C8-4C4A-B7C0-12E24A93445D}" type="datetimeFigureOut">
              <a:rPr lang="en-US" smtClean="0">
                <a:solidFill>
                  <a:prstClr val="black">
                    <a:tint val="75000"/>
                  </a:prstClr>
                </a:solidFill>
              </a:rPr>
              <a:pPr/>
              <a:t>1/11/2019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70320DC-8B76-4486-9537-392C85EBEB6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5379849"/>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3A9CAE-DD82-2B45-8634-9970E845F99A}"/>
              </a:ext>
            </a:extLst>
          </p:cNvPr>
          <p:cNvSpPr>
            <a:spLocks noChangeArrowheads="1"/>
          </p:cNvSpPr>
          <p:nvPr/>
        </p:nvSpPr>
        <p:spPr bwMode="auto">
          <a:xfrm>
            <a:off x="0" y="0"/>
            <a:ext cx="9140825" cy="5141913"/>
          </a:xfrm>
          <a:prstGeom prst="rect">
            <a:avLst/>
          </a:prstGeom>
          <a:solidFill>
            <a:srgbClr val="30628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algn="ctr" eaLnBrk="1" hangingPunct="1">
              <a:defRPr/>
            </a:pPr>
            <a:endParaRPr lang="en-US" altLang="en-US" sz="1800" u="none" dirty="0">
              <a:latin typeface="Trebuchet MS" pitchFamily="34" charset="0"/>
            </a:endParaRPr>
          </a:p>
        </p:txBody>
      </p:sp>
      <p:sp>
        <p:nvSpPr>
          <p:cNvPr id="1027" name="Rectangle 8">
            <a:extLst>
              <a:ext uri="{FF2B5EF4-FFF2-40B4-BE49-F238E27FC236}">
                <a16:creationId xmlns:a16="http://schemas.microsoft.com/office/drawing/2014/main" id="{E3B7C7A6-A17B-4E42-9450-70363E37A751}"/>
              </a:ext>
            </a:extLst>
          </p:cNvPr>
          <p:cNvSpPr>
            <a:spLocks noChangeArrowheads="1"/>
          </p:cNvSpPr>
          <p:nvPr/>
        </p:nvSpPr>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algn="ctr" eaLnBrk="1" hangingPunct="1">
              <a:defRPr/>
            </a:pPr>
            <a:endParaRPr lang="en-US" altLang="en-US" sz="1800" u="none" dirty="0">
              <a:latin typeface="Trebuchet MS" pitchFamily="34" charset="0"/>
            </a:endParaRPr>
          </a:p>
        </p:txBody>
      </p:sp>
      <p:sp>
        <p:nvSpPr>
          <p:cNvPr id="1028" name="Rectangle 2"/>
          <p:cNvSpPr>
            <a:spLocks noGrp="1" noChangeArrowheads="1"/>
          </p:cNvSpPr>
          <p:nvPr>
            <p:ph type="title"/>
          </p:nvPr>
        </p:nvSpPr>
        <p:spPr bwMode="auto">
          <a:xfrm>
            <a:off x="1524000" y="142875"/>
            <a:ext cx="70104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36" tIns="45718" rIns="91436" bIns="45718" numCol="1" anchor="ctr" anchorCtr="0" compatLnSpc="1">
            <a:prstTxWarp prst="textNoShape">
              <a:avLst/>
            </a:prstTxWarp>
          </a:bodyPr>
          <a:lstStyle/>
          <a:p>
            <a:pPr lvl="0"/>
            <a:r>
              <a:rPr lang="en-US" altLang="en-US" smtClean="0"/>
              <a:t>Click to edit Master title style</a:t>
            </a:r>
          </a:p>
        </p:txBody>
      </p:sp>
      <p:sp>
        <p:nvSpPr>
          <p:cNvPr id="1029" name="Rectangle 3"/>
          <p:cNvSpPr>
            <a:spLocks noGrp="1" noChangeArrowheads="1"/>
          </p:cNvSpPr>
          <p:nvPr>
            <p:ph type="body" idx="1"/>
          </p:nvPr>
        </p:nvSpPr>
        <p:spPr bwMode="auto">
          <a:xfrm>
            <a:off x="1524000" y="1428750"/>
            <a:ext cx="70104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36" tIns="45718" rIns="91436"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3" name="Rectangle 5">
            <a:extLst>
              <a:ext uri="{FF2B5EF4-FFF2-40B4-BE49-F238E27FC236}">
                <a16:creationId xmlns:a16="http://schemas.microsoft.com/office/drawing/2014/main" id="{1F0F3B35-5868-D642-92ED-0D0FBE38783F}"/>
              </a:ext>
            </a:extLst>
          </p:cNvPr>
          <p:cNvSpPr>
            <a:spLocks noGrp="1" noChangeArrowheads="1"/>
          </p:cNvSpPr>
          <p:nvPr>
            <p:ph type="dt" sz="half" idx="2"/>
          </p:nvPr>
        </p:nvSpPr>
        <p:spPr bwMode="auto">
          <a:xfrm>
            <a:off x="7086600" y="4686300"/>
            <a:ext cx="1524000" cy="342900"/>
          </a:xfrm>
          <a:prstGeom prst="rect">
            <a:avLst/>
          </a:prstGeom>
          <a:ln>
            <a:miter lim="800000"/>
            <a:headEnd/>
            <a:tailEnd/>
          </a:ln>
        </p:spPr>
        <p:txBody>
          <a:bodyPr vert="horz" wrap="square" lIns="91436" tIns="45718" rIns="91436" bIns="45718" numCol="1" anchor="t" anchorCtr="0" compatLnSpc="1">
            <a:prstTxWarp prst="textNoShape">
              <a:avLst/>
            </a:prstTxWarp>
          </a:bodyPr>
          <a:lstStyle>
            <a:lvl1pPr algn="r" eaLnBrk="1" hangingPunct="1">
              <a:defRPr sz="1000" u="none">
                <a:latin typeface="Trebuchet MS" pitchFamily="34" charset="0"/>
              </a:defRPr>
            </a:lvl1pPr>
          </a:lstStyle>
          <a:p>
            <a:pPr>
              <a:defRPr/>
            </a:pPr>
            <a:endParaRPr lang="en-US" altLang="en-US"/>
          </a:p>
        </p:txBody>
      </p:sp>
      <p:sp>
        <p:nvSpPr>
          <p:cNvPr id="14" name="Rectangle 6">
            <a:extLst>
              <a:ext uri="{FF2B5EF4-FFF2-40B4-BE49-F238E27FC236}">
                <a16:creationId xmlns:a16="http://schemas.microsoft.com/office/drawing/2014/main" id="{35C29044-5CFC-4C49-81EC-6A163A578B90}"/>
              </a:ext>
            </a:extLst>
          </p:cNvPr>
          <p:cNvSpPr>
            <a:spLocks noGrp="1" noChangeArrowheads="1"/>
          </p:cNvSpPr>
          <p:nvPr>
            <p:ph type="ftr" sz="quarter" idx="3"/>
          </p:nvPr>
        </p:nvSpPr>
        <p:spPr bwMode="auto">
          <a:xfrm>
            <a:off x="3810000" y="4686300"/>
            <a:ext cx="2895600" cy="342900"/>
          </a:xfrm>
          <a:prstGeom prst="rect">
            <a:avLst/>
          </a:prstGeom>
          <a:ln>
            <a:miter lim="800000"/>
            <a:headEnd/>
            <a:tailEnd/>
          </a:ln>
        </p:spPr>
        <p:txBody>
          <a:bodyPr vert="horz" wrap="square" lIns="91436" tIns="45718" rIns="91436" bIns="45718" numCol="1" anchor="t" anchorCtr="0" compatLnSpc="1">
            <a:prstTxWarp prst="textNoShape">
              <a:avLst/>
            </a:prstTxWarp>
          </a:bodyPr>
          <a:lstStyle>
            <a:lvl1pPr algn="ctr" eaLnBrk="1" hangingPunct="1">
              <a:defRPr sz="1000" u="none">
                <a:latin typeface="Trebuchet MS" pitchFamily="34" charset="0"/>
              </a:defRPr>
            </a:lvl1pPr>
          </a:lstStyle>
          <a:p>
            <a:pPr>
              <a:defRPr/>
            </a:pPr>
            <a:endParaRPr lang="en-US" altLang="en-US"/>
          </a:p>
        </p:txBody>
      </p:sp>
      <p:sp>
        <p:nvSpPr>
          <p:cNvPr id="15" name="Rectangle 7">
            <a:extLst>
              <a:ext uri="{FF2B5EF4-FFF2-40B4-BE49-F238E27FC236}">
                <a16:creationId xmlns:a16="http://schemas.microsoft.com/office/drawing/2014/main" id="{B6E4006C-5207-6A4C-B6D6-8B7180CBCB82}"/>
              </a:ext>
            </a:extLst>
          </p:cNvPr>
          <p:cNvSpPr>
            <a:spLocks noGrp="1" noChangeArrowheads="1"/>
          </p:cNvSpPr>
          <p:nvPr>
            <p:ph type="sldNum" sz="quarter" idx="4"/>
          </p:nvPr>
        </p:nvSpPr>
        <p:spPr bwMode="auto">
          <a:xfrm>
            <a:off x="2209800" y="4686300"/>
            <a:ext cx="1219200" cy="342900"/>
          </a:xfrm>
          <a:prstGeom prst="rect">
            <a:avLst/>
          </a:prstGeom>
          <a:ln>
            <a:miter lim="800000"/>
            <a:headEnd/>
            <a:tailEnd/>
          </a:ln>
        </p:spPr>
        <p:txBody>
          <a:bodyPr vert="horz" wrap="square" lIns="91436" tIns="45718" rIns="91436" bIns="45718" numCol="1" anchor="t" anchorCtr="0" compatLnSpc="1">
            <a:prstTxWarp prst="textNoShape">
              <a:avLst/>
            </a:prstTxWarp>
          </a:bodyPr>
          <a:lstStyle>
            <a:lvl1pPr eaLnBrk="1" hangingPunct="1">
              <a:defRPr sz="1400" u="none">
                <a:latin typeface="Trebuchet MS" panose="020B0703020202090204" pitchFamily="34" charset="0"/>
              </a:defRPr>
            </a:lvl1pPr>
          </a:lstStyle>
          <a:p>
            <a:pPr>
              <a:defRPr/>
            </a:pPr>
            <a:fld id="{96D7C5F2-5A6A-42B7-813C-934BD9FB2372}" type="slidenum">
              <a:rPr lang="en-US" altLang="en-US"/>
              <a:pPr>
                <a:defRPr/>
              </a:pPr>
              <a:t>‹#›</a:t>
            </a:fld>
            <a:endParaRPr lang="en-US" altLang="en-US"/>
          </a:p>
        </p:txBody>
      </p:sp>
    </p:spTree>
    <p:extLst>
      <p:ext uri="{BB962C8B-B14F-4D97-AF65-F5344CB8AC3E}">
        <p14:creationId xmlns:p14="http://schemas.microsoft.com/office/powerpoint/2010/main" val="3038322270"/>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transition spd="slow"/>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charset="0"/>
        </a:defRPr>
      </a:lvl2pPr>
      <a:lvl3pPr algn="l" rtl="0" eaLnBrk="0" fontAlgn="base" hangingPunct="0">
        <a:spcBef>
          <a:spcPct val="0"/>
        </a:spcBef>
        <a:spcAft>
          <a:spcPct val="0"/>
        </a:spcAft>
        <a:defRPr sz="4000">
          <a:solidFill>
            <a:schemeClr val="tx2"/>
          </a:solidFill>
          <a:latin typeface="Trebuchet MS" charset="0"/>
        </a:defRPr>
      </a:lvl3pPr>
      <a:lvl4pPr algn="l" rtl="0" eaLnBrk="0" fontAlgn="base" hangingPunct="0">
        <a:spcBef>
          <a:spcPct val="0"/>
        </a:spcBef>
        <a:spcAft>
          <a:spcPct val="0"/>
        </a:spcAft>
        <a:defRPr sz="4000">
          <a:solidFill>
            <a:schemeClr val="tx2"/>
          </a:solidFill>
          <a:latin typeface="Trebuchet MS" charset="0"/>
        </a:defRPr>
      </a:lvl4pPr>
      <a:lvl5pPr algn="l" rtl="0" eaLnBrk="0" fontAlgn="base" hangingPunct="0">
        <a:spcBef>
          <a:spcPct val="0"/>
        </a:spcBef>
        <a:spcAft>
          <a:spcPct val="0"/>
        </a:spcAft>
        <a:defRPr sz="4000">
          <a:solidFill>
            <a:schemeClr val="tx2"/>
          </a:solidFill>
          <a:latin typeface="Trebuchet MS" charset="0"/>
        </a:defRPr>
      </a:lvl5pPr>
      <a:lvl6pPr marL="457178" algn="l" rtl="0" fontAlgn="base">
        <a:spcBef>
          <a:spcPct val="0"/>
        </a:spcBef>
        <a:spcAft>
          <a:spcPct val="0"/>
        </a:spcAft>
        <a:defRPr sz="4000">
          <a:solidFill>
            <a:schemeClr val="tx2"/>
          </a:solidFill>
          <a:latin typeface="Trebuchet MS" charset="0"/>
        </a:defRPr>
      </a:lvl6pPr>
      <a:lvl7pPr marL="914355" algn="l" rtl="0" fontAlgn="base">
        <a:spcBef>
          <a:spcPct val="0"/>
        </a:spcBef>
        <a:spcAft>
          <a:spcPct val="0"/>
        </a:spcAft>
        <a:defRPr sz="4000">
          <a:solidFill>
            <a:schemeClr val="tx2"/>
          </a:solidFill>
          <a:latin typeface="Trebuchet MS" charset="0"/>
        </a:defRPr>
      </a:lvl7pPr>
      <a:lvl8pPr marL="1371532" algn="l" rtl="0" fontAlgn="base">
        <a:spcBef>
          <a:spcPct val="0"/>
        </a:spcBef>
        <a:spcAft>
          <a:spcPct val="0"/>
        </a:spcAft>
        <a:defRPr sz="4000">
          <a:solidFill>
            <a:schemeClr val="tx2"/>
          </a:solidFill>
          <a:latin typeface="Trebuchet MS" charset="0"/>
        </a:defRPr>
      </a:lvl8pPr>
      <a:lvl9pPr marL="1828709" algn="l" rtl="0" fontAlgn="base">
        <a:spcBef>
          <a:spcPct val="0"/>
        </a:spcBef>
        <a:spcAft>
          <a:spcPct val="0"/>
        </a:spcAft>
        <a:defRPr sz="4000">
          <a:solidFill>
            <a:schemeClr val="tx2"/>
          </a:solidFill>
          <a:latin typeface="Trebuchet MS" charset="0"/>
        </a:defRPr>
      </a:lvl9pPr>
    </p:titleStyle>
    <p:bodyStyle>
      <a:lvl1pPr marL="400050" indent="-400050" algn="l" rtl="0" eaLnBrk="0" fontAlgn="base" hangingPunct="0">
        <a:spcBef>
          <a:spcPct val="20000"/>
        </a:spcBef>
        <a:spcAft>
          <a:spcPct val="25000"/>
        </a:spcAft>
        <a:buClr>
          <a:srgbClr val="5EA1C2"/>
        </a:buClr>
        <a:buSzPct val="75000"/>
        <a:buFont typeface="Wingdings 3" panose="05040102010807070707" pitchFamily="18" charset="2"/>
        <a:buChar char=""/>
        <a:defRPr sz="2600" kern="1200">
          <a:solidFill>
            <a:schemeClr val="tx2"/>
          </a:solidFill>
          <a:latin typeface="+mn-lt"/>
          <a:ea typeface="+mn-ea"/>
          <a:cs typeface="+mn-cs"/>
        </a:defRPr>
      </a:lvl1pPr>
      <a:lvl2pPr marL="800100" indent="-227013" algn="l" rtl="0" eaLnBrk="0" fontAlgn="base" hangingPunct="0">
        <a:spcBef>
          <a:spcPct val="20000"/>
        </a:spcBef>
        <a:spcAft>
          <a:spcPct val="0"/>
        </a:spcAft>
        <a:buClr>
          <a:srgbClr val="5F5F5F"/>
        </a:buClr>
        <a:buSzPct val="65000"/>
        <a:buFont typeface="Wingdings" panose="05000000000000000000" pitchFamily="2" charset="2"/>
        <a:buChar char="§"/>
        <a:defRPr sz="2500" kern="1200">
          <a:solidFill>
            <a:schemeClr val="tx2"/>
          </a:solidFill>
          <a:latin typeface="+mn-lt"/>
          <a:ea typeface="+mn-ea"/>
          <a:cs typeface="+mn-cs"/>
        </a:defRPr>
      </a:lvl2pPr>
      <a:lvl3pPr marL="1143000" indent="-227013" algn="l" rtl="0" eaLnBrk="0" fontAlgn="base" hangingPunct="0">
        <a:spcBef>
          <a:spcPct val="20000"/>
        </a:spcBef>
        <a:spcAft>
          <a:spcPct val="0"/>
        </a:spcAft>
        <a:buClr>
          <a:schemeClr val="folHlink"/>
        </a:buClr>
        <a:buChar char="•"/>
        <a:defRPr sz="2400" kern="1200">
          <a:solidFill>
            <a:schemeClr val="tx2"/>
          </a:solidFill>
          <a:latin typeface="+mn-lt"/>
          <a:ea typeface="+mn-ea"/>
          <a:cs typeface="+mn-cs"/>
        </a:defRPr>
      </a:lvl3pPr>
      <a:lvl4pPr marL="1598613" indent="-227013" algn="l" rtl="0" eaLnBrk="0" fontAlgn="base" hangingPunct="0">
        <a:spcBef>
          <a:spcPct val="20000"/>
        </a:spcBef>
        <a:spcAft>
          <a:spcPct val="0"/>
        </a:spcAft>
        <a:buClr>
          <a:schemeClr val="tx1"/>
        </a:buClr>
        <a:buChar char="•"/>
        <a:defRPr sz="2000" kern="1200">
          <a:solidFill>
            <a:schemeClr val="tx2"/>
          </a:solidFill>
          <a:latin typeface="+mn-lt"/>
          <a:ea typeface="+mn-ea"/>
          <a:cs typeface="+mn-cs"/>
        </a:defRPr>
      </a:lvl4pPr>
      <a:lvl5pPr marL="2055813" indent="-227013" algn="l" rtl="0" eaLnBrk="0" fontAlgn="base" hangingPunct="0">
        <a:spcBef>
          <a:spcPct val="20000"/>
        </a:spcBef>
        <a:spcAft>
          <a:spcPct val="0"/>
        </a:spcAft>
        <a:buChar char="•"/>
        <a:defRPr sz="1600" kern="1200">
          <a:solidFill>
            <a:schemeClr val="tx2"/>
          </a:solidFill>
          <a:latin typeface="+mn-lt"/>
          <a:ea typeface="+mn-ea"/>
          <a:cs typeface="+mn-cs"/>
        </a:defRPr>
      </a:lvl5pPr>
      <a:lvl6pPr marL="2514474" indent="-228588" algn="l" defTabSz="914355"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8" algn="l" defTabSz="914355"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8" algn="l" defTabSz="914355"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8" algn="l" defTabSz="914355"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ight Triangle 10">
            <a:extLst>
              <a:ext uri="{FF2B5EF4-FFF2-40B4-BE49-F238E27FC236}">
                <a16:creationId xmlns:a16="http://schemas.microsoft.com/office/drawing/2014/main" id="{BD2AF294-D9E0-E14C-B0B7-1D2FD5E471F2}"/>
              </a:ext>
            </a:extLst>
          </p:cNvPr>
          <p:cNvSpPr/>
          <p:nvPr/>
        </p:nvSpPr>
        <p:spPr>
          <a:xfrm>
            <a:off x="0" y="3497263"/>
            <a:ext cx="9150350"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lIns="91436" tIns="45718" rIns="91436" bIns="45718"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algn="ctr" eaLnBrk="1" hangingPunct="1">
              <a:defRPr/>
            </a:pPr>
            <a:endParaRPr lang="en-US" altLang="en-US" sz="1800" u="none" dirty="0">
              <a:solidFill>
                <a:srgbClr val="FFFFFF"/>
              </a:solidFill>
              <a:latin typeface="Trebuchet MS" pitchFamily="34" charset="0"/>
            </a:endParaRPr>
          </a:p>
        </p:txBody>
      </p:sp>
      <p:grpSp>
        <p:nvGrpSpPr>
          <p:cNvPr id="3075" name="Group 15"/>
          <p:cNvGrpSpPr>
            <a:grpSpLocks/>
          </p:cNvGrpSpPr>
          <p:nvPr/>
        </p:nvGrpSpPr>
        <p:grpSpPr bwMode="auto">
          <a:xfrm>
            <a:off x="-3175" y="3943350"/>
            <a:ext cx="9147175" cy="1204913"/>
            <a:chOff x="-3765" y="4832896"/>
            <a:chExt cx="9147765" cy="2032192"/>
          </a:xfrm>
        </p:grpSpPr>
        <p:sp>
          <p:nvSpPr>
            <p:cNvPr id="17" name="Freeform 16">
              <a:extLst>
                <a:ext uri="{FF2B5EF4-FFF2-40B4-BE49-F238E27FC236}">
                  <a16:creationId xmlns:a16="http://schemas.microsoft.com/office/drawing/2014/main" id="{344F00EC-12E8-814F-AF63-F7A0B86C47E2}"/>
                </a:ext>
              </a:extLst>
            </p:cNvPr>
            <p:cNvSpPr>
              <a:spLocks/>
            </p:cNvSpPr>
            <p:nvPr/>
          </p:nvSpPr>
          <p:spPr bwMode="auto">
            <a:xfrm>
              <a:off x="1687032" y="4832896"/>
              <a:ext cx="7456968" cy="516750"/>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a:defRPr/>
              </a:pPr>
              <a:endParaRPr lang="en-US" sz="1800" u="none" dirty="0">
                <a:latin typeface="Lucida Sans Unicode" pitchFamily="34" charset="0"/>
                <a:cs typeface="Arial" charset="0"/>
              </a:endParaRPr>
            </a:p>
          </p:txBody>
        </p:sp>
        <p:sp>
          <p:nvSpPr>
            <p:cNvPr id="3082" name="Freeform 18"/>
            <p:cNvSpPr>
              <a:spLocks/>
            </p:cNvSpPr>
            <p:nvPr/>
          </p:nvSpPr>
          <p:spPr bwMode="auto">
            <a:xfrm>
              <a:off x="35926" y="5136119"/>
              <a:ext cx="9108074" cy="837375"/>
            </a:xfrm>
            <a:custGeom>
              <a:avLst/>
              <a:gdLst>
                <a:gd name="T0" fmla="*/ 0 w 5760"/>
                <a:gd name="T1" fmla="*/ 0 h 528"/>
                <a:gd name="T2" fmla="*/ 2147483646 w 5760"/>
                <a:gd name="T3" fmla="*/ 0 h 528"/>
                <a:gd name="T4" fmla="*/ 2147483646 w 5760"/>
                <a:gd name="T5" fmla="*/ 2147483646 h 528"/>
                <a:gd name="T6" fmla="*/ 2147483646 w 5760"/>
                <a:gd name="T7" fmla="*/ 0 h 528"/>
                <a:gd name="T8" fmla="*/ 0 60000 65536"/>
                <a:gd name="T9" fmla="*/ 0 60000 65536"/>
                <a:gd name="T10" fmla="*/ 0 60000 65536"/>
                <a:gd name="T11" fmla="*/ 0 60000 65536"/>
                <a:gd name="T12" fmla="*/ 0 w 5760"/>
                <a:gd name="T13" fmla="*/ 0 h 528"/>
                <a:gd name="T14" fmla="*/ 5760 w 5760"/>
                <a:gd name="T15" fmla="*/ 528 h 528"/>
              </a:gdLst>
              <a:ahLst/>
              <a:cxnLst>
                <a:cxn ang="T8">
                  <a:pos x="T0" y="T1"/>
                </a:cxn>
                <a:cxn ang="T9">
                  <a:pos x="T2" y="T3"/>
                </a:cxn>
                <a:cxn ang="T10">
                  <a:pos x="T4" y="T5"/>
                </a:cxn>
                <a:cxn ang="T11">
                  <a:pos x="T6" y="T7"/>
                </a:cxn>
              </a:cxnLst>
              <a:rect l="T12" t="T13" r="T14" b="T15"/>
              <a:pathLst>
                <a:path w="5760" h="528">
                  <a:moveTo>
                    <a:pt x="0" y="0"/>
                  </a:moveTo>
                  <a:lnTo>
                    <a:pt x="5760" y="0"/>
                  </a:lnTo>
                  <a:lnTo>
                    <a:pt x="5760" y="528"/>
                  </a:lnTo>
                  <a:lnTo>
                    <a:pt x="48" y="0"/>
                  </a:lnTo>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a:lstStyle/>
            <a:p>
              <a:endParaRPr lang="zh-TW" altLang="en-US"/>
            </a:p>
          </p:txBody>
        </p:sp>
        <p:grpSp>
          <p:nvGrpSpPr>
            <p:cNvPr id="3083" name="Freeform 19"/>
            <p:cNvGrpSpPr>
              <a:grpSpLocks/>
            </p:cNvGrpSpPr>
            <p:nvPr/>
          </p:nvGrpSpPr>
          <p:grpSpPr bwMode="auto">
            <a:xfrm>
              <a:off x="-590" y="4865026"/>
              <a:ext cx="9144590" cy="2008095"/>
              <a:chOff x="0" y="5283200"/>
              <a:chExt cx="9144000" cy="1587500"/>
            </a:xfrm>
          </p:grpSpPr>
          <p:pic>
            <p:nvPicPr>
              <p:cNvPr id="3085" name="Freeform 19"/>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5283200"/>
                <a:ext cx="91440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2" name="Text Box 12">
                <a:extLst>
                  <a:ext uri="{FF2B5EF4-FFF2-40B4-BE49-F238E27FC236}">
                    <a16:creationId xmlns:a16="http://schemas.microsoft.com/office/drawing/2014/main" id="{EE59836E-994C-5047-8358-F59AB579B2F0}"/>
                  </a:ext>
                </a:extLst>
              </p:cNvPr>
              <p:cNvSpPr txBox="1">
                <a:spLocks noChangeArrowheads="1"/>
              </p:cNvSpPr>
              <p:nvPr/>
            </p:nvSpPr>
            <p:spPr bwMode="auto">
              <a:xfrm>
                <a:off x="0" y="5298017"/>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algn="ctr" eaLnBrk="1" hangingPunct="1">
                  <a:defRPr/>
                </a:pPr>
                <a:endParaRPr lang="en-US" altLang="en-US" sz="1800" u="none" dirty="0">
                  <a:solidFill>
                    <a:srgbClr val="FFFFFF"/>
                  </a:solidFill>
                  <a:latin typeface="Trebuchet MS" pitchFamily="34" charset="0"/>
                </a:endParaRPr>
              </a:p>
            </p:txBody>
          </p:sp>
        </p:grpSp>
        <p:cxnSp>
          <p:nvCxnSpPr>
            <p:cNvPr id="21" name="Straight Connector 20">
              <a:extLst>
                <a:ext uri="{FF2B5EF4-FFF2-40B4-BE49-F238E27FC236}">
                  <a16:creationId xmlns:a16="http://schemas.microsoft.com/office/drawing/2014/main" id="{9B3004C3-65B7-C247-898D-CECB91202565}"/>
                </a:ext>
              </a:extLst>
            </p:cNvPr>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76" name="Title Placeholder 8"/>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altLang="en-US" smtClean="0"/>
              <a:t>Click to edit Master title style</a:t>
            </a:r>
          </a:p>
        </p:txBody>
      </p:sp>
      <p:sp>
        <p:nvSpPr>
          <p:cNvPr id="3077" name="Text Placeholder 29"/>
          <p:cNvSpPr>
            <a:spLocks noGrp="1"/>
          </p:cNvSpPr>
          <p:nvPr>
            <p:ph type="body" idx="1"/>
          </p:nvPr>
        </p:nvSpPr>
        <p:spPr bwMode="auto">
          <a:xfrm>
            <a:off x="457200" y="11112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 name="Date Placeholder 29">
            <a:extLst>
              <a:ext uri="{FF2B5EF4-FFF2-40B4-BE49-F238E27FC236}">
                <a16:creationId xmlns:a16="http://schemas.microsoft.com/office/drawing/2014/main" id="{2112CC9B-05A6-584F-8D51-5E0864D1E734}"/>
              </a:ext>
            </a:extLst>
          </p:cNvPr>
          <p:cNvSpPr>
            <a:spLocks noGrp="1"/>
          </p:cNvSpPr>
          <p:nvPr>
            <p:ph type="dt" sz="half" idx="2"/>
          </p:nvPr>
        </p:nvSpPr>
        <p:spPr>
          <a:xfrm>
            <a:off x="6727825" y="4806950"/>
            <a:ext cx="1919288" cy="273050"/>
          </a:xfrm>
          <a:prstGeom prst="rect">
            <a:avLst/>
          </a:prstGeom>
        </p:spPr>
        <p:txBody>
          <a:bodyPr vert="horz" wrap="square" lIns="91436" tIns="45718" rIns="91436" bIns="45718" numCol="1" anchor="b" anchorCtr="0" compatLnSpc="1">
            <a:prstTxWarp prst="textNoShape">
              <a:avLst/>
            </a:prstTxWarp>
          </a:bodyPr>
          <a:lstStyle>
            <a:lvl1pPr eaLnBrk="1" hangingPunct="1">
              <a:defRPr sz="1000" u="none">
                <a:solidFill>
                  <a:srgbClr val="FFFFFF"/>
                </a:solidFill>
                <a:latin typeface="Trebuchet MS" pitchFamily="34" charset="0"/>
                <a:cs typeface="Arial" charset="0"/>
              </a:defRPr>
            </a:lvl1pPr>
          </a:lstStyle>
          <a:p>
            <a:pPr>
              <a:defRPr/>
            </a:pPr>
            <a:endParaRPr lang="en-US" altLang="en-US"/>
          </a:p>
        </p:txBody>
      </p:sp>
      <p:sp>
        <p:nvSpPr>
          <p:cNvPr id="24" name="Footer Placeholder 18">
            <a:extLst>
              <a:ext uri="{FF2B5EF4-FFF2-40B4-BE49-F238E27FC236}">
                <a16:creationId xmlns:a16="http://schemas.microsoft.com/office/drawing/2014/main" id="{BCF4062C-48C5-214B-9454-1F7A08D92C98}"/>
              </a:ext>
            </a:extLst>
          </p:cNvPr>
          <p:cNvSpPr>
            <a:spLocks noGrp="1"/>
          </p:cNvSpPr>
          <p:nvPr>
            <p:ph type="ftr" sz="quarter" idx="3"/>
          </p:nvPr>
        </p:nvSpPr>
        <p:spPr>
          <a:xfrm>
            <a:off x="4379913" y="4806950"/>
            <a:ext cx="2351087" cy="273050"/>
          </a:xfrm>
          <a:prstGeom prst="rect">
            <a:avLst/>
          </a:prstGeom>
        </p:spPr>
        <p:txBody>
          <a:bodyPr vert="horz" wrap="square" lIns="91436" tIns="45718" rIns="91436" bIns="45718" numCol="1" anchor="b" anchorCtr="0" compatLnSpc="1">
            <a:prstTxWarp prst="textNoShape">
              <a:avLst/>
            </a:prstTxWarp>
          </a:bodyPr>
          <a:lstStyle>
            <a:lvl1pPr algn="r" eaLnBrk="1" hangingPunct="1">
              <a:defRPr sz="1000" u="none">
                <a:solidFill>
                  <a:srgbClr val="E8F0F4"/>
                </a:solidFill>
                <a:latin typeface="Trebuchet MS" pitchFamily="34" charset="0"/>
                <a:cs typeface="Arial" charset="0"/>
              </a:defRPr>
            </a:lvl1pPr>
          </a:lstStyle>
          <a:p>
            <a:pPr>
              <a:defRPr/>
            </a:pPr>
            <a:endParaRPr lang="en-US" altLang="en-US"/>
          </a:p>
        </p:txBody>
      </p:sp>
      <p:sp>
        <p:nvSpPr>
          <p:cNvPr id="25" name="Slide Number Placeholder 26">
            <a:extLst>
              <a:ext uri="{FF2B5EF4-FFF2-40B4-BE49-F238E27FC236}">
                <a16:creationId xmlns:a16="http://schemas.microsoft.com/office/drawing/2014/main" id="{A06926DE-17B7-7C41-A01F-C4467FEC51F5}"/>
              </a:ext>
            </a:extLst>
          </p:cNvPr>
          <p:cNvSpPr>
            <a:spLocks noGrp="1"/>
          </p:cNvSpPr>
          <p:nvPr>
            <p:ph type="sldNum" sz="quarter" idx="4"/>
          </p:nvPr>
        </p:nvSpPr>
        <p:spPr>
          <a:xfrm>
            <a:off x="8647113" y="4806950"/>
            <a:ext cx="366712" cy="273050"/>
          </a:xfrm>
          <a:prstGeom prst="rect">
            <a:avLst/>
          </a:prstGeom>
        </p:spPr>
        <p:txBody>
          <a:bodyPr vert="horz" wrap="square" lIns="91436" tIns="45718" rIns="91436" bIns="45718" numCol="1" anchor="b" anchorCtr="0" compatLnSpc="1">
            <a:prstTxWarp prst="textNoShape">
              <a:avLst/>
            </a:prstTxWarp>
          </a:bodyPr>
          <a:lstStyle>
            <a:lvl1pPr algn="r" eaLnBrk="1" hangingPunct="1">
              <a:defRPr sz="1000" u="none">
                <a:solidFill>
                  <a:srgbClr val="FFFFFF"/>
                </a:solidFill>
                <a:latin typeface="Lucida Sans Unicode" panose="020B0602030504020204" pitchFamily="34" charset="0"/>
                <a:cs typeface="Arial" panose="020B0604020202020204" pitchFamily="34" charset="0"/>
              </a:defRPr>
            </a:lvl1pPr>
          </a:lstStyle>
          <a:p>
            <a:pPr>
              <a:defRPr/>
            </a:pPr>
            <a:fld id="{DF5D5089-C00F-467F-92C8-5F0893551372}" type="slidenum">
              <a:rPr lang="en-US" altLang="en-US"/>
              <a:pPr>
                <a:defRPr/>
              </a:pPr>
              <a:t>‹#›</a:t>
            </a:fld>
            <a:endParaRPr lang="en-US" altLang="en-US"/>
          </a:p>
        </p:txBody>
      </p:sp>
    </p:spTree>
    <p:extLst>
      <p:ext uri="{BB962C8B-B14F-4D97-AF65-F5344CB8AC3E}">
        <p14:creationId xmlns:p14="http://schemas.microsoft.com/office/powerpoint/2010/main" val="267506826"/>
      </p:ext>
    </p:extLst>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timing>
    <p:tnLst>
      <p:par>
        <p:cTn id="1" dur="indefinite" restart="never" nodeType="tmRoot"/>
      </p:par>
    </p:tnLst>
  </p:timing>
  <p:txStyles>
    <p:titleStyle>
      <a:lvl1pPr algn="ctr" rtl="0" eaLnBrk="0" fontAlgn="base" hangingPunct="0">
        <a:spcBef>
          <a:spcPct val="0"/>
        </a:spcBef>
        <a:spcAft>
          <a:spcPct val="0"/>
        </a:spcAft>
        <a:defRPr sz="4100" b="1" kern="1200">
          <a:solidFill>
            <a:schemeClr val="tx2"/>
          </a:solidFill>
          <a:latin typeface="+mj-lt"/>
          <a:ea typeface="+mj-ea"/>
          <a:cs typeface="+mj-cs"/>
        </a:defRPr>
      </a:lvl1pPr>
      <a:lvl2pPr algn="ctr" rtl="0" eaLnBrk="0" fontAlgn="base" hangingPunct="0">
        <a:spcBef>
          <a:spcPct val="0"/>
        </a:spcBef>
        <a:spcAft>
          <a:spcPct val="0"/>
        </a:spcAft>
        <a:defRPr sz="4100" b="1">
          <a:solidFill>
            <a:schemeClr val="tx2"/>
          </a:solidFill>
          <a:latin typeface="Trebuchet MS" charset="0"/>
        </a:defRPr>
      </a:lvl2pPr>
      <a:lvl3pPr algn="ctr" rtl="0" eaLnBrk="0" fontAlgn="base" hangingPunct="0">
        <a:spcBef>
          <a:spcPct val="0"/>
        </a:spcBef>
        <a:spcAft>
          <a:spcPct val="0"/>
        </a:spcAft>
        <a:defRPr sz="4100" b="1">
          <a:solidFill>
            <a:schemeClr val="tx2"/>
          </a:solidFill>
          <a:latin typeface="Trebuchet MS" charset="0"/>
        </a:defRPr>
      </a:lvl3pPr>
      <a:lvl4pPr algn="ctr" rtl="0" eaLnBrk="0" fontAlgn="base" hangingPunct="0">
        <a:spcBef>
          <a:spcPct val="0"/>
        </a:spcBef>
        <a:spcAft>
          <a:spcPct val="0"/>
        </a:spcAft>
        <a:defRPr sz="4100" b="1">
          <a:solidFill>
            <a:schemeClr val="tx2"/>
          </a:solidFill>
          <a:latin typeface="Trebuchet MS" charset="0"/>
        </a:defRPr>
      </a:lvl4pPr>
      <a:lvl5pPr algn="ctr" rtl="0" eaLnBrk="0" fontAlgn="base" hangingPunct="0">
        <a:spcBef>
          <a:spcPct val="0"/>
        </a:spcBef>
        <a:spcAft>
          <a:spcPct val="0"/>
        </a:spcAft>
        <a:defRPr sz="4100" b="1">
          <a:solidFill>
            <a:schemeClr val="tx2"/>
          </a:solidFill>
          <a:latin typeface="Trebuchet MS" charset="0"/>
        </a:defRPr>
      </a:lvl5pPr>
      <a:lvl6pPr marL="457178" algn="ctr" rtl="0" fontAlgn="base">
        <a:spcBef>
          <a:spcPct val="0"/>
        </a:spcBef>
        <a:spcAft>
          <a:spcPct val="0"/>
        </a:spcAft>
        <a:defRPr sz="4100" b="1">
          <a:solidFill>
            <a:schemeClr val="tx2"/>
          </a:solidFill>
          <a:latin typeface="Trebuchet MS" charset="0"/>
        </a:defRPr>
      </a:lvl6pPr>
      <a:lvl7pPr marL="914355" algn="ctr" rtl="0" fontAlgn="base">
        <a:spcBef>
          <a:spcPct val="0"/>
        </a:spcBef>
        <a:spcAft>
          <a:spcPct val="0"/>
        </a:spcAft>
        <a:defRPr sz="4100" b="1">
          <a:solidFill>
            <a:schemeClr val="tx2"/>
          </a:solidFill>
          <a:latin typeface="Trebuchet MS" charset="0"/>
        </a:defRPr>
      </a:lvl7pPr>
      <a:lvl8pPr marL="1371532" algn="ctr" rtl="0" fontAlgn="base">
        <a:spcBef>
          <a:spcPct val="0"/>
        </a:spcBef>
        <a:spcAft>
          <a:spcPct val="0"/>
        </a:spcAft>
        <a:defRPr sz="4100" b="1">
          <a:solidFill>
            <a:schemeClr val="tx2"/>
          </a:solidFill>
          <a:latin typeface="Trebuchet MS" charset="0"/>
        </a:defRPr>
      </a:lvl8pPr>
      <a:lvl9pPr marL="1828709" algn="ctr" rtl="0" fontAlgn="base">
        <a:spcBef>
          <a:spcPct val="0"/>
        </a:spcBef>
        <a:spcAft>
          <a:spcPct val="0"/>
        </a:spcAft>
        <a:defRPr sz="4100" b="1">
          <a:solidFill>
            <a:schemeClr val="tx2"/>
          </a:solidFill>
          <a:latin typeface="Trebuchet MS" charset="0"/>
        </a:defRPr>
      </a:lvl9pPr>
    </p:titleStyle>
    <p:bodyStyle>
      <a:lvl1pPr marL="363538" indent="-254000" algn="l" rtl="0" eaLnBrk="0" fontAlgn="base" hangingPunct="0">
        <a:spcBef>
          <a:spcPts val="400"/>
        </a:spcBef>
        <a:spcAft>
          <a:spcPct val="0"/>
        </a:spcAft>
        <a:buClr>
          <a:schemeClr val="accent1"/>
        </a:buClr>
        <a:buSzPct val="68000"/>
        <a:buFont typeface="Wingdings 3" panose="05040102010807070707" pitchFamily="18" charset="2"/>
        <a:buChar char=""/>
        <a:defRPr sz="2700" kern="1200">
          <a:solidFill>
            <a:schemeClr val="tx1"/>
          </a:solidFill>
          <a:latin typeface="+mn-lt"/>
          <a:ea typeface="+mn-ea"/>
          <a:cs typeface="+mn-cs"/>
        </a:defRPr>
      </a:lvl1pPr>
      <a:lvl2pPr marL="619125" indent="-227013" algn="l" rtl="0" eaLnBrk="0" fontAlgn="base" hangingPunct="0">
        <a:spcBef>
          <a:spcPts val="325"/>
        </a:spcBef>
        <a:spcAft>
          <a:spcPct val="0"/>
        </a:spcAft>
        <a:buClr>
          <a:schemeClr val="accent1"/>
        </a:buClr>
        <a:buFont typeface="Verdana" panose="020B0604030504040204" pitchFamily="34" charset="0"/>
        <a:buChar char="◦"/>
        <a:defRPr sz="2300" kern="1200">
          <a:solidFill>
            <a:schemeClr val="tx1"/>
          </a:solidFill>
          <a:latin typeface="+mn-lt"/>
          <a:ea typeface="+mn-ea"/>
          <a:cs typeface="+mn-cs"/>
        </a:defRPr>
      </a:lvl2pPr>
      <a:lvl3pPr marL="857250" indent="-227013" algn="l" rtl="0" eaLnBrk="0" fontAlgn="base" hangingPunct="0">
        <a:spcBef>
          <a:spcPts val="350"/>
        </a:spcBef>
        <a:spcAft>
          <a:spcPct val="0"/>
        </a:spcAft>
        <a:buClr>
          <a:schemeClr val="accent2"/>
        </a:buClr>
        <a:buSzPct val="100000"/>
        <a:buFont typeface="Wingdings 2" panose="05020102010507070707" pitchFamily="18" charset="2"/>
        <a:buChar char=""/>
        <a:defRPr sz="2100" kern="1200">
          <a:solidFill>
            <a:schemeClr val="tx1"/>
          </a:solidFill>
          <a:latin typeface="+mn-lt"/>
          <a:ea typeface="+mn-ea"/>
          <a:cs typeface="+mn-cs"/>
        </a:defRPr>
      </a:lvl3pPr>
      <a:lvl4pPr marL="1141413" indent="-227013" algn="l" rtl="0" eaLnBrk="0" fontAlgn="base" hangingPunct="0">
        <a:spcBef>
          <a:spcPts val="350"/>
        </a:spcBef>
        <a:spcAft>
          <a:spcPct val="0"/>
        </a:spcAft>
        <a:buClr>
          <a:schemeClr val="accent2"/>
        </a:buClr>
        <a:buFont typeface="Wingdings 2" panose="05020102010507070707" pitchFamily="18" charset="2"/>
        <a:buChar char=""/>
        <a:defRPr sz="1900" kern="1200">
          <a:solidFill>
            <a:schemeClr val="tx1"/>
          </a:solidFill>
          <a:latin typeface="+mn-lt"/>
          <a:ea typeface="+mn-ea"/>
          <a:cs typeface="+mn-cs"/>
        </a:defRPr>
      </a:lvl4pPr>
      <a:lvl5pPr marL="1370013" indent="-227013" algn="l" rtl="0" eaLnBrk="0" fontAlgn="base" hangingPunct="0">
        <a:spcBef>
          <a:spcPts val="350"/>
        </a:spcBef>
        <a:spcAft>
          <a:spcPct val="0"/>
        </a:spcAft>
        <a:buClr>
          <a:schemeClr val="accent2"/>
        </a:buClr>
        <a:buFont typeface="Wingdings 2" panose="05020102010507070707" pitchFamily="18" charset="2"/>
        <a:buChar char=""/>
        <a:defRPr kern="1200">
          <a:solidFill>
            <a:schemeClr val="tx1"/>
          </a:solidFill>
          <a:latin typeface="+mn-lt"/>
          <a:ea typeface="+mn-ea"/>
          <a:cs typeface="+mn-cs"/>
        </a:defRPr>
      </a:lvl5pPr>
      <a:lvl6pPr marL="2514474" indent="-228588" algn="l" defTabSz="914355"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8" algn="l" defTabSz="914355"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8" algn="l" defTabSz="914355"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8" algn="l" defTabSz="914355"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55DDC2-F387-C949-A433-1C16A122B89B}"/>
              </a:ext>
            </a:extLst>
          </p:cNvPr>
          <p:cNvSpPr>
            <a:spLocks noGrp="1"/>
          </p:cNvSpPr>
          <p:nvPr>
            <p:ph type="title"/>
          </p:nvPr>
        </p:nvSpPr>
        <p:spPr>
          <a:xfrm>
            <a:off x="381000" y="173038"/>
            <a:ext cx="8382000" cy="665162"/>
          </a:xfrm>
          <a:prstGeom prst="rect">
            <a:avLst/>
          </a:prstGeom>
        </p:spPr>
        <p:txBody>
          <a:bodyPr vert="horz" wrap="square" lIns="0" tIns="0" rIns="0" bIns="0" rtlCol="0" anchor="t">
            <a:spAutoFit/>
          </a:bodyPr>
          <a:lstStyle/>
          <a:p>
            <a:r>
              <a:rPr lang="en-US" dirty="0"/>
              <a:t>Click to edit Master title style</a:t>
            </a:r>
          </a:p>
        </p:txBody>
      </p:sp>
      <p:sp>
        <p:nvSpPr>
          <p:cNvPr id="4099" name="Text Placeholder 2"/>
          <p:cNvSpPr>
            <a:spLocks noGrp="1"/>
          </p:cNvSpPr>
          <p:nvPr>
            <p:ph type="body" idx="1"/>
          </p:nvPr>
        </p:nvSpPr>
        <p:spPr bwMode="auto">
          <a:xfrm>
            <a:off x="381000" y="1060450"/>
            <a:ext cx="8382000"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2895795284"/>
      </p:ext>
    </p:extLst>
  </p:cSld>
  <p:clrMap bg1="dk1" tx1="lt1" bg2="dk2" tx2="lt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Lst>
  <p:transition>
    <p:fade/>
  </p:transition>
  <p:txStyles>
    <p:titleStyle>
      <a:lvl1pPr algn="l" defTabSz="912813" rtl="0" eaLnBrk="0" fontAlgn="base" hangingPunct="0">
        <a:lnSpc>
          <a:spcPct val="90000"/>
        </a:lnSpc>
        <a:spcBef>
          <a:spcPct val="0"/>
        </a:spcBef>
        <a:spcAft>
          <a:spcPct val="0"/>
        </a:spcAft>
        <a:defRPr lang="en-US" sz="4800"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Trebuchet MS" panose="020B0603020202020204" pitchFamily="34" charset="0"/>
          <a:ea typeface="+mn-ea"/>
          <a:cs typeface="Arial" charset="0"/>
        </a:defRPr>
      </a:lvl1pPr>
      <a:lvl2pPr algn="l" defTabSz="912813" rtl="0" eaLnBrk="0" fontAlgn="base" hangingPunct="0">
        <a:lnSpc>
          <a:spcPct val="90000"/>
        </a:lnSpc>
        <a:spcBef>
          <a:spcPct val="0"/>
        </a:spcBef>
        <a:spcAft>
          <a:spcPct val="0"/>
        </a:spcAft>
        <a:defRPr sz="4800">
          <a:solidFill>
            <a:schemeClr val="tx1"/>
          </a:solidFill>
          <a:latin typeface="Trebuchet MS" pitchFamily="34" charset="0"/>
          <a:cs typeface="Arial" pitchFamily="34" charset="0"/>
        </a:defRPr>
      </a:lvl2pPr>
      <a:lvl3pPr algn="l" defTabSz="912813" rtl="0" eaLnBrk="0" fontAlgn="base" hangingPunct="0">
        <a:lnSpc>
          <a:spcPct val="90000"/>
        </a:lnSpc>
        <a:spcBef>
          <a:spcPct val="0"/>
        </a:spcBef>
        <a:spcAft>
          <a:spcPct val="0"/>
        </a:spcAft>
        <a:defRPr sz="4800">
          <a:solidFill>
            <a:schemeClr val="tx1"/>
          </a:solidFill>
          <a:latin typeface="Trebuchet MS" pitchFamily="34" charset="0"/>
          <a:cs typeface="Arial" pitchFamily="34" charset="0"/>
        </a:defRPr>
      </a:lvl3pPr>
      <a:lvl4pPr algn="l" defTabSz="912813" rtl="0" eaLnBrk="0" fontAlgn="base" hangingPunct="0">
        <a:lnSpc>
          <a:spcPct val="90000"/>
        </a:lnSpc>
        <a:spcBef>
          <a:spcPct val="0"/>
        </a:spcBef>
        <a:spcAft>
          <a:spcPct val="0"/>
        </a:spcAft>
        <a:defRPr sz="4800">
          <a:solidFill>
            <a:schemeClr val="tx1"/>
          </a:solidFill>
          <a:latin typeface="Trebuchet MS" pitchFamily="34" charset="0"/>
          <a:cs typeface="Arial" pitchFamily="34" charset="0"/>
        </a:defRPr>
      </a:lvl4pPr>
      <a:lvl5pPr algn="l" defTabSz="912813" rtl="0" eaLnBrk="0" fontAlgn="base" hangingPunct="0">
        <a:lnSpc>
          <a:spcPct val="90000"/>
        </a:lnSpc>
        <a:spcBef>
          <a:spcPct val="0"/>
        </a:spcBef>
        <a:spcAft>
          <a:spcPct val="0"/>
        </a:spcAft>
        <a:defRPr sz="4800">
          <a:solidFill>
            <a:schemeClr val="tx1"/>
          </a:solidFill>
          <a:latin typeface="Trebuchet MS" pitchFamily="34" charset="0"/>
          <a:cs typeface="Arial" pitchFamily="34" charset="0"/>
        </a:defRPr>
      </a:lvl5pPr>
      <a:lvl6pPr marL="457200" algn="l" defTabSz="912813" rtl="0" fontAlgn="base">
        <a:lnSpc>
          <a:spcPct val="90000"/>
        </a:lnSpc>
        <a:spcBef>
          <a:spcPct val="0"/>
        </a:spcBef>
        <a:spcAft>
          <a:spcPct val="0"/>
        </a:spcAft>
        <a:defRPr sz="4800">
          <a:solidFill>
            <a:schemeClr val="tx1"/>
          </a:solidFill>
          <a:latin typeface="Trebuchet MS" pitchFamily="34" charset="0"/>
          <a:cs typeface="Arial" pitchFamily="34" charset="0"/>
        </a:defRPr>
      </a:lvl6pPr>
      <a:lvl7pPr marL="914400" algn="l" defTabSz="912813" rtl="0" fontAlgn="base">
        <a:lnSpc>
          <a:spcPct val="90000"/>
        </a:lnSpc>
        <a:spcBef>
          <a:spcPct val="0"/>
        </a:spcBef>
        <a:spcAft>
          <a:spcPct val="0"/>
        </a:spcAft>
        <a:defRPr sz="4800">
          <a:solidFill>
            <a:schemeClr val="tx1"/>
          </a:solidFill>
          <a:latin typeface="Trebuchet MS" pitchFamily="34" charset="0"/>
          <a:cs typeface="Arial" pitchFamily="34" charset="0"/>
        </a:defRPr>
      </a:lvl7pPr>
      <a:lvl8pPr marL="1371600" algn="l" defTabSz="912813" rtl="0" fontAlgn="base">
        <a:lnSpc>
          <a:spcPct val="90000"/>
        </a:lnSpc>
        <a:spcBef>
          <a:spcPct val="0"/>
        </a:spcBef>
        <a:spcAft>
          <a:spcPct val="0"/>
        </a:spcAft>
        <a:defRPr sz="4800">
          <a:solidFill>
            <a:schemeClr val="tx1"/>
          </a:solidFill>
          <a:latin typeface="Trebuchet MS" pitchFamily="34" charset="0"/>
          <a:cs typeface="Arial" pitchFamily="34" charset="0"/>
        </a:defRPr>
      </a:lvl8pPr>
      <a:lvl9pPr marL="1828800" algn="l" defTabSz="912813" rtl="0" fontAlgn="base">
        <a:lnSpc>
          <a:spcPct val="90000"/>
        </a:lnSpc>
        <a:spcBef>
          <a:spcPct val="0"/>
        </a:spcBef>
        <a:spcAft>
          <a:spcPct val="0"/>
        </a:spcAft>
        <a:defRPr sz="4800">
          <a:solidFill>
            <a:schemeClr val="tx1"/>
          </a:solidFill>
          <a:latin typeface="Trebuchet MS" pitchFamily="34" charset="0"/>
          <a:cs typeface="Arial" pitchFamily="34" charset="0"/>
        </a:defRPr>
      </a:lvl9pPr>
    </p:titleStyle>
    <p:bodyStyle>
      <a:lvl1pPr marL="395288" indent="-395288" algn="l" defTabSz="912813" rtl="0" eaLnBrk="0" fontAlgn="base" hangingPunct="0">
        <a:lnSpc>
          <a:spcPct val="90000"/>
        </a:lnSpc>
        <a:spcBef>
          <a:spcPct val="20000"/>
        </a:spcBef>
        <a:spcAft>
          <a:spcPct val="0"/>
        </a:spcAft>
        <a:buBlip>
          <a:blip r:embed="rId16"/>
        </a:buBlip>
        <a:defRPr sz="3200" kern="1200">
          <a:solidFill>
            <a:schemeClr val="tx1"/>
          </a:solidFill>
          <a:latin typeface="Trebuchet MS" panose="020B0603020202020204" pitchFamily="34" charset="0"/>
          <a:ea typeface="+mn-ea"/>
          <a:cs typeface="+mn-cs"/>
        </a:defRPr>
      </a:lvl1pPr>
      <a:lvl2pPr marL="912813" indent="-395288" algn="l" defTabSz="912813" rtl="0" eaLnBrk="0" fontAlgn="base" hangingPunct="0">
        <a:lnSpc>
          <a:spcPct val="90000"/>
        </a:lnSpc>
        <a:spcBef>
          <a:spcPct val="20000"/>
        </a:spcBef>
        <a:spcAft>
          <a:spcPct val="0"/>
        </a:spcAft>
        <a:buBlip>
          <a:blip r:embed="rId17"/>
        </a:buBlip>
        <a:defRPr sz="2800" kern="1200">
          <a:solidFill>
            <a:schemeClr val="tx1"/>
          </a:solidFill>
          <a:latin typeface="Trebuchet MS" panose="020B0603020202020204" pitchFamily="34" charset="0"/>
          <a:ea typeface="+mn-ea"/>
          <a:cs typeface="+mn-cs"/>
        </a:defRPr>
      </a:lvl2pPr>
      <a:lvl3pPr marL="1257300" indent="-342900" algn="l" defTabSz="912813" rtl="0" eaLnBrk="0" fontAlgn="base" hangingPunct="0">
        <a:lnSpc>
          <a:spcPct val="90000"/>
        </a:lnSpc>
        <a:spcBef>
          <a:spcPct val="20000"/>
        </a:spcBef>
        <a:spcAft>
          <a:spcPct val="0"/>
        </a:spcAft>
        <a:buBlip>
          <a:blip r:embed="rId17"/>
        </a:buBlip>
        <a:defRPr sz="2400" kern="1200">
          <a:solidFill>
            <a:schemeClr val="tx1"/>
          </a:solidFill>
          <a:latin typeface="Trebuchet MS" panose="020B0603020202020204" pitchFamily="34" charset="0"/>
          <a:ea typeface="+mn-ea"/>
          <a:cs typeface="+mn-cs"/>
        </a:defRPr>
      </a:lvl3pPr>
      <a:lvl4pPr marL="1603375" indent="-344488" algn="l" defTabSz="912813" rtl="0" eaLnBrk="0" fontAlgn="base" hangingPunct="0">
        <a:lnSpc>
          <a:spcPct val="90000"/>
        </a:lnSpc>
        <a:spcBef>
          <a:spcPct val="20000"/>
        </a:spcBef>
        <a:spcAft>
          <a:spcPct val="0"/>
        </a:spcAft>
        <a:buBlip>
          <a:blip r:embed="rId17"/>
        </a:buBlip>
        <a:defRPr sz="2400" kern="1200">
          <a:solidFill>
            <a:schemeClr val="tx1"/>
          </a:solidFill>
          <a:latin typeface="Trebuchet MS" panose="020B0603020202020204" pitchFamily="34" charset="0"/>
          <a:ea typeface="+mn-ea"/>
          <a:cs typeface="+mn-cs"/>
        </a:defRPr>
      </a:lvl4pPr>
      <a:lvl5pPr marL="1939925" indent="-334963" algn="l" defTabSz="912813" rtl="0" eaLnBrk="0" fontAlgn="base" hangingPunct="0">
        <a:lnSpc>
          <a:spcPct val="90000"/>
        </a:lnSpc>
        <a:spcBef>
          <a:spcPct val="20000"/>
        </a:spcBef>
        <a:spcAft>
          <a:spcPct val="0"/>
        </a:spcAft>
        <a:buBlip>
          <a:blip r:embed="rId17"/>
        </a:buBlip>
        <a:defRPr sz="2400" kern="1200">
          <a:solidFill>
            <a:schemeClr val="tx1"/>
          </a:solidFill>
          <a:latin typeface="Trebuchet MS" panose="020B0603020202020204" pitchFamily="34" charset="0"/>
          <a:ea typeface="+mn-ea"/>
          <a:cs typeface="+mn-cs"/>
        </a:defRPr>
      </a:lvl5pPr>
      <a:lvl6pPr marL="2514374" indent="-228579"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33" indent="-228579"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91" indent="-228579"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51" indent="-228579" algn="l" defTabSz="91431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60"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7" algn="l" defTabSz="914318" rtl="0" eaLnBrk="1" latinLnBrk="0" hangingPunct="1">
        <a:defRPr sz="1800" kern="1200">
          <a:solidFill>
            <a:schemeClr val="tx1"/>
          </a:solidFill>
          <a:latin typeface="+mn-lt"/>
          <a:ea typeface="+mn-ea"/>
          <a:cs typeface="+mn-cs"/>
        </a:defRPr>
      </a:lvl4pPr>
      <a:lvl5pPr marL="1828637" algn="l" defTabSz="914318" rtl="0" eaLnBrk="1" latinLnBrk="0" hangingPunct="1">
        <a:defRPr sz="1800" kern="1200">
          <a:solidFill>
            <a:schemeClr val="tx1"/>
          </a:solidFill>
          <a:latin typeface="+mn-lt"/>
          <a:ea typeface="+mn-ea"/>
          <a:cs typeface="+mn-cs"/>
        </a:defRPr>
      </a:lvl5pPr>
      <a:lvl6pPr marL="2285795"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7" tIns="34289" rIns="68577" bIns="34289" numCol="1" anchor="ctr" anchorCtr="0" compatLnSpc="1">
            <a:prstTxWarp prst="textNoShape">
              <a:avLst/>
            </a:prstTxWarp>
          </a:bodyPr>
          <a:lstStyle/>
          <a:p>
            <a:pPr lvl="0"/>
            <a:r>
              <a:rPr lang="en-US" altLang="en-US" smtClean="0"/>
              <a:t>Click to edit Master title style</a:t>
            </a:r>
          </a:p>
        </p:txBody>
      </p:sp>
      <p:sp>
        <p:nvSpPr>
          <p:cNvPr id="5123"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7" tIns="34289" rIns="68577" bIns="34289"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16:creationId xmlns:a16="http://schemas.microsoft.com/office/drawing/2014/main" id="{AE31C40E-C8F6-0743-A153-D919F83E8559}"/>
              </a:ext>
            </a:extLst>
          </p:cNvPr>
          <p:cNvSpPr>
            <a:spLocks noGrp="1"/>
          </p:cNvSpPr>
          <p:nvPr>
            <p:ph type="dt" sz="half" idx="2"/>
          </p:nvPr>
        </p:nvSpPr>
        <p:spPr>
          <a:xfrm>
            <a:off x="628650" y="4767263"/>
            <a:ext cx="2057400" cy="274637"/>
          </a:xfrm>
          <a:prstGeom prst="rect">
            <a:avLst/>
          </a:prstGeom>
        </p:spPr>
        <p:txBody>
          <a:bodyPr vert="horz" wrap="square" lIns="68577" tIns="34289" rIns="68577" bIns="34289" numCol="1" anchor="ctr" anchorCtr="0" compatLnSpc="1">
            <a:prstTxWarp prst="textNoShape">
              <a:avLst/>
            </a:prstTxWarp>
          </a:bodyPr>
          <a:lstStyle>
            <a:lvl1pPr defTabSz="684213" eaLnBrk="1" hangingPunct="1">
              <a:defRPr sz="900" u="none">
                <a:solidFill>
                  <a:srgbClr val="898989"/>
                </a:solidFill>
                <a:latin typeface="Calibri" panose="020F0502020204030204" pitchFamily="34" charset="0"/>
              </a:defRPr>
            </a:lvl1pPr>
          </a:lstStyle>
          <a:p>
            <a:pPr>
              <a:defRPr/>
            </a:pPr>
            <a:fld id="{F86C69CE-87F2-4857-8A21-CF89DF48543C}" type="datetimeFigureOut">
              <a:rPr lang="en-US" altLang="zh-TW"/>
              <a:pPr>
                <a:defRPr/>
              </a:pPr>
              <a:t>1/11/2019</a:t>
            </a:fld>
            <a:endParaRPr lang="en-US" altLang="zh-TW"/>
          </a:p>
        </p:txBody>
      </p:sp>
      <p:sp>
        <p:nvSpPr>
          <p:cNvPr id="5" name="Footer Placeholder 4">
            <a:extLst>
              <a:ext uri="{FF2B5EF4-FFF2-40B4-BE49-F238E27FC236}">
                <a16:creationId xmlns:a16="http://schemas.microsoft.com/office/drawing/2014/main" id="{5C42FA14-4D2B-8C47-B098-14A3485461BF}"/>
              </a:ext>
            </a:extLst>
          </p:cNvPr>
          <p:cNvSpPr>
            <a:spLocks noGrp="1"/>
          </p:cNvSpPr>
          <p:nvPr>
            <p:ph type="ftr" sz="quarter" idx="3"/>
          </p:nvPr>
        </p:nvSpPr>
        <p:spPr>
          <a:xfrm>
            <a:off x="3028950" y="4767263"/>
            <a:ext cx="3086100" cy="274637"/>
          </a:xfrm>
          <a:prstGeom prst="rect">
            <a:avLst/>
          </a:prstGeom>
        </p:spPr>
        <p:txBody>
          <a:bodyPr vert="horz" wrap="square" lIns="68577" tIns="34289" rIns="68577" bIns="34289" numCol="1" anchor="ctr" anchorCtr="0" compatLnSpc="1">
            <a:prstTxWarp prst="textNoShape">
              <a:avLst/>
            </a:prstTxWarp>
          </a:bodyPr>
          <a:lstStyle>
            <a:lvl1pPr algn="ctr" defTabSz="684213" eaLnBrk="1" hangingPunct="1">
              <a:defRPr sz="900" u="none" smtClean="0">
                <a:solidFill>
                  <a:srgbClr val="898989"/>
                </a:solidFill>
                <a:latin typeface="Calibri" panose="020F0502020204030204" pitchFamily="34" charset="0"/>
              </a:defRPr>
            </a:lvl1pPr>
          </a:lstStyle>
          <a:p>
            <a:pPr>
              <a:defRPr/>
            </a:pPr>
            <a:endParaRPr lang="en-US" altLang="zh-TW"/>
          </a:p>
        </p:txBody>
      </p:sp>
      <p:sp>
        <p:nvSpPr>
          <p:cNvPr id="6" name="Slide Number Placeholder 5">
            <a:extLst>
              <a:ext uri="{FF2B5EF4-FFF2-40B4-BE49-F238E27FC236}">
                <a16:creationId xmlns:a16="http://schemas.microsoft.com/office/drawing/2014/main" id="{6049A951-18DB-FA49-9885-1C8EBF351521}"/>
              </a:ext>
            </a:extLst>
          </p:cNvPr>
          <p:cNvSpPr>
            <a:spLocks noGrp="1"/>
          </p:cNvSpPr>
          <p:nvPr>
            <p:ph type="sldNum" sz="quarter" idx="4"/>
          </p:nvPr>
        </p:nvSpPr>
        <p:spPr>
          <a:xfrm>
            <a:off x="6457950" y="4767263"/>
            <a:ext cx="2057400" cy="274637"/>
          </a:xfrm>
          <a:prstGeom prst="rect">
            <a:avLst/>
          </a:prstGeom>
        </p:spPr>
        <p:txBody>
          <a:bodyPr vert="horz" wrap="square" lIns="68577" tIns="34289" rIns="68577" bIns="34289" numCol="1" anchor="ctr" anchorCtr="0" compatLnSpc="1">
            <a:prstTxWarp prst="textNoShape">
              <a:avLst/>
            </a:prstTxWarp>
          </a:bodyPr>
          <a:lstStyle>
            <a:lvl1pPr algn="r" defTabSz="684213" eaLnBrk="1" hangingPunct="1">
              <a:defRPr sz="900" u="none">
                <a:solidFill>
                  <a:srgbClr val="898989"/>
                </a:solidFill>
                <a:latin typeface="Calibri" panose="020F0502020204030204" pitchFamily="34" charset="0"/>
              </a:defRPr>
            </a:lvl1pPr>
          </a:lstStyle>
          <a:p>
            <a:pPr>
              <a:defRPr/>
            </a:pPr>
            <a:fld id="{D22E6BFE-436D-4173-9716-A161138372A2}" type="slidenum">
              <a:rPr lang="en-US" altLang="en-US"/>
              <a:pPr>
                <a:defRPr/>
              </a:pPr>
              <a:t>‹#›</a:t>
            </a:fld>
            <a:endParaRPr lang="en-US" altLang="en-US"/>
          </a:p>
        </p:txBody>
      </p:sp>
    </p:spTree>
    <p:extLst>
      <p:ext uri="{BB962C8B-B14F-4D97-AF65-F5344CB8AC3E}">
        <p14:creationId xmlns:p14="http://schemas.microsoft.com/office/powerpoint/2010/main" val="1090892310"/>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Lst>
  <p:txStyles>
    <p:titleStyle>
      <a:lvl1pPr algn="l" defTabSz="68421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4213"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4213"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4213"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4213"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4213" rtl="0" fontAlgn="base">
        <a:lnSpc>
          <a:spcPct val="90000"/>
        </a:lnSpc>
        <a:spcBef>
          <a:spcPct val="0"/>
        </a:spcBef>
        <a:spcAft>
          <a:spcPct val="0"/>
        </a:spcAft>
        <a:defRPr sz="3300">
          <a:solidFill>
            <a:schemeClr val="tx1"/>
          </a:solidFill>
          <a:latin typeface="Calibri Light" pitchFamily="34" charset="0"/>
        </a:defRPr>
      </a:lvl6pPr>
      <a:lvl7pPr marL="914400" algn="l" defTabSz="684213" rtl="0" fontAlgn="base">
        <a:lnSpc>
          <a:spcPct val="90000"/>
        </a:lnSpc>
        <a:spcBef>
          <a:spcPct val="0"/>
        </a:spcBef>
        <a:spcAft>
          <a:spcPct val="0"/>
        </a:spcAft>
        <a:defRPr sz="3300">
          <a:solidFill>
            <a:schemeClr val="tx1"/>
          </a:solidFill>
          <a:latin typeface="Calibri Light" pitchFamily="34" charset="0"/>
        </a:defRPr>
      </a:lvl7pPr>
      <a:lvl8pPr marL="1371600" algn="l" defTabSz="684213" rtl="0" fontAlgn="base">
        <a:lnSpc>
          <a:spcPct val="90000"/>
        </a:lnSpc>
        <a:spcBef>
          <a:spcPct val="0"/>
        </a:spcBef>
        <a:spcAft>
          <a:spcPct val="0"/>
        </a:spcAft>
        <a:defRPr sz="3300">
          <a:solidFill>
            <a:schemeClr val="tx1"/>
          </a:solidFill>
          <a:latin typeface="Calibri Light" pitchFamily="34" charset="0"/>
        </a:defRPr>
      </a:lvl8pPr>
      <a:lvl9pPr marL="1828800" algn="l" defTabSz="684213" rtl="0" fontAlgn="base">
        <a:lnSpc>
          <a:spcPct val="90000"/>
        </a:lnSpc>
        <a:spcBef>
          <a:spcPct val="0"/>
        </a:spcBef>
        <a:spcAft>
          <a:spcPct val="0"/>
        </a:spcAft>
        <a:defRPr sz="3300">
          <a:solidFill>
            <a:schemeClr val="tx1"/>
          </a:solidFill>
          <a:latin typeface="Calibri Light" pitchFamily="34" charset="0"/>
        </a:defRPr>
      </a:lvl9pPr>
    </p:titleStyle>
    <p:bodyStyle>
      <a:lvl1pPr marL="169863" indent="-169863" algn="l" defTabSz="684213"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2763" indent="-169863" algn="l" defTabSz="684213"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5663" indent="-169863" algn="l" defTabSz="684213"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563" indent="-169863" algn="l" defTabSz="684213"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1463" indent="-169863" algn="l" defTabSz="684213"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628650" y="274638"/>
            <a:ext cx="78867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lvl="0"/>
            <a:r>
              <a:rPr lang="en-US" altLang="en-US" smtClean="0"/>
              <a:t>Click to edit Master title style</a:t>
            </a:r>
          </a:p>
        </p:txBody>
      </p:sp>
      <p:sp>
        <p:nvSpPr>
          <p:cNvPr id="614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a:extLst>
              <a:ext uri="{FF2B5EF4-FFF2-40B4-BE49-F238E27FC236}">
                <a16:creationId xmlns:a16="http://schemas.microsoft.com/office/drawing/2014/main" id="{A4DD1A64-98AB-C442-B820-E97FFC27BDAB}"/>
              </a:ext>
            </a:extLst>
          </p:cNvPr>
          <p:cNvSpPr>
            <a:spLocks noGrp="1"/>
          </p:cNvSpPr>
          <p:nvPr>
            <p:ph type="dt" sz="half" idx="2"/>
          </p:nvPr>
        </p:nvSpPr>
        <p:spPr>
          <a:xfrm>
            <a:off x="628650" y="4767263"/>
            <a:ext cx="2057400" cy="274637"/>
          </a:xfrm>
          <a:prstGeom prst="rect">
            <a:avLst/>
          </a:prstGeom>
        </p:spPr>
        <p:txBody>
          <a:bodyPr vert="horz" wrap="square" lIns="68580" tIns="34290" rIns="68580" bIns="34290" numCol="1" anchor="ctr" anchorCtr="0" compatLnSpc="1">
            <a:prstTxWarp prst="textNoShape">
              <a:avLst/>
            </a:prstTxWarp>
          </a:bodyPr>
          <a:lstStyle>
            <a:lvl1pPr defTabSz="685800" eaLnBrk="1" hangingPunct="1">
              <a:defRPr sz="900" u="none">
                <a:solidFill>
                  <a:srgbClr val="898989"/>
                </a:solidFill>
                <a:latin typeface="Calibri" panose="020F0502020204030204" pitchFamily="34" charset="0"/>
              </a:defRPr>
            </a:lvl1pPr>
          </a:lstStyle>
          <a:p>
            <a:pPr>
              <a:defRPr/>
            </a:pPr>
            <a:fld id="{7A22E340-F429-43C7-A69C-B3810E33BA43}" type="datetimeFigureOut">
              <a:rPr lang="en-US" altLang="zh-TW"/>
              <a:pPr>
                <a:defRPr/>
              </a:pPr>
              <a:t>1/11/2019</a:t>
            </a:fld>
            <a:endParaRPr lang="en-US" altLang="zh-TW"/>
          </a:p>
        </p:txBody>
      </p:sp>
      <p:sp>
        <p:nvSpPr>
          <p:cNvPr id="5" name="Footer Placeholder 4">
            <a:extLst>
              <a:ext uri="{FF2B5EF4-FFF2-40B4-BE49-F238E27FC236}">
                <a16:creationId xmlns:a16="http://schemas.microsoft.com/office/drawing/2014/main" id="{0E4960AC-41D2-6449-B41C-C174F38845DF}"/>
              </a:ext>
            </a:extLst>
          </p:cNvPr>
          <p:cNvSpPr>
            <a:spLocks noGrp="1"/>
          </p:cNvSpPr>
          <p:nvPr>
            <p:ph type="ftr" sz="quarter" idx="3"/>
          </p:nvPr>
        </p:nvSpPr>
        <p:spPr>
          <a:xfrm>
            <a:off x="3028950" y="4767263"/>
            <a:ext cx="3086100" cy="274637"/>
          </a:xfrm>
          <a:prstGeom prst="rect">
            <a:avLst/>
          </a:prstGeom>
        </p:spPr>
        <p:txBody>
          <a:bodyPr vert="horz" wrap="square" lIns="68580" tIns="34290" rIns="68580" bIns="34290" numCol="1" anchor="ctr" anchorCtr="0" compatLnSpc="1">
            <a:prstTxWarp prst="textNoShape">
              <a:avLst/>
            </a:prstTxWarp>
          </a:bodyPr>
          <a:lstStyle>
            <a:lvl1pPr algn="ctr" defTabSz="685800" eaLnBrk="1" hangingPunct="1">
              <a:defRPr sz="900" u="none" smtClean="0">
                <a:solidFill>
                  <a:srgbClr val="898989"/>
                </a:solidFill>
                <a:latin typeface="Calibri" panose="020F0502020204030204" pitchFamily="34" charset="0"/>
              </a:defRPr>
            </a:lvl1pPr>
          </a:lstStyle>
          <a:p>
            <a:pPr>
              <a:defRPr/>
            </a:pPr>
            <a:endParaRPr lang="en-US" altLang="zh-TW"/>
          </a:p>
        </p:txBody>
      </p:sp>
      <p:sp>
        <p:nvSpPr>
          <p:cNvPr id="6" name="Slide Number Placeholder 5">
            <a:extLst>
              <a:ext uri="{FF2B5EF4-FFF2-40B4-BE49-F238E27FC236}">
                <a16:creationId xmlns:a16="http://schemas.microsoft.com/office/drawing/2014/main" id="{4EB7DA99-A47F-BD42-9392-3ACD7445B216}"/>
              </a:ext>
            </a:extLst>
          </p:cNvPr>
          <p:cNvSpPr>
            <a:spLocks noGrp="1"/>
          </p:cNvSpPr>
          <p:nvPr>
            <p:ph type="sldNum" sz="quarter" idx="4"/>
          </p:nvPr>
        </p:nvSpPr>
        <p:spPr>
          <a:xfrm>
            <a:off x="6457950" y="4767263"/>
            <a:ext cx="2057400" cy="274637"/>
          </a:xfrm>
          <a:prstGeom prst="rect">
            <a:avLst/>
          </a:prstGeom>
        </p:spPr>
        <p:txBody>
          <a:bodyPr vert="horz" wrap="square" lIns="68580" tIns="34290" rIns="68580" bIns="34290" numCol="1" anchor="ctr" anchorCtr="0" compatLnSpc="1">
            <a:prstTxWarp prst="textNoShape">
              <a:avLst/>
            </a:prstTxWarp>
          </a:bodyPr>
          <a:lstStyle>
            <a:lvl1pPr algn="r" defTabSz="685800" eaLnBrk="1" hangingPunct="1">
              <a:defRPr sz="900" u="none">
                <a:solidFill>
                  <a:srgbClr val="898989"/>
                </a:solidFill>
                <a:latin typeface="Calibri" panose="020F0502020204030204" pitchFamily="34" charset="0"/>
              </a:defRPr>
            </a:lvl1pPr>
          </a:lstStyle>
          <a:p>
            <a:pPr>
              <a:defRPr/>
            </a:pPr>
            <a:fld id="{D072FFA5-8D4B-4B62-8DD4-EEC9A186018B}" type="slidenum">
              <a:rPr lang="en-US" altLang="en-US"/>
              <a:pPr>
                <a:defRPr/>
              </a:pPr>
              <a:t>‹#›</a:t>
            </a:fld>
            <a:endParaRPr lang="en-US" altLang="en-US"/>
          </a:p>
        </p:txBody>
      </p:sp>
    </p:spTree>
    <p:extLst>
      <p:ext uri="{BB962C8B-B14F-4D97-AF65-F5344CB8AC3E}">
        <p14:creationId xmlns:p14="http://schemas.microsoft.com/office/powerpoint/2010/main" val="2972341695"/>
      </p:ext>
    </p:extLst>
  </p:cSld>
  <p:clrMap bg1="lt1" tx1="dk1" bg2="lt2" tx2="dk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itchFamily="34" charset="0"/>
        </a:defRPr>
      </a:lvl5pPr>
      <a:lvl6pPr marL="457200" algn="l" defTabSz="685800" rtl="0" fontAlgn="base">
        <a:lnSpc>
          <a:spcPct val="90000"/>
        </a:lnSpc>
        <a:spcBef>
          <a:spcPct val="0"/>
        </a:spcBef>
        <a:spcAft>
          <a:spcPct val="0"/>
        </a:spcAft>
        <a:defRPr sz="3300">
          <a:solidFill>
            <a:schemeClr val="tx1"/>
          </a:solidFill>
          <a:latin typeface="Calibri Light" pitchFamily="34" charset="0"/>
        </a:defRPr>
      </a:lvl6pPr>
      <a:lvl7pPr marL="914400" algn="l" defTabSz="685800" rtl="0" fontAlgn="base">
        <a:lnSpc>
          <a:spcPct val="90000"/>
        </a:lnSpc>
        <a:spcBef>
          <a:spcPct val="0"/>
        </a:spcBef>
        <a:spcAft>
          <a:spcPct val="0"/>
        </a:spcAft>
        <a:defRPr sz="3300">
          <a:solidFill>
            <a:schemeClr val="tx1"/>
          </a:solidFill>
          <a:latin typeface="Calibri Light" pitchFamily="34" charset="0"/>
        </a:defRPr>
      </a:lvl7pPr>
      <a:lvl8pPr marL="1371600" algn="l" defTabSz="685800" rtl="0" fontAlgn="base">
        <a:lnSpc>
          <a:spcPct val="90000"/>
        </a:lnSpc>
        <a:spcBef>
          <a:spcPct val="0"/>
        </a:spcBef>
        <a:spcAft>
          <a:spcPct val="0"/>
        </a:spcAft>
        <a:defRPr sz="3300">
          <a:solidFill>
            <a:schemeClr val="tx1"/>
          </a:solidFill>
          <a:latin typeface="Calibri Light" pitchFamily="34" charset="0"/>
        </a:defRPr>
      </a:lvl8pPr>
      <a:lvl9pPr marL="1828800" algn="l" defTabSz="685800" rtl="0" fontAlgn="base">
        <a:lnSpc>
          <a:spcPct val="90000"/>
        </a:lnSpc>
        <a:spcBef>
          <a:spcPct val="0"/>
        </a:spcBef>
        <a:spcAft>
          <a:spcPct val="0"/>
        </a:spcAft>
        <a:defRPr sz="3300">
          <a:solidFill>
            <a:schemeClr val="tx1"/>
          </a:solidFill>
          <a:latin typeface="Calibri Light"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99"/>
            </a:gs>
            <a:gs pos="100000">
              <a:srgbClr val="000047"/>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B1E1703-18E1-4342-AC2B-76DF5BD53CFF}"/>
              </a:ext>
            </a:extLst>
          </p:cNvPr>
          <p:cNvSpPr>
            <a:spLocks noGrp="1" noChangeArrowheads="1"/>
          </p:cNvSpPr>
          <p:nvPr>
            <p:ph type="title"/>
          </p:nvPr>
        </p:nvSpPr>
        <p:spPr bwMode="auto">
          <a:xfrm>
            <a:off x="457200" y="206375"/>
            <a:ext cx="8229600" cy="8572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vert="horz" wrap="square" lIns="91436" tIns="45718" rIns="91436" bIns="45718" numCol="1" anchor="ctr" anchorCtr="0" compatLnSpc="1">
            <a:prstTxWarp prst="textNoShape">
              <a:avLst/>
            </a:prstTxWarp>
          </a:bodyPr>
          <a:lstStyle/>
          <a:p>
            <a:pPr lvl="0"/>
            <a:r>
              <a:rPr lang="en-US" altLang="x-none"/>
              <a:t>Click to edit Master title style</a:t>
            </a:r>
          </a:p>
        </p:txBody>
      </p:sp>
      <p:sp>
        <p:nvSpPr>
          <p:cNvPr id="2051" name="Rectangle 3"/>
          <p:cNvSpPr>
            <a:spLocks noGrp="1" noChangeArrowheads="1"/>
          </p:cNvSpPr>
          <p:nvPr>
            <p:ph type="body" idx="1"/>
          </p:nvPr>
        </p:nvSpPr>
        <p:spPr bwMode="auto">
          <a:xfrm>
            <a:off x="457200" y="1200150"/>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a:extLst>
              <a:ext uri="{FF2B5EF4-FFF2-40B4-BE49-F238E27FC236}">
                <a16:creationId xmlns:a16="http://schemas.microsoft.com/office/drawing/2014/main" id="{6F7B9BD7-5750-5742-B6DD-7EE1ABA35198}"/>
              </a:ext>
            </a:extLst>
          </p:cNvPr>
          <p:cNvSpPr>
            <a:spLocks noGrp="1" noChangeArrowheads="1"/>
          </p:cNvSpPr>
          <p:nvPr>
            <p:ph type="dt" sz="half" idx="2"/>
          </p:nvPr>
        </p:nvSpPr>
        <p:spPr bwMode="auto">
          <a:xfrm>
            <a:off x="457200" y="4684713"/>
            <a:ext cx="2133600" cy="357187"/>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eaLnBrk="1" hangingPunct="1">
              <a:defRPr sz="1400" u="none">
                <a:latin typeface="Trebuchet MS" pitchFamily="34" charset="0"/>
              </a:defRPr>
            </a:lvl1pPr>
          </a:lstStyle>
          <a:p>
            <a:pPr>
              <a:defRPr/>
            </a:pPr>
            <a:endParaRPr lang="en-US" altLang="en-US"/>
          </a:p>
        </p:txBody>
      </p:sp>
      <p:sp>
        <p:nvSpPr>
          <p:cNvPr id="1029" name="Rectangle 5">
            <a:extLst>
              <a:ext uri="{FF2B5EF4-FFF2-40B4-BE49-F238E27FC236}">
                <a16:creationId xmlns:a16="http://schemas.microsoft.com/office/drawing/2014/main" id="{29F63020-3488-E842-AB30-6CCDB3DCD5DD}"/>
              </a:ext>
            </a:extLst>
          </p:cNvPr>
          <p:cNvSpPr>
            <a:spLocks noGrp="1" noChangeArrowheads="1"/>
          </p:cNvSpPr>
          <p:nvPr>
            <p:ph type="ftr" sz="quarter" idx="3"/>
          </p:nvPr>
        </p:nvSpPr>
        <p:spPr bwMode="auto">
          <a:xfrm>
            <a:off x="3124200" y="4684713"/>
            <a:ext cx="2895600" cy="357187"/>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eaLnBrk="1" hangingPunct="1">
              <a:defRPr sz="1400" u="none">
                <a:latin typeface="Trebuchet MS" pitchFamily="34" charset="0"/>
              </a:defRPr>
            </a:lvl1pPr>
          </a:lstStyle>
          <a:p>
            <a:pPr>
              <a:defRPr/>
            </a:pPr>
            <a:endParaRPr lang="en-US" altLang="en-US"/>
          </a:p>
        </p:txBody>
      </p:sp>
      <p:sp>
        <p:nvSpPr>
          <p:cNvPr id="1030" name="Rectangle 6">
            <a:extLst>
              <a:ext uri="{FF2B5EF4-FFF2-40B4-BE49-F238E27FC236}">
                <a16:creationId xmlns:a16="http://schemas.microsoft.com/office/drawing/2014/main" id="{C24C9B81-1524-4A49-8D3D-690495C3840C}"/>
              </a:ext>
            </a:extLst>
          </p:cNvPr>
          <p:cNvSpPr>
            <a:spLocks noGrp="1" noChangeArrowheads="1"/>
          </p:cNvSpPr>
          <p:nvPr>
            <p:ph type="sldNum" sz="quarter" idx="4"/>
          </p:nvPr>
        </p:nvSpPr>
        <p:spPr bwMode="auto">
          <a:xfrm>
            <a:off x="6553200" y="4684713"/>
            <a:ext cx="2133600" cy="357187"/>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eaLnBrk="1" hangingPunct="1">
              <a:defRPr sz="1400" u="none">
                <a:latin typeface="Trebuchet MS" panose="020B0703020202090204" pitchFamily="34" charset="0"/>
                <a:cs typeface="Arial" panose="020B0604020202020204" pitchFamily="34" charset="0"/>
              </a:defRPr>
            </a:lvl1pPr>
          </a:lstStyle>
          <a:p>
            <a:pPr>
              <a:defRPr/>
            </a:pPr>
            <a:fld id="{AE11FE3C-1FAC-46E9-8DFF-DC9FA9005557}" type="slidenum">
              <a:rPr lang="en-US" altLang="en-US"/>
              <a:pPr>
                <a:defRPr/>
              </a:pPr>
              <a:t>‹#›</a:t>
            </a:fld>
            <a:endParaRPr lang="en-US" altLang="en-US"/>
          </a:p>
        </p:txBody>
      </p:sp>
    </p:spTree>
    <p:extLst>
      <p:ext uri="{BB962C8B-B14F-4D97-AF65-F5344CB8AC3E}">
        <p14:creationId xmlns:p14="http://schemas.microsoft.com/office/powerpoint/2010/main" val="3680206089"/>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Lst>
  <p:timing>
    <p:tnLst>
      <p:par>
        <p:cTn id="1" dur="indefinite" restart="never" nodeType="tmRoot"/>
      </p:par>
    </p:tnLst>
  </p:timing>
  <p:txStyles>
    <p:titleStyle>
      <a:lvl1pPr algn="ctr" rtl="0" eaLnBrk="0" fontAlgn="base" hangingPunct="0">
        <a:spcBef>
          <a:spcPct val="0"/>
        </a:spcBef>
        <a:spcAft>
          <a:spcPct val="0"/>
        </a:spcAft>
        <a:defRPr sz="4400" b="1" kern="1200">
          <a:solidFill>
            <a:srgbClr val="DDDDDD"/>
          </a:solidFill>
          <a:latin typeface="+mj-lt"/>
          <a:ea typeface="+mj-ea"/>
          <a:cs typeface="+mj-cs"/>
        </a:defRPr>
      </a:lvl1pPr>
      <a:lvl2pPr algn="ctr" rtl="0" eaLnBrk="0" fontAlgn="base" hangingPunct="0">
        <a:spcBef>
          <a:spcPct val="0"/>
        </a:spcBef>
        <a:spcAft>
          <a:spcPct val="0"/>
        </a:spcAft>
        <a:defRPr sz="4400" b="1">
          <a:solidFill>
            <a:srgbClr val="DDDDDD"/>
          </a:solidFill>
          <a:latin typeface="Trebuchet MS" charset="0"/>
        </a:defRPr>
      </a:lvl2pPr>
      <a:lvl3pPr algn="ctr" rtl="0" eaLnBrk="0" fontAlgn="base" hangingPunct="0">
        <a:spcBef>
          <a:spcPct val="0"/>
        </a:spcBef>
        <a:spcAft>
          <a:spcPct val="0"/>
        </a:spcAft>
        <a:defRPr sz="4400" b="1">
          <a:solidFill>
            <a:srgbClr val="DDDDDD"/>
          </a:solidFill>
          <a:latin typeface="Trebuchet MS" charset="0"/>
        </a:defRPr>
      </a:lvl3pPr>
      <a:lvl4pPr algn="ctr" rtl="0" eaLnBrk="0" fontAlgn="base" hangingPunct="0">
        <a:spcBef>
          <a:spcPct val="0"/>
        </a:spcBef>
        <a:spcAft>
          <a:spcPct val="0"/>
        </a:spcAft>
        <a:defRPr sz="4400" b="1">
          <a:solidFill>
            <a:srgbClr val="DDDDDD"/>
          </a:solidFill>
          <a:latin typeface="Trebuchet MS" charset="0"/>
        </a:defRPr>
      </a:lvl4pPr>
      <a:lvl5pPr algn="ctr" rtl="0" eaLnBrk="0" fontAlgn="base" hangingPunct="0">
        <a:spcBef>
          <a:spcPct val="0"/>
        </a:spcBef>
        <a:spcAft>
          <a:spcPct val="0"/>
        </a:spcAft>
        <a:defRPr sz="4400" b="1">
          <a:solidFill>
            <a:srgbClr val="DDDDDD"/>
          </a:solidFill>
          <a:latin typeface="Trebuchet MS" charset="0"/>
        </a:defRPr>
      </a:lvl5pPr>
      <a:lvl6pPr marL="457178" algn="ctr" rtl="0" fontAlgn="base">
        <a:spcBef>
          <a:spcPct val="0"/>
        </a:spcBef>
        <a:spcAft>
          <a:spcPct val="0"/>
        </a:spcAft>
        <a:defRPr sz="4400" b="1">
          <a:solidFill>
            <a:srgbClr val="DDDDDD"/>
          </a:solidFill>
          <a:latin typeface="Trebuchet MS" charset="0"/>
        </a:defRPr>
      </a:lvl6pPr>
      <a:lvl7pPr marL="914355" algn="ctr" rtl="0" fontAlgn="base">
        <a:spcBef>
          <a:spcPct val="0"/>
        </a:spcBef>
        <a:spcAft>
          <a:spcPct val="0"/>
        </a:spcAft>
        <a:defRPr sz="4400" b="1">
          <a:solidFill>
            <a:srgbClr val="DDDDDD"/>
          </a:solidFill>
          <a:latin typeface="Trebuchet MS" charset="0"/>
        </a:defRPr>
      </a:lvl7pPr>
      <a:lvl8pPr marL="1371532" algn="ctr" rtl="0" fontAlgn="base">
        <a:spcBef>
          <a:spcPct val="0"/>
        </a:spcBef>
        <a:spcAft>
          <a:spcPct val="0"/>
        </a:spcAft>
        <a:defRPr sz="4400" b="1">
          <a:solidFill>
            <a:srgbClr val="DDDDDD"/>
          </a:solidFill>
          <a:latin typeface="Trebuchet MS" charset="0"/>
        </a:defRPr>
      </a:lvl8pPr>
      <a:lvl9pPr marL="1828709" algn="ctr" rtl="0" fontAlgn="base">
        <a:spcBef>
          <a:spcPct val="0"/>
        </a:spcBef>
        <a:spcAft>
          <a:spcPct val="0"/>
        </a:spcAft>
        <a:defRPr sz="4400" b="1">
          <a:solidFill>
            <a:srgbClr val="DDDDDD"/>
          </a:solidFill>
          <a:latin typeface="Trebuchet MS" charset="0"/>
        </a:defRPr>
      </a:lvl9pPr>
    </p:titleStyle>
    <p:bodyStyle>
      <a:lvl1pPr marL="341313" indent="-341313" algn="l" rtl="0" eaLnBrk="0" fontAlgn="base" hangingPunct="0">
        <a:spcBef>
          <a:spcPct val="20000"/>
        </a:spcBef>
        <a:spcAft>
          <a:spcPct val="0"/>
        </a:spcAft>
        <a:buClr>
          <a:srgbClr val="DDDDDD"/>
        </a:buClr>
        <a:buFont typeface="Wingdings" panose="05000000000000000000" pitchFamily="2" charset="2"/>
        <a:buChar char="§"/>
        <a:defRPr sz="3200" b="1" kern="1200">
          <a:solidFill>
            <a:schemeClr val="bg1"/>
          </a:solidFill>
          <a:latin typeface="+mn-lt"/>
          <a:ea typeface="+mn-ea"/>
          <a:cs typeface="+mn-cs"/>
        </a:defRPr>
      </a:lvl1pPr>
      <a:lvl2pPr marL="741363" indent="-284163" algn="l" rtl="0" eaLnBrk="0" fontAlgn="base" hangingPunct="0">
        <a:spcBef>
          <a:spcPct val="20000"/>
        </a:spcBef>
        <a:spcAft>
          <a:spcPct val="0"/>
        </a:spcAft>
        <a:buClr>
          <a:srgbClr val="DDDDDD"/>
        </a:buClr>
        <a:buFont typeface="Wingdings" panose="05000000000000000000" pitchFamily="2" charset="2"/>
        <a:buChar char="§"/>
        <a:defRPr sz="2800" b="1" kern="1200">
          <a:solidFill>
            <a:schemeClr val="bg1"/>
          </a:solidFill>
          <a:latin typeface="+mn-lt"/>
          <a:ea typeface="+mn-ea"/>
          <a:cs typeface="+mn-cs"/>
        </a:defRPr>
      </a:lvl2pPr>
      <a:lvl3pPr marL="1141413" indent="-227013" algn="l" rtl="0" eaLnBrk="0" fontAlgn="base" hangingPunct="0">
        <a:spcBef>
          <a:spcPct val="20000"/>
        </a:spcBef>
        <a:spcAft>
          <a:spcPct val="0"/>
        </a:spcAft>
        <a:buClr>
          <a:srgbClr val="DDDDDD"/>
        </a:buClr>
        <a:buFont typeface="Wingdings" panose="05000000000000000000" pitchFamily="2" charset="2"/>
        <a:buChar char="§"/>
        <a:defRPr sz="2400" b="1" kern="1200">
          <a:solidFill>
            <a:schemeClr val="bg1"/>
          </a:solidFill>
          <a:latin typeface="+mn-lt"/>
          <a:ea typeface="+mn-ea"/>
          <a:cs typeface="+mn-cs"/>
        </a:defRPr>
      </a:lvl3pPr>
      <a:lvl4pPr marL="1598613" indent="-227013" algn="l" rtl="0" eaLnBrk="0" fontAlgn="base" hangingPunct="0">
        <a:spcBef>
          <a:spcPct val="20000"/>
        </a:spcBef>
        <a:spcAft>
          <a:spcPct val="0"/>
        </a:spcAft>
        <a:buClr>
          <a:srgbClr val="DDDDDD"/>
        </a:buClr>
        <a:buFont typeface="Wingdings" panose="05000000000000000000" pitchFamily="2" charset="2"/>
        <a:buChar char="§"/>
        <a:defRPr sz="2000" b="1" kern="1200">
          <a:solidFill>
            <a:schemeClr val="bg1"/>
          </a:solidFill>
          <a:latin typeface="+mn-lt"/>
          <a:ea typeface="+mn-ea"/>
          <a:cs typeface="+mn-cs"/>
        </a:defRPr>
      </a:lvl4pPr>
      <a:lvl5pPr marL="2055813" indent="-227013" algn="l" rtl="0" eaLnBrk="0" fontAlgn="base" hangingPunct="0">
        <a:spcBef>
          <a:spcPct val="20000"/>
        </a:spcBef>
        <a:spcAft>
          <a:spcPct val="0"/>
        </a:spcAft>
        <a:buClr>
          <a:srgbClr val="DDDDDD"/>
        </a:buClr>
        <a:buFont typeface="Wingdings" panose="05000000000000000000" pitchFamily="2" charset="2"/>
        <a:buChar char="§"/>
        <a:defRPr sz="2000" b="1" kern="1200">
          <a:solidFill>
            <a:schemeClr val="bg1"/>
          </a:solidFill>
          <a:latin typeface="+mn-lt"/>
          <a:ea typeface="+mn-ea"/>
          <a:cs typeface="+mn-cs"/>
        </a:defRPr>
      </a:lvl5pPr>
      <a:lvl6pPr marL="2514474" indent="-228588" algn="l" defTabSz="914355"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8" algn="l" defTabSz="914355"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8" algn="l" defTabSz="914355"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8" algn="l" defTabSz="914355"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Sakkal Majalla" panose="02000000000000000000" pitchFamily="2" charset="-78"/>
              </a:defRPr>
            </a:lvl1pPr>
          </a:lstStyle>
          <a:p>
            <a:fld id="{F11FEF0F-5ACF-4DE1-B103-81459928933F}" type="datetimeFigureOut">
              <a:rPr lang="en-US" smtClean="0">
                <a:solidFill>
                  <a:prstClr val="black">
                    <a:tint val="75000"/>
                  </a:prstClr>
                </a:solidFill>
              </a:rPr>
              <a:pPr/>
              <a:t>1/11/2019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Sakkal Majalla" panose="02000000000000000000" pitchFamily="2" charset="-78"/>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latin typeface="Sakkal Majalla" panose="02000000000000000000" pitchFamily="2" charset="-78"/>
              </a:defRPr>
            </a:lvl1pPr>
          </a:lstStyle>
          <a:p>
            <a:fld id="{F526B016-5D6D-496F-9048-AC17B988EFF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39671663"/>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defTabSz="914400" rtl="0" eaLnBrk="1" latinLnBrk="0" hangingPunct="1">
        <a:spcBef>
          <a:spcPct val="0"/>
        </a:spcBef>
        <a:buNone/>
        <a:defRPr sz="4400" kern="1200">
          <a:solidFill>
            <a:schemeClr val="tx1"/>
          </a:solidFill>
          <a:latin typeface="Sakkal Majalla" panose="02000000000000000000" pitchFamily="2" charset="-78"/>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Sakkal Majalla" panose="02000000000000000000" pitchFamily="2" charset="-78"/>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Sakkal Majalla" panose="02000000000000000000" pitchFamily="2" charset="-78"/>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Sakkal Majalla" panose="02000000000000000000" pitchFamily="2" charset="-78"/>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akkal Majalla" panose="02000000000000000000" pitchFamily="2" charset="-78"/>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Sakkal Majalla" panose="02000000000000000000" pitchFamily="2" charset="-78"/>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C245C7-3B45-C14B-8A6F-4055080AD50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AAA775-58C9-2949-B6DB-A0AF15FEF32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7BE772-5306-4A40-998A-AD16DBBA386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AB550AF-85BE-A643-80E4-9E051D2DE76D}" type="datetimeFigureOut">
              <a:rPr lang="en-US" smtClean="0"/>
              <a:t>1/11/2019</a:t>
            </a:fld>
            <a:endParaRPr lang="en-US"/>
          </a:p>
        </p:txBody>
      </p:sp>
      <p:sp>
        <p:nvSpPr>
          <p:cNvPr id="5" name="Footer Placeholder 4">
            <a:extLst>
              <a:ext uri="{FF2B5EF4-FFF2-40B4-BE49-F238E27FC236}">
                <a16:creationId xmlns:a16="http://schemas.microsoft.com/office/drawing/2014/main" id="{53900BFE-E35F-834A-867F-4410D9490A6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45DBD4-832D-BF41-9030-F01E9D474E2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FDFC9CE4-EB2F-254E-A937-53A64E7AC3AC}" type="slidenum">
              <a:rPr lang="en-US" smtClean="0"/>
              <a:t>‹#›</a:t>
            </a:fld>
            <a:endParaRPr lang="en-US"/>
          </a:p>
        </p:txBody>
      </p:sp>
    </p:spTree>
    <p:extLst>
      <p:ext uri="{BB962C8B-B14F-4D97-AF65-F5344CB8AC3E}">
        <p14:creationId xmlns:p14="http://schemas.microsoft.com/office/powerpoint/2010/main" val="1114357776"/>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6" tIns="34289" rIns="68576" bIns="34289"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6" tIns="34289" rIns="68576" bIns="3428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628650" y="4767264"/>
            <a:ext cx="2057400" cy="273844"/>
          </a:xfrm>
          <a:prstGeom prst="rect">
            <a:avLst/>
          </a:prstGeom>
        </p:spPr>
        <p:txBody>
          <a:bodyPr vert="horz" lIns="68576" tIns="34289" rIns="68576" bIns="34289" rtlCol="0" anchor="ctr"/>
          <a:lstStyle>
            <a:lvl1pPr algn="l" defTabSz="685475" eaLnBrk="1" fontAlgn="auto" hangingPunct="1">
              <a:spcBef>
                <a:spcPts val="0"/>
              </a:spcBef>
              <a:spcAft>
                <a:spcPts val="0"/>
              </a:spcAft>
              <a:defRPr sz="900">
                <a:solidFill>
                  <a:schemeClr val="tx1">
                    <a:tint val="75000"/>
                  </a:schemeClr>
                </a:solidFill>
                <a:latin typeface="+mn-lt"/>
              </a:defRPr>
            </a:lvl1pPr>
          </a:lstStyle>
          <a:p>
            <a:pPr>
              <a:defRPr/>
            </a:pPr>
            <a:fld id="{AD0624B4-76D8-4A5B-BFF1-876AF33305A5}" type="datetimeFigureOut">
              <a:rPr lang="en-GB">
                <a:solidFill>
                  <a:srgbClr val="494949">
                    <a:tint val="75000"/>
                  </a:srgbClr>
                </a:solidFill>
              </a:rPr>
              <a:pPr>
                <a:defRPr/>
              </a:pPr>
              <a:t>11/01/2019</a:t>
            </a:fld>
            <a:endParaRPr lang="en-GB" dirty="0">
              <a:solidFill>
                <a:srgbClr val="494949">
                  <a:tint val="75000"/>
                </a:srgb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76" tIns="34289" rIns="68576" bIns="34289" rtlCol="0" anchor="ctr"/>
          <a:lstStyle>
            <a:lvl1pPr algn="ctr" defTabSz="685475" eaLnBrk="1" fontAlgn="auto" hangingPunct="1">
              <a:spcBef>
                <a:spcPts val="0"/>
              </a:spcBef>
              <a:spcAft>
                <a:spcPts val="0"/>
              </a:spcAft>
              <a:defRPr sz="900">
                <a:solidFill>
                  <a:schemeClr val="tx1">
                    <a:tint val="75000"/>
                  </a:schemeClr>
                </a:solidFill>
                <a:latin typeface="+mn-lt"/>
              </a:defRPr>
            </a:lvl1pPr>
          </a:lstStyle>
          <a:p>
            <a:pPr>
              <a:defRPr/>
            </a:pPr>
            <a:endParaRPr lang="en-GB" dirty="0">
              <a:solidFill>
                <a:srgbClr val="494949">
                  <a:tint val="75000"/>
                </a:srgb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wrap="square" lIns="68576" tIns="34289" rIns="68576" bIns="34289" numCol="1" anchor="ctr" anchorCtr="0" compatLnSpc="1">
            <a:prstTxWarp prst="textNoShape">
              <a:avLst/>
            </a:prstTxWarp>
          </a:bodyPr>
          <a:lstStyle>
            <a:lvl1pPr algn="r" eaLnBrk="1" hangingPunct="1">
              <a:defRPr sz="900" smtClean="0">
                <a:solidFill>
                  <a:srgbClr val="959595"/>
                </a:solidFill>
              </a:defRPr>
            </a:lvl1pPr>
          </a:lstStyle>
          <a:p>
            <a:pPr defTabSz="684559" fontAlgn="base">
              <a:spcBef>
                <a:spcPct val="0"/>
              </a:spcBef>
              <a:spcAft>
                <a:spcPct val="0"/>
              </a:spcAft>
              <a:defRPr/>
            </a:pPr>
            <a:fld id="{4941C5DB-9ECB-4EC7-B0AD-84F1B5E8DB7C}" type="slidenum">
              <a:rPr lang="en-GB" altLang="en-US" smtClean="0"/>
              <a:pPr defTabSz="684559" fontAlgn="base">
                <a:spcBef>
                  <a:spcPct val="0"/>
                </a:spcBef>
                <a:spcAft>
                  <a:spcPct val="0"/>
                </a:spcAft>
                <a:defRPr/>
              </a:pPr>
              <a:t>‹#›</a:t>
            </a:fld>
            <a:endParaRPr lang="en-GB" altLang="en-US" dirty="0"/>
          </a:p>
        </p:txBody>
      </p:sp>
    </p:spTree>
    <p:extLst>
      <p:ext uri="{BB962C8B-B14F-4D97-AF65-F5344CB8AC3E}">
        <p14:creationId xmlns:p14="http://schemas.microsoft.com/office/powerpoint/2010/main" val="1087115847"/>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 id="2147484053" r:id="rId13"/>
    <p:sldLayoutId id="2147484054" r:id="rId14"/>
    <p:sldLayoutId id="2147484055" r:id="rId15"/>
    <p:sldLayoutId id="2147484056" r:id="rId16"/>
    <p:sldLayoutId id="2147484057" r:id="rId17"/>
    <p:sldLayoutId id="2147484058" r:id="rId18"/>
    <p:sldLayoutId id="2147484059" r:id="rId19"/>
    <p:sldLayoutId id="2147484060" r:id="rId20"/>
    <p:sldLayoutId id="2147484061" r:id="rId21"/>
    <p:sldLayoutId id="2147484062" r:id="rId22"/>
    <p:sldLayoutId id="2147484063" r:id="rId23"/>
    <p:sldLayoutId id="2147484064" r:id="rId24"/>
    <p:sldLayoutId id="2147484065" r:id="rId25"/>
    <p:sldLayoutId id="2147484066" r:id="rId26"/>
    <p:sldLayoutId id="2147484067" r:id="rId27"/>
    <p:sldLayoutId id="2147484068" r:id="rId28"/>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4559"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4559" rtl="0" eaLnBrk="0" fontAlgn="base" hangingPunct="0">
        <a:lnSpc>
          <a:spcPct val="90000"/>
        </a:lnSpc>
        <a:spcBef>
          <a:spcPct val="0"/>
        </a:spcBef>
        <a:spcAft>
          <a:spcPct val="0"/>
        </a:spcAft>
        <a:defRPr sz="3300">
          <a:solidFill>
            <a:schemeClr val="tx1"/>
          </a:solidFill>
          <a:latin typeface="Lato Heavy" pitchFamily="34" charset="0"/>
        </a:defRPr>
      </a:lvl2pPr>
      <a:lvl3pPr algn="l" defTabSz="684559" rtl="0" eaLnBrk="0" fontAlgn="base" hangingPunct="0">
        <a:lnSpc>
          <a:spcPct val="90000"/>
        </a:lnSpc>
        <a:spcBef>
          <a:spcPct val="0"/>
        </a:spcBef>
        <a:spcAft>
          <a:spcPct val="0"/>
        </a:spcAft>
        <a:defRPr sz="3300">
          <a:solidFill>
            <a:schemeClr val="tx1"/>
          </a:solidFill>
          <a:latin typeface="Lato Heavy" pitchFamily="34" charset="0"/>
        </a:defRPr>
      </a:lvl3pPr>
      <a:lvl4pPr algn="l" defTabSz="684559" rtl="0" eaLnBrk="0" fontAlgn="base" hangingPunct="0">
        <a:lnSpc>
          <a:spcPct val="90000"/>
        </a:lnSpc>
        <a:spcBef>
          <a:spcPct val="0"/>
        </a:spcBef>
        <a:spcAft>
          <a:spcPct val="0"/>
        </a:spcAft>
        <a:defRPr sz="3300">
          <a:solidFill>
            <a:schemeClr val="tx1"/>
          </a:solidFill>
          <a:latin typeface="Lato Heavy" pitchFamily="34" charset="0"/>
        </a:defRPr>
      </a:lvl4pPr>
      <a:lvl5pPr algn="l" defTabSz="684559" rtl="0" eaLnBrk="0" fontAlgn="base" hangingPunct="0">
        <a:lnSpc>
          <a:spcPct val="90000"/>
        </a:lnSpc>
        <a:spcBef>
          <a:spcPct val="0"/>
        </a:spcBef>
        <a:spcAft>
          <a:spcPct val="0"/>
        </a:spcAft>
        <a:defRPr sz="3300">
          <a:solidFill>
            <a:schemeClr val="tx1"/>
          </a:solidFill>
          <a:latin typeface="Lato Heavy" pitchFamily="34" charset="0"/>
        </a:defRPr>
      </a:lvl5pPr>
      <a:lvl6pPr marL="342875" algn="l" defTabSz="684559" rtl="0" fontAlgn="base">
        <a:lnSpc>
          <a:spcPct val="90000"/>
        </a:lnSpc>
        <a:spcBef>
          <a:spcPct val="0"/>
        </a:spcBef>
        <a:spcAft>
          <a:spcPct val="0"/>
        </a:spcAft>
        <a:defRPr sz="3300">
          <a:solidFill>
            <a:schemeClr val="tx1"/>
          </a:solidFill>
          <a:latin typeface="Lato Heavy" pitchFamily="34" charset="0"/>
        </a:defRPr>
      </a:lvl6pPr>
      <a:lvl7pPr marL="685749" algn="l" defTabSz="684559" rtl="0" fontAlgn="base">
        <a:lnSpc>
          <a:spcPct val="90000"/>
        </a:lnSpc>
        <a:spcBef>
          <a:spcPct val="0"/>
        </a:spcBef>
        <a:spcAft>
          <a:spcPct val="0"/>
        </a:spcAft>
        <a:defRPr sz="3300">
          <a:solidFill>
            <a:schemeClr val="tx1"/>
          </a:solidFill>
          <a:latin typeface="Lato Heavy" pitchFamily="34" charset="0"/>
        </a:defRPr>
      </a:lvl7pPr>
      <a:lvl8pPr marL="1028624" algn="l" defTabSz="684559" rtl="0" fontAlgn="base">
        <a:lnSpc>
          <a:spcPct val="90000"/>
        </a:lnSpc>
        <a:spcBef>
          <a:spcPct val="0"/>
        </a:spcBef>
        <a:spcAft>
          <a:spcPct val="0"/>
        </a:spcAft>
        <a:defRPr sz="3300">
          <a:solidFill>
            <a:schemeClr val="tx1"/>
          </a:solidFill>
          <a:latin typeface="Lato Heavy" pitchFamily="34" charset="0"/>
        </a:defRPr>
      </a:lvl8pPr>
      <a:lvl9pPr marL="1371498" algn="l" defTabSz="684559" rtl="0" fontAlgn="base">
        <a:lnSpc>
          <a:spcPct val="90000"/>
        </a:lnSpc>
        <a:spcBef>
          <a:spcPct val="0"/>
        </a:spcBef>
        <a:spcAft>
          <a:spcPct val="0"/>
        </a:spcAft>
        <a:defRPr sz="3300">
          <a:solidFill>
            <a:schemeClr val="tx1"/>
          </a:solidFill>
          <a:latin typeface="Lato Heavy" pitchFamily="34" charset="0"/>
        </a:defRPr>
      </a:lvl9pPr>
    </p:titleStyle>
    <p:bodyStyle>
      <a:lvl1pPr marL="170248" indent="-170248" algn="l" defTabSz="684559"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3122" indent="-170248" algn="l" defTabSz="684559" rtl="0" eaLnBrk="0" fontAlgn="base" hangingPunct="0">
        <a:lnSpc>
          <a:spcPct val="90000"/>
        </a:lnSpc>
        <a:spcBef>
          <a:spcPts val="375"/>
        </a:spcBef>
        <a:spcAft>
          <a:spcPct val="0"/>
        </a:spcAft>
        <a:buFont typeface="Arial" pitchFamily="34" charset="0"/>
        <a:buChar char="•"/>
        <a:defRPr sz="1800" kern="1200">
          <a:solidFill>
            <a:schemeClr val="tx1"/>
          </a:solidFill>
          <a:latin typeface="+mn-lt"/>
          <a:ea typeface="+mn-ea"/>
          <a:cs typeface="+mn-cs"/>
        </a:defRPr>
      </a:lvl2pPr>
      <a:lvl3pPr marL="855997" indent="-170248" algn="l" defTabSz="684559"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198870" indent="-170248" algn="l" defTabSz="684559"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4pPr>
      <a:lvl5pPr marL="1541744" indent="-170248" algn="l" defTabSz="684559"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1"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1"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CF01FC0-3F89-574E-8D9B-96A30C7FC8BA}"/>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2051" name="Rectangle 3">
            <a:extLst>
              <a:ext uri="{FF2B5EF4-FFF2-40B4-BE49-F238E27FC236}">
                <a16:creationId xmlns:a16="http://schemas.microsoft.com/office/drawing/2014/main" id="{24ED266D-ED19-514A-82AB-3DA9F520A465}"/>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950276" name="Rectangle 4">
            <a:extLst>
              <a:ext uri="{FF2B5EF4-FFF2-40B4-BE49-F238E27FC236}">
                <a16:creationId xmlns:a16="http://schemas.microsoft.com/office/drawing/2014/main" id="{2D6E6A95-154B-2145-A3A6-13C16587D137}"/>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aseline="0">
                <a:latin typeface="Arial" charset="0"/>
              </a:defRPr>
            </a:lvl1pPr>
          </a:lstStyle>
          <a:p>
            <a:fld id="{6B27034E-CFB5-4F88-9327-1D7354158BA0}" type="datetimeFigureOut">
              <a:rPr lang="en-US" altLang="en-US"/>
              <a:pPr/>
              <a:t>1/11/2019</a:t>
            </a:fld>
            <a:endParaRPr lang="en-US" altLang="en-US" dirty="0"/>
          </a:p>
        </p:txBody>
      </p:sp>
      <p:sp>
        <p:nvSpPr>
          <p:cNvPr id="950277" name="Rectangle 5">
            <a:extLst>
              <a:ext uri="{FF2B5EF4-FFF2-40B4-BE49-F238E27FC236}">
                <a16:creationId xmlns:a16="http://schemas.microsoft.com/office/drawing/2014/main" id="{C9488853-304D-D640-BD47-DCCF6F0FA633}"/>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aseline="0">
                <a:latin typeface="Arial" charset="0"/>
              </a:defRPr>
            </a:lvl1pPr>
          </a:lstStyle>
          <a:p>
            <a:endParaRPr lang="en-US" altLang="en-US" dirty="0"/>
          </a:p>
        </p:txBody>
      </p:sp>
      <p:sp>
        <p:nvSpPr>
          <p:cNvPr id="950278" name="Rectangle 6">
            <a:extLst>
              <a:ext uri="{FF2B5EF4-FFF2-40B4-BE49-F238E27FC236}">
                <a16:creationId xmlns:a16="http://schemas.microsoft.com/office/drawing/2014/main" id="{0C0DCAF8-5FE5-3B4A-A903-9C882CB64824}"/>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aseline="0">
                <a:latin typeface="Arial" charset="0"/>
              </a:defRPr>
            </a:lvl1pPr>
          </a:lstStyle>
          <a:p>
            <a:fld id="{817A3315-9B78-4C3E-9068-99967B96EB57}" type="slidenum">
              <a:rPr lang="en-US" altLang="en-US"/>
              <a:pPr/>
              <a:t>‹#›</a:t>
            </a:fld>
            <a:endParaRPr lang="en-US" altLang="en-US" dirty="0"/>
          </a:p>
        </p:txBody>
      </p:sp>
      <p:pic>
        <p:nvPicPr>
          <p:cNvPr id="13319" name="Picture 7" descr="08LogoBackLarg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685800" y="457200"/>
            <a:ext cx="7772400" cy="857250"/>
          </a:xfrm>
          <a:prstGeom prst="rect">
            <a:avLst/>
          </a:prstGeom>
          <a:noFill/>
          <a:ln w="9525">
            <a:noFill/>
            <a:miter lim="800000"/>
            <a:headEnd/>
            <a:tailEnd/>
          </a:ln>
          <a:effectLst>
            <a:outerShdw algn="ctr" rotWithShape="0">
              <a:srgbClr val="808080">
                <a:alpha val="75000"/>
              </a:srgbClr>
            </a:outerShdw>
          </a:effectLst>
        </p:spPr>
        <p:txBody>
          <a:bodyPr vert="horz" wrap="square" lIns="91434" tIns="45717" rIns="91434" bIns="45717" numCol="1" anchor="ctr" anchorCtr="0" compatLnSpc="1">
            <a:prstTxWarp prst="textNoShape">
              <a:avLst/>
            </a:prstTxWarp>
          </a:bodyPr>
          <a:lstStyle/>
          <a:p>
            <a:pPr lvl="0"/>
            <a:r>
              <a:rPr lang="en-US" dirty="0"/>
              <a:t>Click to edit Master title style</a:t>
            </a:r>
          </a:p>
        </p:txBody>
      </p:sp>
      <p:sp>
        <p:nvSpPr>
          <p:cNvPr id="47107" name="Rectangle 3"/>
          <p:cNvSpPr>
            <a:spLocks noGrp="1" noChangeArrowheads="1"/>
          </p:cNvSpPr>
          <p:nvPr>
            <p:ph type="body" idx="1"/>
          </p:nvPr>
        </p:nvSpPr>
        <p:spPr bwMode="auto">
          <a:xfrm>
            <a:off x="685800" y="1485900"/>
            <a:ext cx="7772400" cy="3086100"/>
          </a:xfrm>
          <a:prstGeom prst="rect">
            <a:avLst/>
          </a:prstGeom>
          <a:noFill/>
          <a:ln w="9525">
            <a:noFill/>
            <a:miter lim="800000"/>
            <a:headEnd/>
            <a:tailEnd/>
          </a:ln>
          <a:effectLst>
            <a:outerShdw algn="ctr" rotWithShape="0">
              <a:srgbClr val="808080">
                <a:alpha val="75000"/>
              </a:srgbClr>
            </a:outerShdw>
          </a:effectLst>
        </p:spPr>
        <p:txBody>
          <a:bodyPr vert="horz" wrap="square" lIns="91434" tIns="45717" rIns="91434" bIns="4571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7110" name="Rectangle 6"/>
          <p:cNvSpPr>
            <a:spLocks noGrp="1" noChangeArrowheads="1"/>
          </p:cNvSpPr>
          <p:nvPr>
            <p:ph type="sldNum" sz="quarter" idx="4"/>
          </p:nvPr>
        </p:nvSpPr>
        <p:spPr bwMode="auto">
          <a:xfrm>
            <a:off x="6553200" y="4743450"/>
            <a:ext cx="1905000" cy="342900"/>
          </a:xfrm>
          <a:prstGeom prst="rect">
            <a:avLst/>
          </a:prstGeom>
          <a:noFill/>
          <a:ln w="9525">
            <a:noFill/>
            <a:miter lim="800000"/>
            <a:headEnd/>
            <a:tailEnd/>
          </a:ln>
          <a:effectLst>
            <a:outerShdw algn="ctr" rotWithShape="0">
              <a:srgbClr val="808080">
                <a:alpha val="75000"/>
              </a:srgbClr>
            </a:outerShdw>
          </a:effectLst>
        </p:spPr>
        <p:txBody>
          <a:bodyPr vert="horz" wrap="square" lIns="91434" tIns="45717" rIns="91434" bIns="45717" numCol="1" anchor="t" anchorCtr="0" compatLnSpc="1">
            <a:prstTxWarp prst="textNoShape">
              <a:avLst/>
            </a:prstTxWarp>
          </a:bodyPr>
          <a:lstStyle>
            <a:lvl1pPr algn="r" eaLnBrk="0" hangingPunct="0">
              <a:spcBef>
                <a:spcPct val="0"/>
              </a:spcBef>
              <a:buSzTx/>
              <a:buFontTx/>
              <a:buNone/>
              <a:defRPr sz="1400">
                <a:solidFill>
                  <a:srgbClr val="FFFFFF"/>
                </a:solidFill>
                <a:latin typeface="Calibri" panose="020F0502020204030204" pitchFamily="34" charset="0"/>
                <a:ea typeface="+mn-ea"/>
                <a:cs typeface="+mn-cs"/>
              </a:defRPr>
            </a:lvl1pPr>
          </a:lstStyle>
          <a:p>
            <a:pPr fontAlgn="base">
              <a:spcAft>
                <a:spcPct val="0"/>
              </a:spcAft>
              <a:defRPr/>
            </a:pPr>
            <a:fld id="{548DBC5D-BF7B-40C6-BCF5-31CD0A10EA87}" type="slidenum">
              <a:rPr lang="en-US" smtClean="0"/>
              <a:pPr fontAlgn="base">
                <a:spcAft>
                  <a:spcPct val="0"/>
                </a:spcAft>
                <a:defRPr/>
              </a:pPr>
              <a:t>‹#›</a:t>
            </a:fld>
            <a:endParaRPr lang="en-US" dirty="0"/>
          </a:p>
        </p:txBody>
      </p:sp>
    </p:spTree>
    <p:extLst>
      <p:ext uri="{BB962C8B-B14F-4D97-AF65-F5344CB8AC3E}">
        <p14:creationId xmlns:p14="http://schemas.microsoft.com/office/powerpoint/2010/main" val="124587421"/>
      </p:ext>
    </p:extLst>
  </p:cSld>
  <p:clrMap bg1="dk2" tx1="lt1" bg2="dk1" tx2="lt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mc:AlternateContent xmlns:mc="http://schemas.openxmlformats.org/markup-compatibility/2006" xmlns:p14="http://schemas.microsoft.com/office/powerpoint/2010/main">
    <mc:Choice Requires="p14">
      <p:transition p14:dur="10"/>
    </mc:Choice>
    <mc:Fallback xmlns="">
      <p:transition/>
    </mc:Fallback>
  </mc:AlternateContent>
  <p:hf sldNum="0" hdr="0"/>
  <p:txStyles>
    <p:titleStyle>
      <a:lvl1pPr algn="ctr"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ctr" rtl="0" eaLnBrk="0" fontAlgn="base" hangingPunct="0">
        <a:spcBef>
          <a:spcPct val="0"/>
        </a:spcBef>
        <a:spcAft>
          <a:spcPct val="0"/>
        </a:spcAft>
        <a:defRPr sz="4400">
          <a:solidFill>
            <a:schemeClr val="tx2"/>
          </a:solidFill>
          <a:latin typeface="Trebuchet MS" pitchFamily="34" charset="0"/>
          <a:ea typeface="MS PGothic" pitchFamily="34" charset="-128"/>
        </a:defRPr>
      </a:lvl2pPr>
      <a:lvl3pPr algn="ctr" rtl="0" eaLnBrk="0" fontAlgn="base" hangingPunct="0">
        <a:spcBef>
          <a:spcPct val="0"/>
        </a:spcBef>
        <a:spcAft>
          <a:spcPct val="0"/>
        </a:spcAft>
        <a:defRPr sz="4400">
          <a:solidFill>
            <a:schemeClr val="tx2"/>
          </a:solidFill>
          <a:latin typeface="Trebuchet MS" pitchFamily="34" charset="0"/>
          <a:ea typeface="MS PGothic" pitchFamily="34" charset="-128"/>
        </a:defRPr>
      </a:lvl3pPr>
      <a:lvl4pPr algn="ctr" rtl="0" eaLnBrk="0" fontAlgn="base" hangingPunct="0">
        <a:spcBef>
          <a:spcPct val="0"/>
        </a:spcBef>
        <a:spcAft>
          <a:spcPct val="0"/>
        </a:spcAft>
        <a:defRPr sz="4400">
          <a:solidFill>
            <a:schemeClr val="tx2"/>
          </a:solidFill>
          <a:latin typeface="Trebuchet MS" pitchFamily="34" charset="0"/>
          <a:ea typeface="MS PGothic" pitchFamily="34" charset="-128"/>
        </a:defRPr>
      </a:lvl4pPr>
      <a:lvl5pPr algn="ctr" rtl="0" eaLnBrk="0" fontAlgn="base" hangingPunct="0">
        <a:spcBef>
          <a:spcPct val="0"/>
        </a:spcBef>
        <a:spcAft>
          <a:spcPct val="0"/>
        </a:spcAft>
        <a:defRPr sz="4400">
          <a:solidFill>
            <a:schemeClr val="tx2"/>
          </a:solidFill>
          <a:latin typeface="Trebuchet MS" pitchFamily="34" charset="0"/>
          <a:ea typeface="MS PGothic" pitchFamily="34" charset="-128"/>
        </a:defRPr>
      </a:lvl5pPr>
      <a:lvl6pPr marL="457166" algn="ctr" rtl="0" fontAlgn="base">
        <a:spcBef>
          <a:spcPct val="0"/>
        </a:spcBef>
        <a:spcAft>
          <a:spcPct val="0"/>
        </a:spcAft>
        <a:defRPr sz="4400">
          <a:solidFill>
            <a:schemeClr val="tx2"/>
          </a:solidFill>
          <a:latin typeface="Trebuchet MS" pitchFamily="34" charset="0"/>
          <a:ea typeface="MS PGothic" pitchFamily="34" charset="-128"/>
        </a:defRPr>
      </a:lvl6pPr>
      <a:lvl7pPr marL="914333" algn="ctr" rtl="0" fontAlgn="base">
        <a:spcBef>
          <a:spcPct val="0"/>
        </a:spcBef>
        <a:spcAft>
          <a:spcPct val="0"/>
        </a:spcAft>
        <a:defRPr sz="4400">
          <a:solidFill>
            <a:schemeClr val="tx2"/>
          </a:solidFill>
          <a:latin typeface="Trebuchet MS" pitchFamily="34" charset="0"/>
          <a:ea typeface="MS PGothic" pitchFamily="34" charset="-128"/>
        </a:defRPr>
      </a:lvl7pPr>
      <a:lvl8pPr marL="1371498" algn="ctr" rtl="0" fontAlgn="base">
        <a:spcBef>
          <a:spcPct val="0"/>
        </a:spcBef>
        <a:spcAft>
          <a:spcPct val="0"/>
        </a:spcAft>
        <a:defRPr sz="4400">
          <a:solidFill>
            <a:schemeClr val="tx2"/>
          </a:solidFill>
          <a:latin typeface="Trebuchet MS" pitchFamily="34" charset="0"/>
          <a:ea typeface="MS PGothic" pitchFamily="34" charset="-128"/>
        </a:defRPr>
      </a:lvl8pPr>
      <a:lvl9pPr marL="1828664" algn="ctr" rtl="0" fontAlgn="base">
        <a:spcBef>
          <a:spcPct val="0"/>
        </a:spcBef>
        <a:spcAft>
          <a:spcPct val="0"/>
        </a:spcAft>
        <a:defRPr sz="4400">
          <a:solidFill>
            <a:schemeClr val="tx2"/>
          </a:solidFill>
          <a:latin typeface="Trebuchet MS" pitchFamily="34" charset="0"/>
          <a:ea typeface="MS PGothic" pitchFamily="34" charset="-128"/>
        </a:defRPr>
      </a:lvl9pPr>
    </p:titleStyle>
    <p:bodyStyle>
      <a:lvl1pPr marL="342875" indent="-342875" algn="l" rtl="0" eaLnBrk="0" fontAlgn="base" hangingPunct="0">
        <a:spcBef>
          <a:spcPct val="20000"/>
        </a:spcBef>
        <a:spcAft>
          <a:spcPct val="0"/>
        </a:spcAft>
        <a:buClr>
          <a:srgbClr val="FFFF66"/>
        </a:buClr>
        <a:buFont typeface="Arial" charset="0"/>
        <a:buChar char="•"/>
        <a:defRPr sz="3200">
          <a:solidFill>
            <a:schemeClr val="tx1"/>
          </a:solidFill>
          <a:latin typeface="Calibri" panose="020F0502020204030204" pitchFamily="34" charset="0"/>
          <a:ea typeface="+mn-ea"/>
          <a:cs typeface="+mn-cs"/>
        </a:defRPr>
      </a:lvl1pPr>
      <a:lvl2pPr marL="742895" indent="-285729" algn="l" rtl="0" eaLnBrk="0" fontAlgn="base" hangingPunct="0">
        <a:spcBef>
          <a:spcPct val="20000"/>
        </a:spcBef>
        <a:spcAft>
          <a:spcPct val="0"/>
        </a:spcAft>
        <a:buClr>
          <a:srgbClr val="CCFF66"/>
        </a:buClr>
        <a:buFont typeface="Arial" charset="0"/>
        <a:buChar char="•"/>
        <a:defRPr sz="2800">
          <a:solidFill>
            <a:schemeClr val="tx1"/>
          </a:solidFill>
          <a:latin typeface="Calibri" panose="020F0502020204030204" pitchFamily="34" charset="0"/>
          <a:ea typeface="+mn-ea"/>
        </a:defRPr>
      </a:lvl2pPr>
      <a:lvl3pPr marL="1142915" indent="-228582" algn="l" rtl="0" eaLnBrk="0" fontAlgn="base" hangingPunct="0">
        <a:spcBef>
          <a:spcPct val="20000"/>
        </a:spcBef>
        <a:spcAft>
          <a:spcPct val="0"/>
        </a:spcAft>
        <a:buClr>
          <a:srgbClr val="FFFF66"/>
        </a:buClr>
        <a:buFont typeface="Arial" charset="0"/>
        <a:buChar char="•"/>
        <a:defRPr sz="2400">
          <a:solidFill>
            <a:schemeClr val="tx1"/>
          </a:solidFill>
          <a:latin typeface="Calibri" panose="020F0502020204030204" pitchFamily="34" charset="0"/>
          <a:ea typeface="+mn-ea"/>
        </a:defRPr>
      </a:lvl3pPr>
      <a:lvl4pPr marL="1600080" indent="-228582" algn="l" rtl="0" eaLnBrk="0" fontAlgn="base" hangingPunct="0">
        <a:spcBef>
          <a:spcPct val="20000"/>
        </a:spcBef>
        <a:spcAft>
          <a:spcPct val="0"/>
        </a:spcAft>
        <a:buClr>
          <a:srgbClr val="CCFF66"/>
        </a:buClr>
        <a:buFont typeface="Arial" charset="0"/>
        <a:buChar char="•"/>
        <a:defRPr sz="2000">
          <a:solidFill>
            <a:schemeClr val="tx1"/>
          </a:solidFill>
          <a:latin typeface="Calibri" panose="020F0502020204030204" pitchFamily="34" charset="0"/>
          <a:ea typeface="+mn-ea"/>
        </a:defRPr>
      </a:lvl4pPr>
      <a:lvl5pPr marL="2057246" indent="-228582" algn="l" rtl="0" eaLnBrk="0" fontAlgn="base" hangingPunct="0">
        <a:spcBef>
          <a:spcPct val="20000"/>
        </a:spcBef>
        <a:spcAft>
          <a:spcPct val="0"/>
        </a:spcAft>
        <a:buClr>
          <a:srgbClr val="FFFF66"/>
        </a:buClr>
        <a:buFont typeface="Arial" charset="0"/>
        <a:buChar char="•"/>
        <a:defRPr sz="2000">
          <a:solidFill>
            <a:schemeClr val="tx1"/>
          </a:solidFill>
          <a:latin typeface="Calibri" panose="020F0502020204030204" pitchFamily="34" charset="0"/>
          <a:ea typeface="+mn-ea"/>
        </a:defRPr>
      </a:lvl5pPr>
      <a:lvl6pPr marL="2514411" indent="-228582" algn="l" rtl="0" fontAlgn="base">
        <a:spcBef>
          <a:spcPct val="20000"/>
        </a:spcBef>
        <a:spcAft>
          <a:spcPct val="0"/>
        </a:spcAft>
        <a:buClr>
          <a:srgbClr val="FFFF66"/>
        </a:buClr>
        <a:buFont typeface="Arial" charset="0"/>
        <a:buChar char="•"/>
        <a:defRPr sz="2000">
          <a:solidFill>
            <a:schemeClr val="tx1"/>
          </a:solidFill>
          <a:latin typeface="+mn-lt"/>
          <a:ea typeface="+mn-ea"/>
        </a:defRPr>
      </a:lvl6pPr>
      <a:lvl7pPr marL="2971578" indent="-228582" algn="l" rtl="0" fontAlgn="base">
        <a:spcBef>
          <a:spcPct val="20000"/>
        </a:spcBef>
        <a:spcAft>
          <a:spcPct val="0"/>
        </a:spcAft>
        <a:buClr>
          <a:srgbClr val="FFFF66"/>
        </a:buClr>
        <a:buFont typeface="Arial" charset="0"/>
        <a:buChar char="•"/>
        <a:defRPr sz="2000">
          <a:solidFill>
            <a:schemeClr val="tx1"/>
          </a:solidFill>
          <a:latin typeface="+mn-lt"/>
          <a:ea typeface="+mn-ea"/>
        </a:defRPr>
      </a:lvl7pPr>
      <a:lvl8pPr marL="3428744" indent="-228582" algn="l" rtl="0" fontAlgn="base">
        <a:spcBef>
          <a:spcPct val="20000"/>
        </a:spcBef>
        <a:spcAft>
          <a:spcPct val="0"/>
        </a:spcAft>
        <a:buClr>
          <a:srgbClr val="FFFF66"/>
        </a:buClr>
        <a:buFont typeface="Arial" charset="0"/>
        <a:buChar char="•"/>
        <a:defRPr sz="2000">
          <a:solidFill>
            <a:schemeClr val="tx1"/>
          </a:solidFill>
          <a:latin typeface="+mn-lt"/>
          <a:ea typeface="+mn-ea"/>
        </a:defRPr>
      </a:lvl8pPr>
      <a:lvl9pPr marL="3885909" indent="-228582" algn="l" rtl="0" fontAlgn="base">
        <a:spcBef>
          <a:spcPct val="20000"/>
        </a:spcBef>
        <a:spcAft>
          <a:spcPct val="0"/>
        </a:spcAft>
        <a:buClr>
          <a:srgbClr val="FFFF66"/>
        </a:buClr>
        <a:buFont typeface="Arial" charset="0"/>
        <a:buChar char="•"/>
        <a:defRPr sz="2000">
          <a:solidFill>
            <a:schemeClr val="tx1"/>
          </a:solidFill>
          <a:latin typeface="+mn-lt"/>
          <a:ea typeface="+mn-ea"/>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7" tIns="34289" rIns="68577" bIns="34289"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77" tIns="34289" rIns="68577" bIns="3428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628650" y="4767264"/>
            <a:ext cx="2057400" cy="273844"/>
          </a:xfrm>
          <a:prstGeom prst="rect">
            <a:avLst/>
          </a:prstGeom>
        </p:spPr>
        <p:txBody>
          <a:bodyPr vert="horz" lIns="68577" tIns="34289" rIns="68577" bIns="34289" rtlCol="0" anchor="ctr"/>
          <a:lstStyle>
            <a:lvl1pPr algn="l" defTabSz="685492" eaLnBrk="1" fontAlgn="auto" hangingPunct="1">
              <a:spcBef>
                <a:spcPts val="0"/>
              </a:spcBef>
              <a:spcAft>
                <a:spcPts val="0"/>
              </a:spcAft>
              <a:defRPr sz="900">
                <a:solidFill>
                  <a:schemeClr val="tx1">
                    <a:tint val="75000"/>
                  </a:schemeClr>
                </a:solidFill>
                <a:latin typeface="+mn-lt"/>
              </a:defRPr>
            </a:lvl1pPr>
          </a:lstStyle>
          <a:p>
            <a:pPr>
              <a:defRPr/>
            </a:pPr>
            <a:fld id="{AD0624B4-76D8-4A5B-BFF1-876AF33305A5}" type="datetimeFigureOut">
              <a:rPr lang="en-GB">
                <a:solidFill>
                  <a:srgbClr val="494949">
                    <a:tint val="75000"/>
                  </a:srgbClr>
                </a:solidFill>
              </a:rPr>
              <a:pPr>
                <a:defRPr/>
              </a:pPr>
              <a:t>11/01/2019</a:t>
            </a:fld>
            <a:endParaRPr lang="en-GB" dirty="0">
              <a:solidFill>
                <a:srgbClr val="494949">
                  <a:tint val="75000"/>
                </a:srgb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77" tIns="34289" rIns="68577" bIns="34289" rtlCol="0" anchor="ctr"/>
          <a:lstStyle>
            <a:lvl1pPr algn="ctr" defTabSz="685492" eaLnBrk="1" fontAlgn="auto" hangingPunct="1">
              <a:spcBef>
                <a:spcPts val="0"/>
              </a:spcBef>
              <a:spcAft>
                <a:spcPts val="0"/>
              </a:spcAft>
              <a:defRPr sz="900">
                <a:solidFill>
                  <a:schemeClr val="tx1">
                    <a:tint val="75000"/>
                  </a:schemeClr>
                </a:solidFill>
                <a:latin typeface="+mn-lt"/>
              </a:defRPr>
            </a:lvl1pPr>
          </a:lstStyle>
          <a:p>
            <a:pPr>
              <a:defRPr/>
            </a:pPr>
            <a:endParaRPr lang="en-GB" dirty="0">
              <a:solidFill>
                <a:srgbClr val="494949">
                  <a:tint val="75000"/>
                </a:srgb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wrap="square" lIns="68577" tIns="34289" rIns="68577" bIns="34289" numCol="1" anchor="ctr" anchorCtr="0" compatLnSpc="1">
            <a:prstTxWarp prst="textNoShape">
              <a:avLst/>
            </a:prstTxWarp>
          </a:bodyPr>
          <a:lstStyle>
            <a:lvl1pPr algn="r" eaLnBrk="1" hangingPunct="1">
              <a:defRPr sz="900" smtClean="0">
                <a:solidFill>
                  <a:srgbClr val="959595"/>
                </a:solidFill>
              </a:defRPr>
            </a:lvl1pPr>
          </a:lstStyle>
          <a:p>
            <a:pPr defTabSz="684576" fontAlgn="base">
              <a:spcBef>
                <a:spcPct val="0"/>
              </a:spcBef>
              <a:spcAft>
                <a:spcPct val="0"/>
              </a:spcAft>
              <a:defRPr/>
            </a:pPr>
            <a:fld id="{4941C5DB-9ECB-4EC7-B0AD-84F1B5E8DB7C}" type="slidenum">
              <a:rPr lang="en-GB" altLang="en-US" smtClean="0"/>
              <a:pPr defTabSz="684576" fontAlgn="base">
                <a:spcBef>
                  <a:spcPct val="0"/>
                </a:spcBef>
                <a:spcAft>
                  <a:spcPct val="0"/>
                </a:spcAft>
                <a:defRPr/>
              </a:pPr>
              <a:t>‹#›</a:t>
            </a:fld>
            <a:endParaRPr lang="en-GB" altLang="en-US" dirty="0"/>
          </a:p>
        </p:txBody>
      </p:sp>
    </p:spTree>
    <p:extLst>
      <p:ext uri="{BB962C8B-B14F-4D97-AF65-F5344CB8AC3E}">
        <p14:creationId xmlns:p14="http://schemas.microsoft.com/office/powerpoint/2010/main" val="740533487"/>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 id="2147484094" r:id="rId13"/>
    <p:sldLayoutId id="2147484095" r:id="rId14"/>
    <p:sldLayoutId id="2147484096" r:id="rId15"/>
    <p:sldLayoutId id="2147484097" r:id="rId16"/>
    <p:sldLayoutId id="2147484098" r:id="rId17"/>
    <p:sldLayoutId id="2147484099" r:id="rId18"/>
    <p:sldLayoutId id="2147484100" r:id="rId19"/>
    <p:sldLayoutId id="2147484101" r:id="rId20"/>
    <p:sldLayoutId id="2147484102" r:id="rId21"/>
    <p:sldLayoutId id="2147484103" r:id="rId22"/>
    <p:sldLayoutId id="2147484104" r:id="rId23"/>
    <p:sldLayoutId id="2147484105" r:id="rId24"/>
    <p:sldLayoutId id="2147484106" r:id="rId25"/>
    <p:sldLayoutId id="2147484107" r:id="rId26"/>
    <p:sldLayoutId id="2147484108" r:id="rId27"/>
    <p:sldLayoutId id="2147484109" r:id="rId28"/>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4576"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4576" rtl="0" eaLnBrk="0" fontAlgn="base" hangingPunct="0">
        <a:lnSpc>
          <a:spcPct val="90000"/>
        </a:lnSpc>
        <a:spcBef>
          <a:spcPct val="0"/>
        </a:spcBef>
        <a:spcAft>
          <a:spcPct val="0"/>
        </a:spcAft>
        <a:defRPr sz="3300">
          <a:solidFill>
            <a:schemeClr val="tx1"/>
          </a:solidFill>
          <a:latin typeface="Lato Heavy" pitchFamily="34" charset="0"/>
        </a:defRPr>
      </a:lvl2pPr>
      <a:lvl3pPr algn="l" defTabSz="684576" rtl="0" eaLnBrk="0" fontAlgn="base" hangingPunct="0">
        <a:lnSpc>
          <a:spcPct val="90000"/>
        </a:lnSpc>
        <a:spcBef>
          <a:spcPct val="0"/>
        </a:spcBef>
        <a:spcAft>
          <a:spcPct val="0"/>
        </a:spcAft>
        <a:defRPr sz="3300">
          <a:solidFill>
            <a:schemeClr val="tx1"/>
          </a:solidFill>
          <a:latin typeface="Lato Heavy" pitchFamily="34" charset="0"/>
        </a:defRPr>
      </a:lvl3pPr>
      <a:lvl4pPr algn="l" defTabSz="684576" rtl="0" eaLnBrk="0" fontAlgn="base" hangingPunct="0">
        <a:lnSpc>
          <a:spcPct val="90000"/>
        </a:lnSpc>
        <a:spcBef>
          <a:spcPct val="0"/>
        </a:spcBef>
        <a:spcAft>
          <a:spcPct val="0"/>
        </a:spcAft>
        <a:defRPr sz="3300">
          <a:solidFill>
            <a:schemeClr val="tx1"/>
          </a:solidFill>
          <a:latin typeface="Lato Heavy" pitchFamily="34" charset="0"/>
        </a:defRPr>
      </a:lvl4pPr>
      <a:lvl5pPr algn="l" defTabSz="684576" rtl="0" eaLnBrk="0" fontAlgn="base" hangingPunct="0">
        <a:lnSpc>
          <a:spcPct val="90000"/>
        </a:lnSpc>
        <a:spcBef>
          <a:spcPct val="0"/>
        </a:spcBef>
        <a:spcAft>
          <a:spcPct val="0"/>
        </a:spcAft>
        <a:defRPr sz="3300">
          <a:solidFill>
            <a:schemeClr val="tx1"/>
          </a:solidFill>
          <a:latin typeface="Lato Heavy" pitchFamily="34" charset="0"/>
        </a:defRPr>
      </a:lvl5pPr>
      <a:lvl6pPr marL="342884" algn="l" defTabSz="684576" rtl="0" fontAlgn="base">
        <a:lnSpc>
          <a:spcPct val="90000"/>
        </a:lnSpc>
        <a:spcBef>
          <a:spcPct val="0"/>
        </a:spcBef>
        <a:spcAft>
          <a:spcPct val="0"/>
        </a:spcAft>
        <a:defRPr sz="3300">
          <a:solidFill>
            <a:schemeClr val="tx1"/>
          </a:solidFill>
          <a:latin typeface="Lato Heavy" pitchFamily="34" charset="0"/>
        </a:defRPr>
      </a:lvl6pPr>
      <a:lvl7pPr marL="685766" algn="l" defTabSz="684576" rtl="0" fontAlgn="base">
        <a:lnSpc>
          <a:spcPct val="90000"/>
        </a:lnSpc>
        <a:spcBef>
          <a:spcPct val="0"/>
        </a:spcBef>
        <a:spcAft>
          <a:spcPct val="0"/>
        </a:spcAft>
        <a:defRPr sz="3300">
          <a:solidFill>
            <a:schemeClr val="tx1"/>
          </a:solidFill>
          <a:latin typeface="Lato Heavy" pitchFamily="34" charset="0"/>
        </a:defRPr>
      </a:lvl7pPr>
      <a:lvl8pPr marL="1028649" algn="l" defTabSz="684576" rtl="0" fontAlgn="base">
        <a:lnSpc>
          <a:spcPct val="90000"/>
        </a:lnSpc>
        <a:spcBef>
          <a:spcPct val="0"/>
        </a:spcBef>
        <a:spcAft>
          <a:spcPct val="0"/>
        </a:spcAft>
        <a:defRPr sz="3300">
          <a:solidFill>
            <a:schemeClr val="tx1"/>
          </a:solidFill>
          <a:latin typeface="Lato Heavy" pitchFamily="34" charset="0"/>
        </a:defRPr>
      </a:lvl8pPr>
      <a:lvl9pPr marL="1371532" algn="l" defTabSz="684576" rtl="0" fontAlgn="base">
        <a:lnSpc>
          <a:spcPct val="90000"/>
        </a:lnSpc>
        <a:spcBef>
          <a:spcPct val="0"/>
        </a:spcBef>
        <a:spcAft>
          <a:spcPct val="0"/>
        </a:spcAft>
        <a:defRPr sz="3300">
          <a:solidFill>
            <a:schemeClr val="tx1"/>
          </a:solidFill>
          <a:latin typeface="Lato Heavy" pitchFamily="34" charset="0"/>
        </a:defRPr>
      </a:lvl9pPr>
    </p:titleStyle>
    <p:bodyStyle>
      <a:lvl1pPr marL="170252" indent="-170252" algn="l" defTabSz="684576"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3134" indent="-170252" algn="l" defTabSz="684576" rtl="0" eaLnBrk="0" fontAlgn="base" hangingPunct="0">
        <a:lnSpc>
          <a:spcPct val="90000"/>
        </a:lnSpc>
        <a:spcBef>
          <a:spcPts val="375"/>
        </a:spcBef>
        <a:spcAft>
          <a:spcPct val="0"/>
        </a:spcAft>
        <a:buFont typeface="Arial" pitchFamily="34" charset="0"/>
        <a:buChar char="•"/>
        <a:defRPr sz="1800" kern="1200">
          <a:solidFill>
            <a:schemeClr val="tx1"/>
          </a:solidFill>
          <a:latin typeface="+mn-lt"/>
          <a:ea typeface="+mn-ea"/>
          <a:cs typeface="+mn-cs"/>
        </a:defRPr>
      </a:lvl2pPr>
      <a:lvl3pPr marL="856018" indent="-170252" algn="l" defTabSz="684576"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198900" indent="-170252" algn="l" defTabSz="684576"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4pPr>
      <a:lvl5pPr marL="1541783" indent="-170252" algn="l" defTabSz="684576"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7"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7"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defTabSz="685526" eaLnBrk="1" fontAlgn="auto" hangingPunct="1">
              <a:spcBef>
                <a:spcPts val="0"/>
              </a:spcBef>
              <a:spcAft>
                <a:spcPts val="0"/>
              </a:spcAft>
              <a:defRPr sz="900">
                <a:solidFill>
                  <a:schemeClr val="tx1">
                    <a:tint val="75000"/>
                  </a:schemeClr>
                </a:solidFill>
                <a:latin typeface="+mn-lt"/>
              </a:defRPr>
            </a:lvl1pPr>
          </a:lstStyle>
          <a:p>
            <a:pPr>
              <a:defRPr/>
            </a:pPr>
            <a:fld id="{AD0624B4-76D8-4A5B-BFF1-876AF33305A5}" type="datetimeFigureOut">
              <a:rPr lang="en-GB">
                <a:solidFill>
                  <a:srgbClr val="494949">
                    <a:tint val="75000"/>
                  </a:srgbClr>
                </a:solidFill>
              </a:rPr>
              <a:pPr>
                <a:defRPr/>
              </a:pPr>
              <a:t>11/01/2019</a:t>
            </a:fld>
            <a:endParaRPr lang="en-GB" dirty="0">
              <a:solidFill>
                <a:srgbClr val="494949">
                  <a:tint val="75000"/>
                </a:srgb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defTabSz="685526" eaLnBrk="1" fontAlgn="auto" hangingPunct="1">
              <a:spcBef>
                <a:spcPts val="0"/>
              </a:spcBef>
              <a:spcAft>
                <a:spcPts val="0"/>
              </a:spcAft>
              <a:defRPr sz="900">
                <a:solidFill>
                  <a:schemeClr val="tx1">
                    <a:tint val="75000"/>
                  </a:schemeClr>
                </a:solidFill>
                <a:latin typeface="+mn-lt"/>
              </a:defRPr>
            </a:lvl1pPr>
          </a:lstStyle>
          <a:p>
            <a:pPr>
              <a:defRPr/>
            </a:pPr>
            <a:endParaRPr lang="en-GB" dirty="0">
              <a:solidFill>
                <a:srgbClr val="494949">
                  <a:tint val="75000"/>
                </a:srgb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wrap="square" lIns="68580" tIns="34290" rIns="68580" bIns="34290" numCol="1" anchor="ctr" anchorCtr="0" compatLnSpc="1">
            <a:prstTxWarp prst="textNoShape">
              <a:avLst/>
            </a:prstTxWarp>
          </a:bodyPr>
          <a:lstStyle>
            <a:lvl1pPr algn="r" eaLnBrk="1" hangingPunct="1">
              <a:defRPr sz="900" smtClean="0">
                <a:solidFill>
                  <a:srgbClr val="959595"/>
                </a:solidFill>
              </a:defRPr>
            </a:lvl1pPr>
          </a:lstStyle>
          <a:p>
            <a:pPr defTabSz="684610" fontAlgn="base">
              <a:spcBef>
                <a:spcPct val="0"/>
              </a:spcBef>
              <a:spcAft>
                <a:spcPct val="0"/>
              </a:spcAft>
              <a:defRPr/>
            </a:pPr>
            <a:fld id="{4941C5DB-9ECB-4EC7-B0AD-84F1B5E8DB7C}" type="slidenum">
              <a:rPr lang="en-GB" altLang="en-US"/>
              <a:pPr defTabSz="684610" fontAlgn="base">
                <a:spcBef>
                  <a:spcPct val="0"/>
                </a:spcBef>
                <a:spcAft>
                  <a:spcPct val="0"/>
                </a:spcAft>
                <a:defRPr/>
              </a:pPr>
              <a:t>‹#›</a:t>
            </a:fld>
            <a:endParaRPr lang="en-GB" altLang="en-US" dirty="0"/>
          </a:p>
        </p:txBody>
      </p:sp>
    </p:spTree>
    <p:extLst>
      <p:ext uri="{BB962C8B-B14F-4D97-AF65-F5344CB8AC3E}">
        <p14:creationId xmlns:p14="http://schemas.microsoft.com/office/powerpoint/2010/main" val="1933603920"/>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22" r:id="rId12"/>
    <p:sldLayoutId id="2147484123" r:id="rId13"/>
    <p:sldLayoutId id="2147484124" r:id="rId14"/>
    <p:sldLayoutId id="2147484125" r:id="rId15"/>
    <p:sldLayoutId id="2147484126" r:id="rId16"/>
    <p:sldLayoutId id="2147484127" r:id="rId17"/>
    <p:sldLayoutId id="2147484128" r:id="rId18"/>
    <p:sldLayoutId id="2147484129" r:id="rId19"/>
    <p:sldLayoutId id="2147484130" r:id="rId20"/>
    <p:sldLayoutId id="2147484131" r:id="rId21"/>
    <p:sldLayoutId id="2147484132" r:id="rId22"/>
    <p:sldLayoutId id="2147484133" r:id="rId23"/>
    <p:sldLayoutId id="2147484134" r:id="rId24"/>
    <p:sldLayoutId id="2147484135" r:id="rId25"/>
    <p:sldLayoutId id="2147484136" r:id="rId26"/>
    <p:sldLayoutId id="2147484137" r:id="rId27"/>
    <p:sldLayoutId id="2147484138" r:id="rId28"/>
  </p:sldLayoutIdLst>
  <p:txStyles>
    <p:titleStyle>
      <a:lvl1pPr algn="l" defTabSz="68461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4610" rtl="0" eaLnBrk="0" fontAlgn="base" hangingPunct="0">
        <a:lnSpc>
          <a:spcPct val="90000"/>
        </a:lnSpc>
        <a:spcBef>
          <a:spcPct val="0"/>
        </a:spcBef>
        <a:spcAft>
          <a:spcPct val="0"/>
        </a:spcAft>
        <a:defRPr sz="3300">
          <a:solidFill>
            <a:schemeClr val="tx1"/>
          </a:solidFill>
          <a:latin typeface="Lato Heavy" pitchFamily="34" charset="0"/>
        </a:defRPr>
      </a:lvl2pPr>
      <a:lvl3pPr algn="l" defTabSz="684610" rtl="0" eaLnBrk="0" fontAlgn="base" hangingPunct="0">
        <a:lnSpc>
          <a:spcPct val="90000"/>
        </a:lnSpc>
        <a:spcBef>
          <a:spcPct val="0"/>
        </a:spcBef>
        <a:spcAft>
          <a:spcPct val="0"/>
        </a:spcAft>
        <a:defRPr sz="3300">
          <a:solidFill>
            <a:schemeClr val="tx1"/>
          </a:solidFill>
          <a:latin typeface="Lato Heavy" pitchFamily="34" charset="0"/>
        </a:defRPr>
      </a:lvl3pPr>
      <a:lvl4pPr algn="l" defTabSz="684610" rtl="0" eaLnBrk="0" fontAlgn="base" hangingPunct="0">
        <a:lnSpc>
          <a:spcPct val="90000"/>
        </a:lnSpc>
        <a:spcBef>
          <a:spcPct val="0"/>
        </a:spcBef>
        <a:spcAft>
          <a:spcPct val="0"/>
        </a:spcAft>
        <a:defRPr sz="3300">
          <a:solidFill>
            <a:schemeClr val="tx1"/>
          </a:solidFill>
          <a:latin typeface="Lato Heavy" pitchFamily="34" charset="0"/>
        </a:defRPr>
      </a:lvl4pPr>
      <a:lvl5pPr algn="l" defTabSz="684610" rtl="0" eaLnBrk="0" fontAlgn="base" hangingPunct="0">
        <a:lnSpc>
          <a:spcPct val="90000"/>
        </a:lnSpc>
        <a:spcBef>
          <a:spcPct val="0"/>
        </a:spcBef>
        <a:spcAft>
          <a:spcPct val="0"/>
        </a:spcAft>
        <a:defRPr sz="3300">
          <a:solidFill>
            <a:schemeClr val="tx1"/>
          </a:solidFill>
          <a:latin typeface="Lato Heavy" pitchFamily="34" charset="0"/>
        </a:defRPr>
      </a:lvl5pPr>
      <a:lvl6pPr marL="342900" algn="l" defTabSz="684610" rtl="0" fontAlgn="base">
        <a:lnSpc>
          <a:spcPct val="90000"/>
        </a:lnSpc>
        <a:spcBef>
          <a:spcPct val="0"/>
        </a:spcBef>
        <a:spcAft>
          <a:spcPct val="0"/>
        </a:spcAft>
        <a:defRPr sz="3300">
          <a:solidFill>
            <a:schemeClr val="tx1"/>
          </a:solidFill>
          <a:latin typeface="Lato Heavy" pitchFamily="34" charset="0"/>
        </a:defRPr>
      </a:lvl6pPr>
      <a:lvl7pPr marL="685800" algn="l" defTabSz="684610" rtl="0" fontAlgn="base">
        <a:lnSpc>
          <a:spcPct val="90000"/>
        </a:lnSpc>
        <a:spcBef>
          <a:spcPct val="0"/>
        </a:spcBef>
        <a:spcAft>
          <a:spcPct val="0"/>
        </a:spcAft>
        <a:defRPr sz="3300">
          <a:solidFill>
            <a:schemeClr val="tx1"/>
          </a:solidFill>
          <a:latin typeface="Lato Heavy" pitchFamily="34" charset="0"/>
        </a:defRPr>
      </a:lvl7pPr>
      <a:lvl8pPr marL="1028700" algn="l" defTabSz="684610" rtl="0" fontAlgn="base">
        <a:lnSpc>
          <a:spcPct val="90000"/>
        </a:lnSpc>
        <a:spcBef>
          <a:spcPct val="0"/>
        </a:spcBef>
        <a:spcAft>
          <a:spcPct val="0"/>
        </a:spcAft>
        <a:defRPr sz="3300">
          <a:solidFill>
            <a:schemeClr val="tx1"/>
          </a:solidFill>
          <a:latin typeface="Lato Heavy" pitchFamily="34" charset="0"/>
        </a:defRPr>
      </a:lvl8pPr>
      <a:lvl9pPr marL="1371600" algn="l" defTabSz="684610" rtl="0" fontAlgn="base">
        <a:lnSpc>
          <a:spcPct val="90000"/>
        </a:lnSpc>
        <a:spcBef>
          <a:spcPct val="0"/>
        </a:spcBef>
        <a:spcAft>
          <a:spcPct val="0"/>
        </a:spcAft>
        <a:defRPr sz="3300">
          <a:solidFill>
            <a:schemeClr val="tx1"/>
          </a:solidFill>
          <a:latin typeface="Lato Heavy" pitchFamily="34" charset="0"/>
        </a:defRPr>
      </a:lvl9pPr>
    </p:titleStyle>
    <p:bodyStyle>
      <a:lvl1pPr marL="170260" indent="-170260" algn="l" defTabSz="68461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mn-cs"/>
        </a:defRPr>
      </a:lvl1pPr>
      <a:lvl2pPr marL="513160" indent="-170260" algn="l" defTabSz="684610" rtl="0" eaLnBrk="0" fontAlgn="base" hangingPunct="0">
        <a:lnSpc>
          <a:spcPct val="90000"/>
        </a:lnSpc>
        <a:spcBef>
          <a:spcPts val="375"/>
        </a:spcBef>
        <a:spcAft>
          <a:spcPct val="0"/>
        </a:spcAft>
        <a:buFont typeface="Arial" pitchFamily="34" charset="0"/>
        <a:buChar char="•"/>
        <a:defRPr sz="1800" kern="1200">
          <a:solidFill>
            <a:schemeClr val="tx1"/>
          </a:solidFill>
          <a:latin typeface="+mn-lt"/>
          <a:ea typeface="+mn-ea"/>
          <a:cs typeface="+mn-cs"/>
        </a:defRPr>
      </a:lvl2pPr>
      <a:lvl3pPr marL="856060" indent="-170260" algn="l" defTabSz="68461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mn-cs"/>
        </a:defRPr>
      </a:lvl3pPr>
      <a:lvl4pPr marL="1198960" indent="-170260" algn="l" defTabSz="68461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4pPr>
      <a:lvl5pPr marL="1541860" indent="-170260" algn="l" defTabSz="68461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38"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3"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8"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3" algn="l" defTabSz="685766" rtl="0" eaLnBrk="1" latinLnBrk="0" hangingPunct="1">
        <a:defRPr sz="14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latin typeface="Trebuchet MS" pitchFamily="34" charset="0"/>
              </a:defRPr>
            </a:lvl1pPr>
          </a:lstStyle>
          <a:p>
            <a:pPr defTabSz="914400"/>
            <a:fld id="{8FEF70F1-04A2-4735-91A2-B561D2109425}" type="datetimeFigureOut">
              <a:rPr lang="en-US" smtClean="0">
                <a:solidFill>
                  <a:prstClr val="black">
                    <a:tint val="75000"/>
                  </a:prstClr>
                </a:solidFill>
              </a:rPr>
              <a:pPr defTabSz="914400"/>
              <a:t>1/11/2019</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latin typeface="Trebuchet MS" pitchFamily="34" charset="0"/>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latin typeface="Trebuchet MS" pitchFamily="34" charset="0"/>
              </a:defRPr>
            </a:lvl1pPr>
          </a:lstStyle>
          <a:p>
            <a:pPr defTabSz="914400"/>
            <a:fld id="{4A09F566-CC82-41E4-85B4-8E389B6E7425}"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3002995060"/>
      </p:ext>
    </p:extLst>
  </p:cSld>
  <p:clrMap bg1="lt1" tx1="dk1" bg2="lt2" tx2="dk2" accent1="accent1" accent2="accent2" accent3="accent3" accent4="accent4" accent5="accent5" accent6="accent6" hlink="hlink" folHlink="folHlink"/>
  <p:sldLayoutIdLst>
    <p:sldLayoutId id="2147484140" r:id="rId1"/>
    <p:sldLayoutId id="2147484141" r:id="rId2"/>
    <p:sldLayoutId id="2147484142" r:id="rId3"/>
    <p:sldLayoutId id="2147484143" r:id="rId4"/>
    <p:sldLayoutId id="2147484144" r:id="rId5"/>
    <p:sldLayoutId id="2147484145" r:id="rId6"/>
    <p:sldLayoutId id="2147484146" r:id="rId7"/>
    <p:sldLayoutId id="2147484147" r:id="rId8"/>
    <p:sldLayoutId id="2147484148" r:id="rId9"/>
    <p:sldLayoutId id="2147484149" r:id="rId10"/>
    <p:sldLayoutId id="2147484150" r:id="rId11"/>
  </p:sldLayoutIdLst>
  <p:txStyles>
    <p:titleStyle>
      <a:lvl1pPr algn="ctr" defTabSz="914400" rtl="0" eaLnBrk="1" latinLnBrk="0" hangingPunct="1">
        <a:spcBef>
          <a:spcPct val="0"/>
        </a:spcBef>
        <a:buNone/>
        <a:defRPr sz="4400" kern="1200">
          <a:solidFill>
            <a:schemeClr val="tx1"/>
          </a:solidFill>
          <a:latin typeface="Trebuchet MS"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5E1E5491-5205-2E4A-9085-DDD683AAF96F}"/>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3075" name="Rectangle 3">
            <a:extLst>
              <a:ext uri="{FF2B5EF4-FFF2-40B4-BE49-F238E27FC236}">
                <a16:creationId xmlns:a16="http://schemas.microsoft.com/office/drawing/2014/main" id="{B2ADFBD2-A379-9C47-BC75-5BE4EAAA8CE9}"/>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951300" name="Rectangle 4">
            <a:extLst>
              <a:ext uri="{FF2B5EF4-FFF2-40B4-BE49-F238E27FC236}">
                <a16:creationId xmlns:a16="http://schemas.microsoft.com/office/drawing/2014/main" id="{D28AFEC6-59A5-8E40-9F73-0F51BEF6E9A9}"/>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aseline="0">
                <a:latin typeface="Arial" charset="0"/>
              </a:defRPr>
            </a:lvl1pPr>
          </a:lstStyle>
          <a:p>
            <a:fld id="{FBE2A1BA-897E-4B82-B516-25ECEECFC157}" type="datetimeFigureOut">
              <a:rPr lang="en-US" altLang="en-US"/>
              <a:pPr/>
              <a:t>1/11/2019</a:t>
            </a:fld>
            <a:endParaRPr lang="en-US" altLang="en-US" dirty="0"/>
          </a:p>
        </p:txBody>
      </p:sp>
      <p:sp>
        <p:nvSpPr>
          <p:cNvPr id="951301" name="Rectangle 5">
            <a:extLst>
              <a:ext uri="{FF2B5EF4-FFF2-40B4-BE49-F238E27FC236}">
                <a16:creationId xmlns:a16="http://schemas.microsoft.com/office/drawing/2014/main" id="{1ECB25C9-2C5F-A34D-B7FD-052D0C429A0E}"/>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aseline="0">
                <a:latin typeface="Arial" charset="0"/>
              </a:defRPr>
            </a:lvl1pPr>
          </a:lstStyle>
          <a:p>
            <a:endParaRPr lang="en-US" altLang="en-US" dirty="0"/>
          </a:p>
        </p:txBody>
      </p:sp>
      <p:sp>
        <p:nvSpPr>
          <p:cNvPr id="951302" name="Rectangle 6">
            <a:extLst>
              <a:ext uri="{FF2B5EF4-FFF2-40B4-BE49-F238E27FC236}">
                <a16:creationId xmlns:a16="http://schemas.microsoft.com/office/drawing/2014/main" id="{FB5FBA2F-80F9-FA44-AA6B-30D76DC29304}"/>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aseline="0">
                <a:latin typeface="Arial" charset="0"/>
              </a:defRPr>
            </a:lvl1pPr>
          </a:lstStyle>
          <a:p>
            <a:fld id="{FBEDDD6F-FF6A-4AC7-940E-1498D5C88E73}" type="slidenum">
              <a:rPr lang="en-US" altLang="en-US"/>
              <a:pPr/>
              <a:t>‹#›</a:t>
            </a:fld>
            <a:endParaRPr lang="en-US" altLang="en-US" dirty="0"/>
          </a:p>
        </p:txBody>
      </p:sp>
      <p:pic>
        <p:nvPicPr>
          <p:cNvPr id="25607" name="Picture 7" descr="08Motive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A21E41B-1B3E-B14C-9A1C-B77307A86E44}"/>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Rectangle 3">
            <a:extLst>
              <a:ext uri="{FF2B5EF4-FFF2-40B4-BE49-F238E27FC236}">
                <a16:creationId xmlns:a16="http://schemas.microsoft.com/office/drawing/2014/main" id="{F2F08F8C-FFCE-3B40-8E33-9629CFBFF4A1}"/>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948228" name="Rectangle 4">
            <a:extLst>
              <a:ext uri="{FF2B5EF4-FFF2-40B4-BE49-F238E27FC236}">
                <a16:creationId xmlns:a16="http://schemas.microsoft.com/office/drawing/2014/main" id="{42E2CFA0-BC33-5C49-B66A-E0312EFFEC5D}"/>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aseline="0">
                <a:latin typeface="Arial" charset="0"/>
              </a:defRPr>
            </a:lvl1pPr>
          </a:lstStyle>
          <a:p>
            <a:fld id="{6F6E222E-5BEE-4F29-B705-959EAD82E516}" type="datetimeFigureOut">
              <a:rPr lang="en-US" altLang="en-US">
                <a:solidFill>
                  <a:srgbClr val="000000"/>
                </a:solidFill>
              </a:rPr>
              <a:pPr/>
              <a:t>1/11/2019</a:t>
            </a:fld>
            <a:endParaRPr lang="en-US" altLang="en-US" dirty="0">
              <a:solidFill>
                <a:srgbClr val="000000"/>
              </a:solidFill>
            </a:endParaRPr>
          </a:p>
        </p:txBody>
      </p:sp>
      <p:sp>
        <p:nvSpPr>
          <p:cNvPr id="948229" name="Rectangle 5">
            <a:extLst>
              <a:ext uri="{FF2B5EF4-FFF2-40B4-BE49-F238E27FC236}">
                <a16:creationId xmlns:a16="http://schemas.microsoft.com/office/drawing/2014/main" id="{73BD0BB3-D97A-6B4E-A618-970BDF56E5CF}"/>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aseline="0">
                <a:latin typeface="Arial" charset="0"/>
              </a:defRPr>
            </a:lvl1pPr>
          </a:lstStyle>
          <a:p>
            <a:endParaRPr lang="en-US" altLang="en-US" dirty="0">
              <a:solidFill>
                <a:srgbClr val="000000"/>
              </a:solidFill>
            </a:endParaRPr>
          </a:p>
        </p:txBody>
      </p:sp>
      <p:sp>
        <p:nvSpPr>
          <p:cNvPr id="948230" name="Rectangle 6">
            <a:extLst>
              <a:ext uri="{FF2B5EF4-FFF2-40B4-BE49-F238E27FC236}">
                <a16:creationId xmlns:a16="http://schemas.microsoft.com/office/drawing/2014/main" id="{D11053B3-C7B7-DE40-B8AD-D6088EBAEDB5}"/>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aseline="0">
                <a:latin typeface="Arial" charset="0"/>
              </a:defRPr>
            </a:lvl1pPr>
          </a:lstStyle>
          <a:p>
            <a:fld id="{E15D1A4A-BE82-44C8-968C-1C58B894800C}" type="slidenum">
              <a:rPr lang="en-US" altLang="en-US">
                <a:solidFill>
                  <a:srgbClr val="000000"/>
                </a:solidFill>
              </a:rPr>
              <a:pPr/>
              <a:t>‹#›</a:t>
            </a:fld>
            <a:endParaRPr lang="en-US" altLang="en-US" dirty="0">
              <a:solidFill>
                <a:srgbClr val="000000"/>
              </a:solidFill>
            </a:endParaRPr>
          </a:p>
        </p:txBody>
      </p:sp>
      <p:pic>
        <p:nvPicPr>
          <p:cNvPr id="1031" name="Picture 7" descr="08LogoBack"/>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4" descr="Conv 07LogoBack"/>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588" y="-1191"/>
            <a:ext cx="9145588" cy="5144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940921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A21E41B-1B3E-B14C-9A1C-B77307A86E44}"/>
              </a:ext>
            </a:extLst>
          </p:cNvPr>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ctr" anchorCtr="0" compatLnSpc="1">
            <a:prstTxWarp prst="textNoShape">
              <a:avLst/>
            </a:prstTxWarp>
          </a:bodyPr>
          <a:lstStyle/>
          <a:p>
            <a:pPr lvl="0"/>
            <a:r>
              <a:rPr lang="en-US" altLang="x-none"/>
              <a:t>Click to edit Master title style</a:t>
            </a:r>
          </a:p>
        </p:txBody>
      </p:sp>
      <p:sp>
        <p:nvSpPr>
          <p:cNvPr id="1027" name="Rectangle 3">
            <a:extLst>
              <a:ext uri="{FF2B5EF4-FFF2-40B4-BE49-F238E27FC236}">
                <a16:creationId xmlns:a16="http://schemas.microsoft.com/office/drawing/2014/main" id="{F2F08F8C-FFCE-3B40-8E33-9629CFBFF4A1}"/>
              </a:ext>
            </a:extLst>
          </p:cNvPr>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948228" name="Rectangle 4">
            <a:extLst>
              <a:ext uri="{FF2B5EF4-FFF2-40B4-BE49-F238E27FC236}">
                <a16:creationId xmlns:a16="http://schemas.microsoft.com/office/drawing/2014/main" id="{42E2CFA0-BC33-5C49-B66A-E0312EFFEC5D}"/>
              </a:ext>
            </a:extLst>
          </p:cNvPr>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aseline="0">
                <a:latin typeface="Arial" charset="0"/>
              </a:defRPr>
            </a:lvl1pPr>
          </a:lstStyle>
          <a:p>
            <a:fld id="{6F6E222E-5BEE-4F29-B705-959EAD82E516}" type="datetimeFigureOut">
              <a:rPr lang="en-US" altLang="en-US">
                <a:solidFill>
                  <a:srgbClr val="000000"/>
                </a:solidFill>
              </a:rPr>
              <a:pPr/>
              <a:t>1/11/2019</a:t>
            </a:fld>
            <a:endParaRPr lang="en-US" altLang="en-US" dirty="0">
              <a:solidFill>
                <a:srgbClr val="000000"/>
              </a:solidFill>
            </a:endParaRPr>
          </a:p>
        </p:txBody>
      </p:sp>
      <p:sp>
        <p:nvSpPr>
          <p:cNvPr id="948229" name="Rectangle 5">
            <a:extLst>
              <a:ext uri="{FF2B5EF4-FFF2-40B4-BE49-F238E27FC236}">
                <a16:creationId xmlns:a16="http://schemas.microsoft.com/office/drawing/2014/main" id="{73BD0BB3-D97A-6B4E-A618-970BDF56E5CF}"/>
              </a:ext>
            </a:extLst>
          </p:cNvPr>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aseline="0">
                <a:latin typeface="Arial" charset="0"/>
              </a:defRPr>
            </a:lvl1pPr>
          </a:lstStyle>
          <a:p>
            <a:endParaRPr lang="en-US" altLang="en-US" dirty="0">
              <a:solidFill>
                <a:srgbClr val="000000"/>
              </a:solidFill>
            </a:endParaRPr>
          </a:p>
        </p:txBody>
      </p:sp>
      <p:sp>
        <p:nvSpPr>
          <p:cNvPr id="948230" name="Rectangle 6">
            <a:extLst>
              <a:ext uri="{FF2B5EF4-FFF2-40B4-BE49-F238E27FC236}">
                <a16:creationId xmlns:a16="http://schemas.microsoft.com/office/drawing/2014/main" id="{D11053B3-C7B7-DE40-B8AD-D6088EBAEDB5}"/>
              </a:ext>
            </a:extLst>
          </p:cNvPr>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aseline="0">
                <a:latin typeface="Arial" charset="0"/>
              </a:defRPr>
            </a:lvl1pPr>
          </a:lstStyle>
          <a:p>
            <a:fld id="{E15D1A4A-BE82-44C8-968C-1C58B894800C}" type="slidenum">
              <a:rPr lang="en-US" altLang="en-US">
                <a:solidFill>
                  <a:srgbClr val="000000"/>
                </a:solidFill>
              </a:rPr>
              <a:pPr/>
              <a:t>‹#›</a:t>
            </a:fld>
            <a:endParaRPr lang="en-US" altLang="en-US" dirty="0">
              <a:solidFill>
                <a:srgbClr val="000000"/>
              </a:solidFill>
            </a:endParaRPr>
          </a:p>
        </p:txBody>
      </p:sp>
      <p:pic>
        <p:nvPicPr>
          <p:cNvPr id="1031" name="Picture 7" descr="08LogoBack"/>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14" descr="Conv 07LogoBack"/>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588" y="-1191"/>
            <a:ext cx="9145588" cy="5144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388511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3429000"/>
            <a:ext cx="6781800" cy="120015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514350"/>
            <a:ext cx="7543800" cy="291465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4656582"/>
            <a:ext cx="2133600" cy="273844"/>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ABC425B9-3916-4244-912B-92141146EF7D}" type="datetimeFigureOut">
              <a:rPr lang="en-US" smtClean="0"/>
              <a:t>1/11/2019</a:t>
            </a:fld>
            <a:endParaRPr lang="en-US" dirty="0"/>
          </a:p>
        </p:txBody>
      </p:sp>
      <p:sp>
        <p:nvSpPr>
          <p:cNvPr id="5" name="Footer Placeholder 4"/>
          <p:cNvSpPr>
            <a:spLocks noGrp="1"/>
          </p:cNvSpPr>
          <p:nvPr>
            <p:ph type="ftr" sz="quarter" idx="3"/>
          </p:nvPr>
        </p:nvSpPr>
        <p:spPr>
          <a:xfrm>
            <a:off x="762000" y="4656582"/>
            <a:ext cx="4873869" cy="273844"/>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dirty="0"/>
          </a:p>
        </p:txBody>
      </p:sp>
      <p:sp>
        <p:nvSpPr>
          <p:cNvPr id="6" name="Slide Number Placeholder 5"/>
          <p:cNvSpPr>
            <a:spLocks noGrp="1"/>
          </p:cNvSpPr>
          <p:nvPr>
            <p:ph type="sldNum" sz="quarter" idx="4"/>
          </p:nvPr>
        </p:nvSpPr>
        <p:spPr>
          <a:xfrm>
            <a:off x="7620000" y="4265676"/>
            <a:ext cx="762000" cy="273844"/>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356AA742-A9A7-40E2-BC29-DC2754479BE8}" type="slidenum">
              <a:rPr lang="en-US" smtClean="0"/>
              <a:t>‹#›</a:t>
            </a:fld>
            <a:endParaRPr lang="en-US" dirty="0"/>
          </a:p>
        </p:txBody>
      </p:sp>
      <p:sp>
        <p:nvSpPr>
          <p:cNvPr id="8" name="Rectangle 7"/>
          <p:cNvSpPr/>
          <p:nvPr/>
        </p:nvSpPr>
        <p:spPr>
          <a:xfrm>
            <a:off x="777240" y="0"/>
            <a:ext cx="7543800" cy="285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777240" y="4629150"/>
            <a:ext cx="7543800" cy="2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09676350"/>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3429000"/>
            <a:ext cx="6781800" cy="120015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514350"/>
            <a:ext cx="7543800" cy="291465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4656582"/>
            <a:ext cx="2133600" cy="273844"/>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ABC425B9-3916-4244-912B-92141146EF7D}" type="datetimeFigureOut">
              <a:rPr lang="en-US" smtClean="0">
                <a:solidFill>
                  <a:srgbClr val="303030">
                    <a:lumMod val="90000"/>
                    <a:lumOff val="10000"/>
                  </a:srgbClr>
                </a:solidFill>
              </a:rPr>
              <a:pPr/>
              <a:t>1/11/2019</a:t>
            </a:fld>
            <a:endParaRPr lang="en-US" dirty="0">
              <a:solidFill>
                <a:srgbClr val="303030">
                  <a:lumMod val="90000"/>
                  <a:lumOff val="10000"/>
                </a:srgbClr>
              </a:solidFill>
            </a:endParaRPr>
          </a:p>
        </p:txBody>
      </p:sp>
      <p:sp>
        <p:nvSpPr>
          <p:cNvPr id="5" name="Footer Placeholder 4"/>
          <p:cNvSpPr>
            <a:spLocks noGrp="1"/>
          </p:cNvSpPr>
          <p:nvPr>
            <p:ph type="ftr" sz="quarter" idx="3"/>
          </p:nvPr>
        </p:nvSpPr>
        <p:spPr>
          <a:xfrm>
            <a:off x="762000" y="4656582"/>
            <a:ext cx="4873869" cy="273844"/>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dirty="0">
              <a:solidFill>
                <a:srgbClr val="303030">
                  <a:lumMod val="90000"/>
                  <a:lumOff val="10000"/>
                </a:srgbClr>
              </a:solidFill>
            </a:endParaRPr>
          </a:p>
        </p:txBody>
      </p:sp>
      <p:sp>
        <p:nvSpPr>
          <p:cNvPr id="6" name="Slide Number Placeholder 5"/>
          <p:cNvSpPr>
            <a:spLocks noGrp="1"/>
          </p:cNvSpPr>
          <p:nvPr>
            <p:ph type="sldNum" sz="quarter" idx="4"/>
          </p:nvPr>
        </p:nvSpPr>
        <p:spPr>
          <a:xfrm>
            <a:off x="7620000" y="4265676"/>
            <a:ext cx="762000" cy="273844"/>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356AA742-A9A7-40E2-BC29-DC2754479BE8}" type="slidenum">
              <a:rPr lang="en-US" smtClean="0">
                <a:solidFill>
                  <a:prstClr val="black">
                    <a:lumMod val="85000"/>
                    <a:lumOff val="15000"/>
                  </a:prstClr>
                </a:solidFill>
              </a:rPr>
              <a:pPr/>
              <a:t>‹#›</a:t>
            </a:fld>
            <a:endParaRPr lang="en-US" dirty="0">
              <a:solidFill>
                <a:prstClr val="black">
                  <a:lumMod val="85000"/>
                  <a:lumOff val="15000"/>
                </a:prstClr>
              </a:solidFill>
            </a:endParaRPr>
          </a:p>
        </p:txBody>
      </p:sp>
      <p:sp>
        <p:nvSpPr>
          <p:cNvPr id="8" name="Rectangle 7"/>
          <p:cNvSpPr/>
          <p:nvPr/>
        </p:nvSpPr>
        <p:spPr>
          <a:xfrm>
            <a:off x="777240" y="0"/>
            <a:ext cx="7543800" cy="285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Rectangle 8"/>
          <p:cNvSpPr/>
          <p:nvPr/>
        </p:nvSpPr>
        <p:spPr>
          <a:xfrm>
            <a:off x="777240" y="4629150"/>
            <a:ext cx="7543800" cy="2057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775217463"/>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685800" y="457200"/>
            <a:ext cx="7772400" cy="85725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685800" y="1485900"/>
            <a:ext cx="7772400" cy="30861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10" name="Rectangle 6"/>
          <p:cNvSpPr>
            <a:spLocks noGrp="1" noChangeArrowheads="1"/>
          </p:cNvSpPr>
          <p:nvPr>
            <p:ph type="sldNum" sz="quarter" idx="4"/>
          </p:nvPr>
        </p:nvSpPr>
        <p:spPr bwMode="auto">
          <a:xfrm>
            <a:off x="6553200" y="4743450"/>
            <a:ext cx="1905000" cy="342900"/>
          </a:xfrm>
          <a:prstGeom prst="rect">
            <a:avLst/>
          </a:prstGeom>
          <a:noFill/>
          <a:ln w="9525">
            <a:noFill/>
            <a:miter lim="800000"/>
            <a:headEnd/>
            <a:tailEnd/>
          </a:ln>
          <a:effectLst>
            <a:outerShdw algn="ctr" rotWithShape="0">
              <a:srgbClr val="80808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effectLst>
                  <a:outerShdw blurRad="38100" dist="38100" dir="2700000" algn="tl">
                    <a:srgbClr val="000000"/>
                  </a:outerShdw>
                </a:effectLst>
                <a:latin typeface="+mn-lt"/>
                <a:ea typeface="+mn-ea"/>
                <a:cs typeface="Arial" charset="0"/>
              </a:defRPr>
            </a:lvl1pPr>
          </a:lstStyle>
          <a:p>
            <a:pPr defTabSz="914400" fontAlgn="base">
              <a:spcBef>
                <a:spcPct val="0"/>
              </a:spcBef>
              <a:spcAft>
                <a:spcPct val="0"/>
              </a:spcAft>
              <a:defRPr/>
            </a:pPr>
            <a:fld id="{D3BA2F40-800E-41EA-AA01-D42B94333426}" type="slidenum">
              <a:rPr lang="en-US"/>
              <a:pPr defTabSz="914400" fontAlgn="base">
                <a:spcBef>
                  <a:spcPct val="0"/>
                </a:spcBef>
                <a:spcAft>
                  <a:spcPct val="0"/>
                </a:spcAft>
                <a:defRPr/>
              </a:pPr>
              <a:t>‹#›</a:t>
            </a:fld>
            <a:endParaRPr lang="en-US" dirty="0"/>
          </a:p>
        </p:txBody>
      </p:sp>
    </p:spTree>
    <p:extLst>
      <p:ext uri="{BB962C8B-B14F-4D97-AF65-F5344CB8AC3E}">
        <p14:creationId xmlns:p14="http://schemas.microsoft.com/office/powerpoint/2010/main" val="4290709405"/>
      </p:ext>
    </p:extLst>
  </p:cSld>
  <p:clrMap bg1="dk2" tx1="lt1" bg2="dk1" tx2="lt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ransition spd="med"/>
  <p:hf sldNum="0" hdr="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34" charset="-128"/>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rebuchet MS" pitchFamily="34" charset="0"/>
          <a:ea typeface="ＭＳ Ｐゴシック" pitchFamily="34"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rebuchet MS" pitchFamily="34" charset="0"/>
          <a:ea typeface="ＭＳ Ｐゴシック" pitchFamily="34"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rebuchet MS" pitchFamily="34" charset="0"/>
          <a:ea typeface="ＭＳ Ｐゴシック" pitchFamily="34"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rebuchet MS" pitchFamily="34" charset="0"/>
          <a:ea typeface="ＭＳ Ｐゴシック" pitchFamily="3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rebuchet MS" pitchFamily="34" charset="0"/>
          <a:ea typeface="MS PGothic" pitchFamily="34" charset="-128"/>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rebuchet MS" pitchFamily="34" charset="0"/>
          <a:ea typeface="MS PGothic" pitchFamily="34" charset="-128"/>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rebuchet MS" pitchFamily="34" charset="0"/>
          <a:ea typeface="MS PGothic" pitchFamily="34" charset="-128"/>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rebuchet MS" pitchFamily="34" charset="0"/>
          <a:ea typeface="MS PGothic" pitchFamily="34" charset="-128"/>
        </a:defRPr>
      </a:lvl9pPr>
    </p:titleStyle>
    <p:bodyStyle>
      <a:lvl1pPr marL="342900" indent="-342900" algn="l" rtl="0" eaLnBrk="0" fontAlgn="base" hangingPunct="0">
        <a:spcBef>
          <a:spcPct val="20000"/>
        </a:spcBef>
        <a:spcAft>
          <a:spcPct val="0"/>
        </a:spcAft>
        <a:buClr>
          <a:schemeClr val="tx1"/>
        </a:buClr>
        <a:buFont typeface="Arial" pitchFamily="34" charset="0"/>
        <a:buChar char="•"/>
        <a:defRPr sz="3200">
          <a:solidFill>
            <a:schemeClr val="tx1"/>
          </a:solidFill>
          <a:effectLst>
            <a:outerShdw blurRad="38100" dist="38100" dir="2700000" algn="tl">
              <a:srgbClr val="000000"/>
            </a:outerShdw>
          </a:effectLst>
          <a:latin typeface="+mn-lt"/>
          <a:ea typeface="ＭＳ Ｐゴシック" pitchFamily="34" charset="-128"/>
          <a:cs typeface="+mn-cs"/>
        </a:defRPr>
      </a:lvl1pPr>
      <a:lvl2pPr marL="742950" indent="-285750" algn="l" rtl="0" eaLnBrk="0" fontAlgn="base" hangingPunct="0">
        <a:spcBef>
          <a:spcPct val="20000"/>
        </a:spcBef>
        <a:spcAft>
          <a:spcPct val="0"/>
        </a:spcAft>
        <a:buClr>
          <a:schemeClr val="tx1"/>
        </a:buClr>
        <a:buFont typeface="Arial" pitchFamily="34" charset="0"/>
        <a:buChar char="•"/>
        <a:defRPr sz="2800">
          <a:solidFill>
            <a:schemeClr val="tx1"/>
          </a:solidFill>
          <a:effectLst>
            <a:outerShdw blurRad="38100" dist="38100" dir="2700000" algn="tl">
              <a:srgbClr val="000000"/>
            </a:outerShdw>
          </a:effectLst>
          <a:latin typeface="+mn-lt"/>
          <a:ea typeface="ＭＳ Ｐゴシック" pitchFamily="34" charset="-128"/>
        </a:defRPr>
      </a:lvl2pPr>
      <a:lvl3pPr marL="1143000" indent="-228600" algn="l" rtl="0" eaLnBrk="0" fontAlgn="base" hangingPunct="0">
        <a:spcBef>
          <a:spcPct val="20000"/>
        </a:spcBef>
        <a:spcAft>
          <a:spcPct val="0"/>
        </a:spcAft>
        <a:buClr>
          <a:schemeClr val="tx1"/>
        </a:buClr>
        <a:buFont typeface="Arial" pitchFamily="34" charset="0"/>
        <a:buChar char="•"/>
        <a:defRPr sz="2400">
          <a:solidFill>
            <a:schemeClr val="tx1"/>
          </a:solidFill>
          <a:effectLst>
            <a:outerShdw blurRad="38100" dist="38100" dir="2700000" algn="tl">
              <a:srgbClr val="000000"/>
            </a:outerShdw>
          </a:effectLst>
          <a:latin typeface="+mn-lt"/>
          <a:ea typeface="ＭＳ Ｐゴシック" pitchFamily="34" charset="-128"/>
        </a:defRPr>
      </a:lvl3pPr>
      <a:lvl4pPr marL="1600200" indent="-228600" algn="l" rtl="0" eaLnBrk="0" fontAlgn="base" hangingPunct="0">
        <a:spcBef>
          <a:spcPct val="20000"/>
        </a:spcBef>
        <a:spcAft>
          <a:spcPct val="0"/>
        </a:spcAft>
        <a:buClr>
          <a:schemeClr val="tx1"/>
        </a:buClr>
        <a:buFont typeface="Arial" pitchFamily="34" charset="0"/>
        <a:buChar char="•"/>
        <a:defRPr sz="2000">
          <a:solidFill>
            <a:schemeClr val="tx1"/>
          </a:solidFill>
          <a:effectLst>
            <a:outerShdw blurRad="38100" dist="38100" dir="2700000" algn="tl">
              <a:srgbClr val="000000"/>
            </a:outerShdw>
          </a:effectLst>
          <a:latin typeface="+mn-lt"/>
          <a:ea typeface="ＭＳ Ｐゴシック" pitchFamily="34" charset="-128"/>
        </a:defRPr>
      </a:lvl4pPr>
      <a:lvl5pPr marL="2057400" indent="-228600" algn="l" rtl="0" eaLnBrk="0" fontAlgn="base" hangingPunct="0">
        <a:spcBef>
          <a:spcPct val="20000"/>
        </a:spcBef>
        <a:spcAft>
          <a:spcPct val="0"/>
        </a:spcAft>
        <a:buClr>
          <a:schemeClr val="tx1"/>
        </a:buClr>
        <a:buFont typeface="Arial" pitchFamily="34" charset="0"/>
        <a:buChar char="•"/>
        <a:defRPr sz="2000">
          <a:solidFill>
            <a:schemeClr val="tx1"/>
          </a:solidFill>
          <a:effectLst>
            <a:outerShdw blurRad="38100" dist="38100" dir="2700000" algn="tl">
              <a:srgbClr val="000000"/>
            </a:outerShdw>
          </a:effectLst>
          <a:latin typeface="+mn-lt"/>
          <a:ea typeface="ＭＳ Ｐゴシック" pitchFamily="34" charset="-128"/>
        </a:defRPr>
      </a:lvl5pPr>
      <a:lvl6pPr marL="2514600" indent="-228600" algn="l" rtl="0" fontAlgn="base">
        <a:spcBef>
          <a:spcPct val="20000"/>
        </a:spcBef>
        <a:spcAft>
          <a:spcPct val="0"/>
        </a:spcAft>
        <a:buClr>
          <a:schemeClr val="tx1"/>
        </a:buClr>
        <a:buFont typeface="Arial"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Font typeface="Arial"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Font typeface="Arial"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Font typeface="Arial"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F643E830-77C8-4C4A-B7C0-12E24A93445D}" type="datetimeFigureOut">
              <a:rPr lang="en-US" smtClean="0"/>
              <a:t>1/11/2019</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70320DC-8B76-4486-9537-392C85EBEB62}" type="slidenum">
              <a:rPr lang="en-US" smtClean="0"/>
              <a:t>‹#›</a:t>
            </a:fld>
            <a:endParaRPr lang="en-US" dirty="0"/>
          </a:p>
        </p:txBody>
      </p:sp>
    </p:spTree>
    <p:extLst>
      <p:ext uri="{BB962C8B-B14F-4D97-AF65-F5344CB8AC3E}">
        <p14:creationId xmlns:p14="http://schemas.microsoft.com/office/powerpoint/2010/main" val="1004086583"/>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0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6.xml"/></Relationships>
</file>

<file path=ppt/slides/_rels/slide10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8.xml"/><Relationship Id="rId1" Type="http://schemas.openxmlformats.org/officeDocument/2006/relationships/slideLayout" Target="../slideLayouts/slideLayout95.xml"/></Relationships>
</file>

<file path=ppt/slides/_rels/slide10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06.xml"/></Relationships>
</file>

<file path=ppt/slides/_rels/slide10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06.xml"/></Relationships>
</file>

<file path=ppt/slides/_rels/slide10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06.xml"/></Relationships>
</file>

<file path=ppt/slides/_rels/slide10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9.xml"/><Relationship Id="rId1" Type="http://schemas.openxmlformats.org/officeDocument/2006/relationships/slideLayout" Target="../slideLayouts/slideLayout117.xml"/></Relationships>
</file>

<file path=ppt/slides/_rels/slide10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28.xml"/></Relationships>
</file>

<file path=ppt/slides/_rels/slide10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36.xml"/></Relationships>
</file>

<file path=ppt/slides/_rels/slide10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3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2.png"/></Relationships>
</file>

<file path=ppt/slides/_rels/slide10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3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2.png"/></Relationships>
</file>

<file path=ppt/slides/_rels/slide10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3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6.xml"/></Relationships>
</file>

<file path=ppt/slides/_rels/slide11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36.xml"/><Relationship Id="rId4" Type="http://schemas.openxmlformats.org/officeDocument/2006/relationships/image" Target="../media/image85.png"/></Relationships>
</file>

<file path=ppt/slides/_rels/slide11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0.xml"/><Relationship Id="rId1" Type="http://schemas.openxmlformats.org/officeDocument/2006/relationships/slideLayout" Target="../slideLayouts/slideLayout152.xml"/><Relationship Id="rId4" Type="http://schemas.openxmlformats.org/officeDocument/2006/relationships/image" Target="../media/image87.png"/></Relationships>
</file>

<file path=ppt/slides/_rels/slide11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21.xml"/><Relationship Id="rId1" Type="http://schemas.openxmlformats.org/officeDocument/2006/relationships/slideLayout" Target="../slideLayouts/slideLayout152.xml"/><Relationship Id="rId4" Type="http://schemas.openxmlformats.org/officeDocument/2006/relationships/image" Target="../media/image88.png"/></Relationships>
</file>

<file path=ppt/slides/_rels/slide11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jpeg"/><Relationship Id="rId1" Type="http://schemas.openxmlformats.org/officeDocument/2006/relationships/slideLayout" Target="../slideLayouts/slideLayout163.xml"/></Relationships>
</file>

<file path=ppt/slides/_rels/slide1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91.png"/><Relationship Id="rId1" Type="http://schemas.openxmlformats.org/officeDocument/2006/relationships/slideLayout" Target="../slideLayouts/slideLayout136.xml"/><Relationship Id="rId4" Type="http://schemas.openxmlformats.org/officeDocument/2006/relationships/image" Target="../media/image82.png"/></Relationships>
</file>

<file path=ppt/slides/_rels/slide11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92.png"/><Relationship Id="rId1" Type="http://schemas.openxmlformats.org/officeDocument/2006/relationships/slideLayout" Target="../slideLayouts/slideLayout136.xml"/><Relationship Id="rId4" Type="http://schemas.openxmlformats.org/officeDocument/2006/relationships/image" Target="../media/image82.png"/></Relationships>
</file>

<file path=ppt/slides/_rels/slide11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36.xml"/></Relationships>
</file>

<file path=ppt/slides/_rels/slide117.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82.png"/><Relationship Id="rId2" Type="http://schemas.openxmlformats.org/officeDocument/2006/relationships/image" Target="../media/image93.jpeg"/><Relationship Id="rId1" Type="http://schemas.openxmlformats.org/officeDocument/2006/relationships/slideLayout" Target="../slideLayouts/slideLayout140.xml"/><Relationship Id="rId6" Type="http://schemas.openxmlformats.org/officeDocument/2006/relationships/image" Target="../media/image81.png"/><Relationship Id="rId5" Type="http://schemas.openxmlformats.org/officeDocument/2006/relationships/image" Target="../media/image10.png"/><Relationship Id="rId4" Type="http://schemas.openxmlformats.org/officeDocument/2006/relationships/image" Target="../media/image9.png"/></Relationships>
</file>

<file path=ppt/slides/_rels/slide118.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82.png"/><Relationship Id="rId2" Type="http://schemas.openxmlformats.org/officeDocument/2006/relationships/image" Target="../media/image93.jpeg"/><Relationship Id="rId1" Type="http://schemas.openxmlformats.org/officeDocument/2006/relationships/slideLayout" Target="../slideLayouts/slideLayout140.xml"/><Relationship Id="rId6" Type="http://schemas.openxmlformats.org/officeDocument/2006/relationships/image" Target="../media/image81.png"/><Relationship Id="rId5" Type="http://schemas.openxmlformats.org/officeDocument/2006/relationships/image" Target="../media/image10.png"/><Relationship Id="rId4" Type="http://schemas.openxmlformats.org/officeDocument/2006/relationships/image" Target="../media/image9.png"/></Relationships>
</file>

<file path=ppt/slides/_rels/slide119.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82.png"/><Relationship Id="rId2" Type="http://schemas.openxmlformats.org/officeDocument/2006/relationships/image" Target="../media/image93.jpeg"/><Relationship Id="rId1" Type="http://schemas.openxmlformats.org/officeDocument/2006/relationships/slideLayout" Target="../slideLayouts/slideLayout140.xml"/><Relationship Id="rId6" Type="http://schemas.openxmlformats.org/officeDocument/2006/relationships/image" Target="../media/image81.png"/><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20.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10.png"/><Relationship Id="rId2" Type="http://schemas.openxmlformats.org/officeDocument/2006/relationships/image" Target="../media/image93.jpeg"/><Relationship Id="rId1" Type="http://schemas.openxmlformats.org/officeDocument/2006/relationships/slideLayout" Target="../slideLayouts/slideLayout140.xml"/><Relationship Id="rId6" Type="http://schemas.openxmlformats.org/officeDocument/2006/relationships/image" Target="../media/image9.png"/><Relationship Id="rId5" Type="http://schemas.openxmlformats.org/officeDocument/2006/relationships/image" Target="../media/image82.png"/><Relationship Id="rId4" Type="http://schemas.openxmlformats.org/officeDocument/2006/relationships/image" Target="../media/image81.png"/></Relationships>
</file>

<file path=ppt/slides/_rels/slide12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5.png"/><Relationship Id="rId1" Type="http://schemas.openxmlformats.org/officeDocument/2006/relationships/slideLayout" Target="../slideLayouts/slideLayout136.xml"/><Relationship Id="rId4" Type="http://schemas.openxmlformats.org/officeDocument/2006/relationships/image" Target="../media/image85.png"/></Relationships>
</file>

<file path=ppt/slides/_rels/slide1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96.jpeg"/><Relationship Id="rId1" Type="http://schemas.openxmlformats.org/officeDocument/2006/relationships/slideLayout" Target="../slideLayouts/slideLayout128.xml"/><Relationship Id="rId4" Type="http://schemas.openxmlformats.org/officeDocument/2006/relationships/image" Target="../media/image82.png"/></Relationships>
</file>

<file path=ppt/slides/_rels/slide1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7.png"/><Relationship Id="rId1" Type="http://schemas.openxmlformats.org/officeDocument/2006/relationships/slideLayout" Target="../slideLayouts/slideLayout136.xml"/><Relationship Id="rId4" Type="http://schemas.openxmlformats.org/officeDocument/2006/relationships/image" Target="../media/image85.png"/></Relationships>
</file>

<file path=ppt/slides/_rels/slide1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2.xml"/><Relationship Id="rId1" Type="http://schemas.openxmlformats.org/officeDocument/2006/relationships/slideLayout" Target="../slideLayouts/slideLayout140.xml"/></Relationships>
</file>

<file path=ppt/slides/_rels/slide12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3.xml"/><Relationship Id="rId1" Type="http://schemas.openxmlformats.org/officeDocument/2006/relationships/slideLayout" Target="../slideLayouts/slideLayout117.xml"/></Relationships>
</file>

<file path=ppt/slides/_rels/slide12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74.xml"/></Relationships>
</file>

<file path=ppt/slides/_rels/slide12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4.xml"/><Relationship Id="rId1" Type="http://schemas.openxmlformats.org/officeDocument/2006/relationships/slideLayout" Target="../slideLayouts/slideLayout95.xml"/><Relationship Id="rId5" Type="http://schemas.microsoft.com/office/2007/relationships/hdphoto" Target="../media/hdphoto6.wdp"/><Relationship Id="rId4" Type="http://schemas.openxmlformats.org/officeDocument/2006/relationships/image" Target="../media/image101.png"/></Relationships>
</file>

<file path=ppt/slides/_rels/slide12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05.xml"/></Relationships>
</file>

<file path=ppt/slides/_rels/slide12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00.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98.xml"/></Relationships>
</file>

<file path=ppt/slides/_rels/slide13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06.xml"/></Relationships>
</file>

<file path=ppt/slides/_rels/slide13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06.xml"/></Relationships>
</file>

<file path=ppt/slides/_rels/slide13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06.xml"/></Relationships>
</file>

<file path=ppt/slides/_rels/slide13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92.xml"/></Relationships>
</file>

<file path=ppt/slides/_rels/slide134.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95.xml"/></Relationships>
</file>

<file path=ppt/slides/_rels/slide1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8.png"/><Relationship Id="rId1" Type="http://schemas.openxmlformats.org/officeDocument/2006/relationships/slideLayout" Target="../slideLayouts/slideLayout95.xml"/></Relationships>
</file>

<file path=ppt/slides/_rels/slide136.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95.xml"/></Relationships>
</file>

<file path=ppt/slides/_rels/slide137.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95.xml"/></Relationships>
</file>

<file path=ppt/slides/_rels/slide13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95.xml"/></Relationships>
</file>

<file path=ppt/slides/_rels/slide13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95.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298.xml"/></Relationships>
</file>

<file path=ppt/slides/_rels/slide14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5.xml"/><Relationship Id="rId1" Type="http://schemas.openxmlformats.org/officeDocument/2006/relationships/slideLayout" Target="../slideLayouts/slideLayout95.xml"/></Relationships>
</file>

<file path=ppt/slides/_rels/slide14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6.xml"/><Relationship Id="rId1" Type="http://schemas.openxmlformats.org/officeDocument/2006/relationships/slideLayout" Target="../slideLayouts/slideLayout95.xml"/></Relationships>
</file>

<file path=ppt/slides/_rels/slide14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06.xml"/></Relationships>
</file>

<file path=ppt/slides/_rels/slide14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06.xml"/></Relationships>
</file>

<file path=ppt/slides/_rels/slide14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106.xml"/></Relationships>
</file>

<file path=ppt/slides/_rels/slide14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06.xml"/></Relationships>
</file>

<file path=ppt/slides/_rels/slide14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95.xml"/></Relationships>
</file>

<file path=ppt/slides/_rels/slide14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95.xml"/></Relationships>
</file>

<file path=ppt/slides/_rels/slide14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95.xml"/></Relationships>
</file>

<file path=ppt/slides/_rels/slide14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95.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8.xml"/></Relationships>
</file>

<file path=ppt/slides/_rels/slide15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95.xml"/></Relationships>
</file>

<file path=ppt/slides/_rels/slide151.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95.xml"/></Relationships>
</file>

<file path=ppt/slides/_rels/slide152.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95.xml"/></Relationships>
</file>

<file path=ppt/slides/_rels/slide15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95.xml"/></Relationships>
</file>

<file path=ppt/slides/_rels/slide15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95.xml"/></Relationships>
</file>

<file path=ppt/slides/_rels/slide155.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95.xml"/></Relationships>
</file>

<file path=ppt/slides/_rels/slide15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95.xml"/></Relationships>
</file>

<file path=ppt/slides/_rels/slide15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95.xml"/></Relationships>
</file>

<file path=ppt/slides/_rels/slide15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95.xml"/></Relationships>
</file>

<file path=ppt/slides/_rels/slide159.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98.xml"/></Relationships>
</file>

<file path=ppt/slides/_rels/slide16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06.xml"/></Relationships>
</file>

<file path=ppt/slides/_rels/slide16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jpeg"/><Relationship Id="rId1" Type="http://schemas.openxmlformats.org/officeDocument/2006/relationships/slideLayout" Target="../slideLayouts/slideLayout106.xml"/></Relationships>
</file>

<file path=ppt/slides/_rels/slide162.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06.xml"/></Relationships>
</file>

<file path=ppt/slides/_rels/slide16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95.xml"/></Relationships>
</file>

<file path=ppt/slides/_rels/slide16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95.xml"/></Relationships>
</file>

<file path=ppt/slides/_rels/slide16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85.xml"/></Relationships>
</file>

<file path=ppt/slides/_rels/slide16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9.png"/><Relationship Id="rId1" Type="http://schemas.openxmlformats.org/officeDocument/2006/relationships/slideLayout" Target="../slideLayouts/slideLayout185.xml"/></Relationships>
</file>

<file path=ppt/slides/_rels/slide16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0.png"/><Relationship Id="rId1" Type="http://schemas.openxmlformats.org/officeDocument/2006/relationships/slideLayout" Target="../slideLayouts/slideLayout185.xml"/></Relationships>
</file>

<file path=ppt/slides/_rels/slide16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41.jpeg"/><Relationship Id="rId1" Type="http://schemas.openxmlformats.org/officeDocument/2006/relationships/slideLayout" Target="../slideLayouts/slideLayout18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98.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7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00.png"/><Relationship Id="rId1" Type="http://schemas.openxmlformats.org/officeDocument/2006/relationships/slideLayout" Target="../slideLayouts/slideLayout106.xml"/><Relationship Id="rId4" Type="http://schemas.microsoft.com/office/2007/relationships/hdphoto" Target="../media/hdphoto11.wdp"/></Relationships>
</file>

<file path=ppt/slides/_rels/slide175.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106.xml"/></Relationships>
</file>

<file path=ppt/slides/_rels/slide176.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106.xml"/></Relationships>
</file>

<file path=ppt/slides/_rels/slide177.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06.xml"/></Relationships>
</file>

<file path=ppt/slides/_rels/slide178.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106.xml"/></Relationships>
</file>

<file path=ppt/slides/_rels/slide179.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0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6.xml"/></Relationships>
</file>

<file path=ppt/slides/_rels/slide180.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106.xml"/></Relationships>
</file>

<file path=ppt/slides/_rels/slide181.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106.xml"/></Relationships>
</file>

<file path=ppt/slides/_rels/slide182.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06.xml"/></Relationships>
</file>

<file path=ppt/slides/_rels/slide183.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06.xml"/></Relationships>
</file>

<file path=ppt/slides/_rels/slide184.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06.xml"/></Relationships>
</file>

<file path=ppt/slides/_rels/slide185.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06.xml"/></Relationships>
</file>

<file path=ppt/slides/_rels/slide186.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106.xml"/></Relationships>
</file>

<file path=ppt/slides/_rels/slide187.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06.xml"/></Relationships>
</file>

<file path=ppt/slides/_rels/slide18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7.xml"/><Relationship Id="rId1" Type="http://schemas.openxmlformats.org/officeDocument/2006/relationships/slideLayout" Target="../slideLayouts/slideLayout95.xml"/></Relationships>
</file>

<file path=ppt/slides/_rels/slide18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8.xml"/><Relationship Id="rId1" Type="http://schemas.openxmlformats.org/officeDocument/2006/relationships/slideLayout" Target="../slideLayouts/slideLayout10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6.xml"/></Relationships>
</file>

<file path=ppt/slides/_rels/slide19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9.xml"/><Relationship Id="rId1" Type="http://schemas.openxmlformats.org/officeDocument/2006/relationships/slideLayout" Target="../slideLayouts/slideLayout106.xml"/></Relationships>
</file>

<file path=ppt/slides/_rels/slide19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0.xml"/><Relationship Id="rId1" Type="http://schemas.openxmlformats.org/officeDocument/2006/relationships/slideLayout" Target="../slideLayouts/slideLayout106.xml"/></Relationships>
</file>

<file path=ppt/slides/_rels/slide19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31.xml"/><Relationship Id="rId1" Type="http://schemas.openxmlformats.org/officeDocument/2006/relationships/slideLayout" Target="../slideLayouts/slideLayout106.xml"/></Relationships>
</file>

<file path=ppt/slides/_rels/slide19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32.xml"/><Relationship Id="rId1" Type="http://schemas.openxmlformats.org/officeDocument/2006/relationships/slideLayout" Target="../slideLayouts/slideLayout95.xml"/></Relationships>
</file>

<file path=ppt/slides/_rels/slide19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3.xml"/><Relationship Id="rId1" Type="http://schemas.openxmlformats.org/officeDocument/2006/relationships/slideLayout" Target="../slideLayouts/slideLayout95.xml"/></Relationships>
</file>

<file path=ppt/slides/_rels/slide19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34.xml"/><Relationship Id="rId1" Type="http://schemas.openxmlformats.org/officeDocument/2006/relationships/slideLayout" Target="../slideLayouts/slideLayout95.xml"/></Relationships>
</file>

<file path=ppt/slides/_rels/slide196.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95.xml"/></Relationships>
</file>

<file path=ppt/slides/_rels/slide197.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95.xml"/></Relationships>
</file>

<file path=ppt/slides/_rels/slide19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95.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21.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21.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6.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65.xml"/></Relationships>
</file>

<file path=ppt/slides/_rels/slide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6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6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6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9.xml"/></Relationships>
</file>

<file path=ppt/slides/_rels/slide6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6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5.xml"/></Relationships>
</file>

<file path=ppt/slides/_rels/slide6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6.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5.xml"/></Relationships>
</file>

<file path=ppt/slides/_rels/slide7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5.xml"/></Relationships>
</file>

<file path=ppt/slides/_rels/slide7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5.xml"/></Relationships>
</file>

<file path=ppt/slides/_rels/slide7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5.xml"/></Relationships>
</file>

<file path=ppt/slides/_rels/slide7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50.jpeg"/><Relationship Id="rId1" Type="http://schemas.openxmlformats.org/officeDocument/2006/relationships/slideLayout" Target="../slideLayouts/slideLayout95.xml"/></Relationships>
</file>

<file path=ppt/slides/_rels/slide7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5.xml"/></Relationships>
</file>

<file path=ppt/slides/_rels/slide7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5.xml"/></Relationships>
</file>

<file path=ppt/slides/_rels/slide7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5.xml"/></Relationships>
</file>

<file path=ppt/slides/_rels/slide7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6.xml"/></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95.xml"/></Relationships>
</file>

<file path=ppt/slides/_rels/slide8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5.xml"/></Relationships>
</file>

<file path=ppt/slides/_rels/slide8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95.xml"/></Relationships>
</file>

<file path=ppt/slides/_rels/slide8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8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5.xml"/></Relationships>
</file>

<file path=ppt/slides/_rels/slide8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5.xml"/></Relationships>
</file>

<file path=ppt/slides/_rels/slide8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6.xml"/></Relationships>
</file>

<file path=ppt/slides/_rels/slide8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6.xml"/></Relationships>
</file>

<file path=ppt/slides/_rels/slide8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83.xml"/></Relationships>
</file>

<file path=ppt/slides/_rels/slide9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95.xml"/></Relationships>
</file>

<file path=ppt/slides/_rels/slide9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5.xml"/></Relationships>
</file>

<file path=ppt/slides/_rels/slide9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90.xml"/></Relationships>
</file>

<file path=ppt/slides/_rels/slide9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95.xml"/></Relationships>
</file>

<file path=ppt/slides/_rels/slide9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95.xml"/><Relationship Id="rId5" Type="http://schemas.openxmlformats.org/officeDocument/2006/relationships/image" Target="../media/image67.jpeg"/><Relationship Id="rId4" Type="http://schemas.openxmlformats.org/officeDocument/2006/relationships/image" Target="../media/image66.jpeg"/></Relationships>
</file>

<file path=ppt/slides/_rels/slide9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95.xml"/></Relationships>
</file>

<file path=ppt/slides/_rels/slide9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6.xml"/><Relationship Id="rId1" Type="http://schemas.openxmlformats.org/officeDocument/2006/relationships/slideLayout" Target="../slideLayouts/slideLayout95.xml"/></Relationships>
</file>

<file path=ppt/slides/_rels/slide9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95.xml"/></Relationships>
</file>

<file path=ppt/slides/_rels/slide9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95.xml"/></Relationships>
</file>

<file path=ppt/slides/_rels/slide9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7.xml"/><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6AA603F-8537-9B49-AE09-1174C7586849}"/>
              </a:ext>
            </a:extLst>
          </p:cNvPr>
          <p:cNvPicPr>
            <a:picLocks noGrp="1" noChangeAspect="1"/>
          </p:cNvPicPr>
          <p:nvPr>
            <p:ph type="pic" sz="quarter" idx="10"/>
          </p:nvPr>
        </p:nvPicPr>
        <p:blipFill>
          <a:blip r:embed="rId2"/>
          <a:srcRect t="52" b="52"/>
          <a:stretch>
            <a:fillRect/>
          </a:stretch>
        </p:blipFill>
        <p:spPr/>
      </p:pic>
      <p:sp>
        <p:nvSpPr>
          <p:cNvPr id="11" name="Прямоугольник 10">
            <a:extLst>
              <a:ext uri="{FF2B5EF4-FFF2-40B4-BE49-F238E27FC236}">
                <a16:creationId xmlns:a16="http://schemas.microsoft.com/office/drawing/2014/main" id="{141E121C-EEA8-2949-AC38-DD27F07363C0}"/>
              </a:ext>
            </a:extLst>
          </p:cNvPr>
          <p:cNvSpPr/>
          <p:nvPr/>
        </p:nvSpPr>
        <p:spPr>
          <a:xfrm>
            <a:off x="1" y="0"/>
            <a:ext cx="9143999" cy="5143500"/>
          </a:xfrm>
          <a:prstGeom prst="rect">
            <a:avLst/>
          </a:prstGeom>
          <a:solidFill>
            <a:schemeClr val="tx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ru-RU"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文字方塊 8"/>
          <p:cNvSpPr txBox="1"/>
          <p:nvPr/>
        </p:nvSpPr>
        <p:spPr>
          <a:xfrm>
            <a:off x="3452873" y="200851"/>
            <a:ext cx="5578522" cy="486030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1800"/>
              </a:spcBef>
              <a:spcAft>
                <a:spcPts val="0"/>
              </a:spcAft>
              <a:buClrTx/>
              <a:buSzTx/>
              <a:buFontTx/>
              <a:buNone/>
              <a:tabLst/>
              <a:defRPr/>
            </a:pPr>
            <a:r>
              <a:rPr kumimoji="0" lang="en-US" altLang="zh-TW" sz="4050" b="1" i="0" u="none" strike="noStrike" kern="1200" cap="none" spc="0" normalizeH="0" baseline="0" noProof="0" dirty="0">
                <a:ln>
                  <a:noFill/>
                </a:ln>
                <a:solidFill>
                  <a:srgbClr val="4472C4">
                    <a:lumMod val="40000"/>
                    <a:lumOff val="60000"/>
                  </a:srgbClr>
                </a:solidFill>
                <a:effectLst/>
                <a:uLnTx/>
                <a:uFillTx/>
                <a:latin typeface="Arial" panose="020B0604020202020204" pitchFamily="34" charset="0"/>
                <a:ea typeface="微軟正黑體" panose="020B0604030504040204" pitchFamily="34" charset="-120"/>
                <a:cs typeface="Arial" panose="020B0604020202020204" pitchFamily="34" charset="0"/>
              </a:rPr>
              <a:t>2019</a:t>
            </a:r>
            <a:r>
              <a:rPr kumimoji="0" lang="zh-TW" altLang="en-US" sz="4050" b="1" i="0" u="none" strike="noStrike" kern="1200" cap="none" spc="0" normalizeH="0" baseline="0" noProof="0" dirty="0">
                <a:ln>
                  <a:noFill/>
                </a:ln>
                <a:solidFill>
                  <a:srgbClr val="4472C4">
                    <a:lumMod val="40000"/>
                    <a:lumOff val="60000"/>
                  </a:srgbClr>
                </a:solidFill>
                <a:effectLst/>
                <a:uLnTx/>
                <a:uFillTx/>
                <a:latin typeface="Arial" panose="020B0604020202020204" pitchFamily="34" charset="0"/>
                <a:ea typeface="微軟正黑體" panose="020B0604030504040204" pitchFamily="34" charset="-120"/>
                <a:cs typeface="Arial" panose="020B0604020202020204" pitchFamily="34" charset="0"/>
              </a:rPr>
              <a:t>美安台灣區域大會</a:t>
            </a:r>
            <a:endParaRPr kumimoji="0" lang="en-US" altLang="zh-TW" sz="4050" b="1" i="0" u="none" strike="noStrike" kern="1200" cap="none" spc="0" normalizeH="0" baseline="0" noProof="0" dirty="0">
              <a:ln>
                <a:noFill/>
              </a:ln>
              <a:solidFill>
                <a:srgbClr val="4472C4">
                  <a:lumMod val="40000"/>
                  <a:lumOff val="60000"/>
                </a:srgbClr>
              </a:solidFill>
              <a:effectLst/>
              <a:uLnTx/>
              <a:uFillTx/>
              <a:latin typeface="Arial" panose="020B0604020202020204" pitchFamily="34" charset="0"/>
              <a:ea typeface="微軟正黑體" panose="020B0604030504040204" pitchFamily="34" charset="-120"/>
              <a:cs typeface="Arial" panose="020B0604020202020204" pitchFamily="34" charset="0"/>
            </a:endParaRPr>
          </a:p>
          <a:p>
            <a:pPr marL="0" marR="0" lvl="0" indent="0" algn="ctr" defTabSz="685800" rtl="0" eaLnBrk="1" fontAlgn="auto" latinLnBrk="0" hangingPunct="1">
              <a:lnSpc>
                <a:spcPct val="100000"/>
              </a:lnSpc>
              <a:spcBef>
                <a:spcPts val="1350"/>
              </a:spcBef>
              <a:spcAft>
                <a:spcPts val="0"/>
              </a:spcAft>
              <a:buClrTx/>
              <a:buSzTx/>
              <a:buFontTx/>
              <a:buNone/>
              <a:tabLst/>
              <a:defRPr/>
            </a:pPr>
            <a:r>
              <a:rPr kumimoji="0" lang="en-US" altLang="zh-TW" sz="5400" b="1" i="0" u="none" strike="noStrike" kern="1200" cap="none" spc="0" normalizeH="0" baseline="0" noProof="0" dirty="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Dennis Franks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TW" altLang="en-US" sz="45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范丹毅</a:t>
            </a:r>
            <a:endParaRPr kumimoji="0" lang="en-US" altLang="zh-TW" sz="4500" b="1"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685800" rtl="0" eaLnBrk="1" fontAlgn="auto" latinLnBrk="0" hangingPunct="1">
              <a:lnSpc>
                <a:spcPct val="100000"/>
              </a:lnSpc>
              <a:spcBef>
                <a:spcPts val="2250"/>
              </a:spcBef>
              <a:spcAft>
                <a:spcPts val="0"/>
              </a:spcAft>
              <a:buClrTx/>
              <a:buSzTx/>
              <a:buFontTx/>
              <a:buNone/>
              <a:tabLst/>
              <a:defRPr/>
            </a:pPr>
            <a:r>
              <a:rPr kumimoji="0" lang="zh-TW" altLang="en-US" sz="285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rPr>
              <a:t>美安集團</a:t>
            </a:r>
            <a:r>
              <a:rPr kumimoji="0" lang="en-US" altLang="zh-TW" sz="285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rPr>
              <a:t>SHOP.COM </a:t>
            </a:r>
            <a:r>
              <a:rPr kumimoji="0" lang="zh-TW" altLang="en-US" sz="285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rPr>
              <a:t>執行副總裁</a:t>
            </a:r>
            <a:endParaRPr kumimoji="0" lang="en-US" altLang="zh-TW" sz="285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685800" rtl="0" eaLnBrk="1" fontAlgn="auto" latinLnBrk="0" hangingPunct="1">
              <a:lnSpc>
                <a:spcPct val="100000"/>
              </a:lnSpc>
              <a:spcBef>
                <a:spcPts val="2700"/>
              </a:spcBef>
              <a:spcAft>
                <a:spcPts val="0"/>
              </a:spcAft>
              <a:buClrTx/>
              <a:buSzTx/>
              <a:buFontTx/>
              <a:buNone/>
              <a:tabLst/>
              <a:defRPr/>
            </a:pPr>
            <a:r>
              <a:rPr kumimoji="0" lang="zh-TW" altLang="en-US" sz="27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rPr>
              <a:t>資深執行副總裁級超連鎖</a:t>
            </a:r>
            <a:r>
              <a:rPr kumimoji="0" lang="en-US" altLang="zh-TW" sz="2700" b="1" i="0" u="none" strike="noStrike" kern="1200" cap="none" spc="0" normalizeH="0" baseline="3000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rPr>
              <a:t>®</a:t>
            </a:r>
            <a:r>
              <a:rPr kumimoji="0" lang="zh-TW" altLang="en-US" sz="27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rPr>
              <a:t>店主</a:t>
            </a:r>
            <a:endParaRPr kumimoji="0" lang="en-US" altLang="zh-TW" sz="27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685800" rtl="0" eaLnBrk="1" fontAlgn="auto" latinLnBrk="0" hangingPunct="1">
              <a:lnSpc>
                <a:spcPct val="100000"/>
              </a:lnSpc>
              <a:spcBef>
                <a:spcPts val="900"/>
              </a:spcBef>
              <a:spcAft>
                <a:spcPts val="0"/>
              </a:spcAft>
              <a:buClrTx/>
              <a:buSzTx/>
              <a:buFontTx/>
              <a:buNone/>
              <a:tabLst/>
              <a:defRPr/>
            </a:pPr>
            <a:r>
              <a:rPr kumimoji="0" lang="zh-TW" altLang="en-US" sz="27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rPr>
              <a:t>每四週佣金收入</a:t>
            </a:r>
            <a:r>
              <a:rPr kumimoji="0" lang="en-US" altLang="zh-TW" sz="2700" b="1" i="0" u="none" strike="noStrike" kern="1200" cap="none" spc="0" normalizeH="0" baseline="0" noProof="0" dirty="0">
                <a:ln>
                  <a:noFill/>
                </a:ln>
                <a:solidFill>
                  <a:srgbClr val="FFFF00"/>
                </a:solidFill>
                <a:effectLst/>
                <a:uLnTx/>
                <a:uFillTx/>
                <a:latin typeface="微軟正黑體" panose="020B0604030504040204" pitchFamily="34" charset="-120"/>
                <a:ea typeface="微軟正黑體" panose="020B0604030504040204" pitchFamily="34" charset="-120"/>
                <a:cs typeface="+mn-cs"/>
              </a:rPr>
              <a:t>NT$1,995,000~NT$2,535,999</a:t>
            </a:r>
            <a:endParaRPr kumimoji="0" lang="zh-TW" altLang="en-US" sz="2700" b="1"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pic>
        <p:nvPicPr>
          <p:cNvPr id="2" name="圖片 1"/>
          <p:cNvPicPr>
            <a:picLocks noChangeAspect="1"/>
          </p:cNvPicPr>
          <p:nvPr/>
        </p:nvPicPr>
        <p:blipFill rotWithShape="1">
          <a:blip r:embed="rId3" cstate="print">
            <a:extLst>
              <a:ext uri="{28A0092B-C50C-407E-A947-70E740481C1C}">
                <a14:useLocalDpi xmlns:a14="http://schemas.microsoft.com/office/drawing/2010/main" val="0"/>
              </a:ext>
            </a:extLst>
          </a:blip>
          <a:srcRect l="6071" r="42777"/>
          <a:stretch/>
        </p:blipFill>
        <p:spPr>
          <a:xfrm>
            <a:off x="239734" y="448389"/>
            <a:ext cx="3213138" cy="4187702"/>
          </a:xfrm>
          <a:prstGeom prst="rect">
            <a:avLst/>
          </a:prstGeom>
          <a:ln w="38100">
            <a:solidFill>
              <a:schemeClr val="bg1"/>
            </a:solidFill>
          </a:ln>
        </p:spPr>
      </p:pic>
    </p:spTree>
    <p:extLst>
      <p:ext uri="{BB962C8B-B14F-4D97-AF65-F5344CB8AC3E}">
        <p14:creationId xmlns:p14="http://schemas.microsoft.com/office/powerpoint/2010/main" val="20259771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rot="5400000">
            <a:off x="3476625" y="-523875"/>
            <a:ext cx="2190750" cy="9144000"/>
          </a:xfrm>
          <a:prstGeom prst="rect">
            <a:avLst/>
          </a:prstGeom>
          <a:solidFill>
            <a:srgbClr val="009999"/>
          </a:solidFill>
          <a:ln w="9525" cap="flat" cmpd="sng" algn="ctr">
            <a:noFill/>
            <a:prstDash val="solid"/>
            <a:round/>
            <a:headEnd type="none" w="med" len="med"/>
            <a:tailEnd type="none" w="med" len="med"/>
          </a:ln>
          <a:effectLst>
            <a:outerShdw blurRad="50800" dist="38100" dir="16200000" rotWithShape="0">
              <a:prstClr val="black">
                <a:alpha val="40000"/>
              </a:prstClr>
            </a:outerShdw>
          </a:effectLst>
        </p:spPr>
        <p:txBody>
          <a:bodyPr vert="horz" wrap="square" lIns="91434" tIns="45717" rIns="91434" bIns="45717" numCol="1" rtlCol="0" anchor="t" anchorCtr="0" compatLnSpc="1">
            <a:prstTxWarp prst="textNoShape">
              <a:avLst/>
            </a:prstTxWarp>
          </a:bodyPr>
          <a:lstStyle/>
          <a:p>
            <a:pPr marL="0" marR="0" lvl="0" indent="0" algn="l" defTabSz="914333"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Trebuchet MS"/>
              <a:ea typeface="MS PGothic"/>
              <a:cs typeface="+mn-cs"/>
            </a:endParaRPr>
          </a:p>
        </p:txBody>
      </p:sp>
      <p:sp>
        <p:nvSpPr>
          <p:cNvPr id="46085" name="Footer Placeholder 2"/>
          <p:cNvSpPr txBox="1">
            <a:spLocks noGrp="1"/>
          </p:cNvSpPr>
          <p:nvPr/>
        </p:nvSpPr>
        <p:spPr bwMode="auto">
          <a:xfrm>
            <a:off x="3124200" y="4686300"/>
            <a:ext cx="2895600" cy="342900"/>
          </a:xfrm>
          <a:prstGeom prst="rect">
            <a:avLst/>
          </a:prstGeom>
          <a:noFill/>
          <a:ln w="9525">
            <a:noFill/>
            <a:miter lim="800000"/>
            <a:headEnd/>
            <a:tailEnd/>
          </a:ln>
          <a:effectLst>
            <a:outerShdw algn="ctr" rotWithShape="0">
              <a:srgbClr val="808080">
                <a:alpha val="75000"/>
              </a:srgbClr>
            </a:outerShdw>
          </a:effectLst>
        </p:spPr>
        <p:txBody>
          <a:bodyPr lIns="91434" tIns="45717" rIns="91434" bIns="45717"/>
          <a:lstStyle/>
          <a:p>
            <a:pPr marL="0" marR="0" lvl="0" indent="0" algn="ctr" defTabSz="914333" rtl="0" eaLnBrk="0" fontAlgn="base" latinLnBrk="0" hangingPunct="0">
              <a:lnSpc>
                <a:spcPct val="100000"/>
              </a:lnSpc>
              <a:spcBef>
                <a:spcPct val="0"/>
              </a:spcBef>
              <a:spcAft>
                <a:spcPct val="0"/>
              </a:spcAft>
              <a:buClrTx/>
              <a:buSzTx/>
              <a:buFontTx/>
              <a:buNone/>
              <a:tabLst/>
              <a:defRPr/>
            </a:pPr>
            <a:endParaRPr kumimoji="0" lang="es-ES_tradnl" sz="1400" b="0" i="0" u="none" strike="noStrike" kern="1200" cap="none" spc="0" normalizeH="0" baseline="0" noProof="0" dirty="0">
              <a:ln>
                <a:noFill/>
              </a:ln>
              <a:solidFill>
                <a:srgbClr val="FFFFFF"/>
              </a:solidFill>
              <a:effectLst/>
              <a:uLnTx/>
              <a:uFillTx/>
              <a:latin typeface="Calibri" panose="020F0502020204030204" pitchFamily="34" charset="0"/>
              <a:ea typeface="MS PGothic"/>
              <a:cs typeface="+mn-cs"/>
            </a:endParaRPr>
          </a:p>
        </p:txBody>
      </p:sp>
      <p:sp>
        <p:nvSpPr>
          <p:cNvPr id="6841350" name="Text Box 6"/>
          <p:cNvSpPr txBox="1">
            <a:spLocks noChangeArrowheads="1"/>
          </p:cNvSpPr>
          <p:nvPr/>
        </p:nvSpPr>
        <p:spPr bwMode="auto">
          <a:xfrm>
            <a:off x="4267200" y="2952756"/>
            <a:ext cx="4495800" cy="1785098"/>
          </a:xfrm>
          <a:prstGeom prst="rect">
            <a:avLst/>
          </a:prstGeom>
          <a:noFill/>
          <a:ln w="9525">
            <a:noFill/>
            <a:miter lim="800000"/>
            <a:headEnd/>
            <a:tailEnd/>
          </a:ln>
          <a:effectLst/>
        </p:spPr>
        <p:txBody>
          <a:bodyPr wrap="square" lIns="91434" tIns="45717" rIns="91434" bIns="45717">
            <a:spAutoFit/>
          </a:bodyPr>
          <a:lstStyle/>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Need to Dialogue</a:t>
            </a:r>
          </a:p>
          <a:p>
            <a:pPr marL="914333" marR="0" lvl="1" indent="-457166" algn="l" defTabSz="914333" rtl="0" eaLnBrk="0" fontAlgn="base" latinLnBrk="0" hangingPunct="0">
              <a:lnSpc>
                <a:spcPct val="100000"/>
              </a:lnSpc>
              <a:spcBef>
                <a:spcPts val="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What do you do?</a:t>
            </a:r>
          </a:p>
          <a:p>
            <a:pPr marL="914333" marR="0" lvl="1" indent="-457166" algn="l" defTabSz="914333" rtl="0" eaLnBrk="0" fontAlgn="base" latinLnBrk="0" hangingPunct="0">
              <a:lnSpc>
                <a:spcPct val="100000"/>
              </a:lnSpc>
              <a:spcBef>
                <a:spcPts val="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Two-minute Commercial</a:t>
            </a:r>
          </a:p>
          <a:p>
            <a:pPr marL="914333" marR="0" lvl="1" indent="-457166" algn="l" defTabSz="914333" rtl="0" eaLnBrk="0" fontAlgn="base" latinLnBrk="0" hangingPunct="0">
              <a:lnSpc>
                <a:spcPct val="100000"/>
              </a:lnSpc>
              <a:spcBef>
                <a:spcPts val="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Themes</a:t>
            </a:r>
          </a:p>
          <a:p>
            <a:pPr marL="914333" marR="0" lvl="1" indent="-457166" algn="l" defTabSz="914333" rtl="0" eaLnBrk="0" fontAlgn="base" latinLnBrk="0" hangingPunct="0">
              <a:lnSpc>
                <a:spcPct val="100000"/>
              </a:lnSpc>
              <a:spcBef>
                <a:spcPts val="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Booking the Appointment</a:t>
            </a:r>
          </a:p>
          <a:p>
            <a:pPr marL="914333" marR="0" lvl="1" indent="-457166" algn="l" defTabSz="914333" rtl="0" eaLnBrk="0" fontAlgn="base" latinLnBrk="0" hangingPunct="0">
              <a:lnSpc>
                <a:spcPct val="100000"/>
              </a:lnSpc>
              <a:spcBef>
                <a:spcPts val="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Follow up</a:t>
            </a:r>
          </a:p>
        </p:txBody>
      </p:sp>
      <p:sp>
        <p:nvSpPr>
          <p:cNvPr id="2" name="Rectangle 1"/>
          <p:cNvSpPr/>
          <p:nvPr/>
        </p:nvSpPr>
        <p:spPr>
          <a:xfrm>
            <a:off x="304800" y="2971628"/>
            <a:ext cx="3810000" cy="2092875"/>
          </a:xfrm>
          <a:prstGeom prst="rect">
            <a:avLst/>
          </a:prstGeom>
        </p:spPr>
        <p:txBody>
          <a:bodyPr wrap="square" lIns="91434" tIns="45717" rIns="91434" bIns="45717">
            <a:spAutoFit/>
          </a:bodyPr>
          <a:lstStyle/>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Need a List - 100-300 Names</a:t>
            </a:r>
          </a:p>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Need an Approach</a:t>
            </a:r>
          </a:p>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Asking Questions and Building </a:t>
            </a:r>
            <a:r>
              <a:rPr kumimoji="0" lang="en-US"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Relationships</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endParaRPr>
          </a:p>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Need Follow-up Materials</a:t>
            </a:r>
          </a:p>
        </p:txBody>
      </p:sp>
      <p:sp>
        <p:nvSpPr>
          <p:cNvPr id="7" name="Text Box 5"/>
          <p:cNvSpPr txBox="1">
            <a:spLocks noChangeArrowheads="1"/>
          </p:cNvSpPr>
          <p:nvPr/>
        </p:nvSpPr>
        <p:spPr bwMode="auto">
          <a:xfrm>
            <a:off x="1905000" y="1079781"/>
            <a:ext cx="5181600" cy="1415766"/>
          </a:xfrm>
          <a:prstGeom prst="rect">
            <a:avLst/>
          </a:prstGeom>
          <a:noFill/>
          <a:ln w="9525">
            <a:noFill/>
            <a:miter lim="800000"/>
            <a:headEnd/>
            <a:tailEnd/>
          </a:ln>
          <a:effectLst/>
        </p:spPr>
        <p:txBody>
          <a:bodyPr wrap="square" lIns="91434" tIns="45717" rIns="91434" bIns="45717">
            <a:spAutoFit/>
          </a:bodyPr>
          <a:lstStyle/>
          <a:p>
            <a:pPr marL="0" marR="0" lvl="0" indent="0" algn="ctr" defTabSz="914333" rtl="0"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dirty="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rPr>
              <a:t>PROSPECTING</a:t>
            </a:r>
            <a:r>
              <a:rPr kumimoji="0" lang="en-US" sz="5400" b="1" i="0" u="none" strike="noStrike" kern="1200" cap="none" spc="0" normalizeH="0" baseline="0" noProof="0" dirty="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rPr>
              <a:t>  </a:t>
            </a:r>
            <a:r>
              <a:rPr kumimoji="0" lang="en-US" sz="4800" b="1" i="0" u="none" strike="noStrike" kern="1200" cap="none" spc="0" normalizeH="0" baseline="0" noProof="0" dirty="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rPr>
              <a:t>    </a:t>
            </a:r>
            <a:r>
              <a:rPr kumimoji="0" lang="en-US" sz="4400" b="1" i="0" u="none" strike="noStrike" kern="1200" cap="none" spc="0" normalizeH="0" baseline="0" noProof="0" dirty="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rPr>
              <a:t>    </a:t>
            </a:r>
            <a:r>
              <a:rPr kumimoji="0" lang="en-US" sz="3200" b="1" i="0" u="none" strike="noStrike" kern="1200" cap="none" spc="0" normalizeH="0" baseline="0" noProof="0" dirty="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rPr>
              <a:t>(ENGAGE) </a:t>
            </a:r>
            <a:endParaRPr kumimoji="0" lang="en-US" sz="4400" b="1" i="0" u="none" strike="noStrike" kern="1200" cap="none" spc="0" normalizeH="0" baseline="0" noProof="0" dirty="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endParaRPr>
          </a:p>
        </p:txBody>
      </p:sp>
      <p:grpSp>
        <p:nvGrpSpPr>
          <p:cNvPr id="8" name="Group 7"/>
          <p:cNvGrpSpPr/>
          <p:nvPr/>
        </p:nvGrpSpPr>
        <p:grpSpPr>
          <a:xfrm rot="5400000">
            <a:off x="4423579" y="-1775624"/>
            <a:ext cx="192819" cy="4467969"/>
            <a:chOff x="457202" y="285751"/>
            <a:chExt cx="192819" cy="4467969"/>
          </a:xfrm>
        </p:grpSpPr>
        <p:grpSp>
          <p:nvGrpSpPr>
            <p:cNvPr id="9" name="Group 8"/>
            <p:cNvGrpSpPr/>
            <p:nvPr/>
          </p:nvGrpSpPr>
          <p:grpSpPr>
            <a:xfrm rot="16200000">
              <a:off x="39096" y="1856795"/>
              <a:ext cx="1038970" cy="182880"/>
              <a:chOff x="500270" y="-329565"/>
              <a:chExt cx="1038970" cy="182880"/>
            </a:xfrm>
          </p:grpSpPr>
          <p:sp>
            <p:nvSpPr>
              <p:cNvPr id="25" name="Oval 24"/>
              <p:cNvSpPr/>
              <p:nvPr/>
            </p:nvSpPr>
            <p:spPr>
              <a:xfrm>
                <a:off x="50027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6" name="Oval 25"/>
              <p:cNvSpPr/>
              <p:nvPr/>
            </p:nvSpPr>
            <p:spPr>
              <a:xfrm>
                <a:off x="782541"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7" name="Oval 26"/>
              <p:cNvSpPr/>
              <p:nvPr/>
            </p:nvSpPr>
            <p:spPr>
              <a:xfrm>
                <a:off x="10515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8" name="Oval 27"/>
              <p:cNvSpPr/>
              <p:nvPr/>
            </p:nvSpPr>
            <p:spPr>
              <a:xfrm>
                <a:off x="13563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grpSp>
        <p:grpSp>
          <p:nvGrpSpPr>
            <p:cNvPr id="10" name="Group 9"/>
            <p:cNvGrpSpPr/>
            <p:nvPr/>
          </p:nvGrpSpPr>
          <p:grpSpPr>
            <a:xfrm rot="16200000">
              <a:off x="29157" y="2999795"/>
              <a:ext cx="1038970" cy="182880"/>
              <a:chOff x="500270" y="-329565"/>
              <a:chExt cx="1038970" cy="182880"/>
            </a:xfrm>
          </p:grpSpPr>
          <p:sp>
            <p:nvSpPr>
              <p:cNvPr id="21" name="Oval 20"/>
              <p:cNvSpPr/>
              <p:nvPr/>
            </p:nvSpPr>
            <p:spPr>
              <a:xfrm>
                <a:off x="50027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2" name="Oval 21"/>
              <p:cNvSpPr/>
              <p:nvPr/>
            </p:nvSpPr>
            <p:spPr>
              <a:xfrm>
                <a:off x="782541"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3" name="Oval 22"/>
              <p:cNvSpPr/>
              <p:nvPr/>
            </p:nvSpPr>
            <p:spPr>
              <a:xfrm>
                <a:off x="10515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4" name="Oval 23"/>
              <p:cNvSpPr/>
              <p:nvPr/>
            </p:nvSpPr>
            <p:spPr>
              <a:xfrm>
                <a:off x="13563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grpSp>
        <p:grpSp>
          <p:nvGrpSpPr>
            <p:cNvPr id="11" name="Group 10"/>
            <p:cNvGrpSpPr/>
            <p:nvPr/>
          </p:nvGrpSpPr>
          <p:grpSpPr>
            <a:xfrm rot="16200000">
              <a:off x="29157" y="4142795"/>
              <a:ext cx="1038970" cy="182880"/>
              <a:chOff x="500270" y="-329565"/>
              <a:chExt cx="1038970" cy="182880"/>
            </a:xfrm>
          </p:grpSpPr>
          <p:sp>
            <p:nvSpPr>
              <p:cNvPr id="17" name="Oval 16"/>
              <p:cNvSpPr/>
              <p:nvPr/>
            </p:nvSpPr>
            <p:spPr>
              <a:xfrm>
                <a:off x="50027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18" name="Oval 17"/>
              <p:cNvSpPr/>
              <p:nvPr/>
            </p:nvSpPr>
            <p:spPr>
              <a:xfrm>
                <a:off x="782541"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19" name="Oval 18"/>
              <p:cNvSpPr/>
              <p:nvPr/>
            </p:nvSpPr>
            <p:spPr>
              <a:xfrm>
                <a:off x="10515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0" name="Oval 19"/>
              <p:cNvSpPr/>
              <p:nvPr/>
            </p:nvSpPr>
            <p:spPr>
              <a:xfrm>
                <a:off x="13563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grpSp>
        <p:grpSp>
          <p:nvGrpSpPr>
            <p:cNvPr id="12" name="Group 11"/>
            <p:cNvGrpSpPr/>
            <p:nvPr/>
          </p:nvGrpSpPr>
          <p:grpSpPr>
            <a:xfrm rot="16200000">
              <a:off x="39096" y="713796"/>
              <a:ext cx="1038970" cy="182880"/>
              <a:chOff x="500270" y="-329565"/>
              <a:chExt cx="1038970" cy="182880"/>
            </a:xfrm>
          </p:grpSpPr>
          <p:sp>
            <p:nvSpPr>
              <p:cNvPr id="13" name="Oval 12"/>
              <p:cNvSpPr/>
              <p:nvPr/>
            </p:nvSpPr>
            <p:spPr>
              <a:xfrm>
                <a:off x="50027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14" name="Oval 13"/>
              <p:cNvSpPr/>
              <p:nvPr/>
            </p:nvSpPr>
            <p:spPr>
              <a:xfrm>
                <a:off x="782541"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15" name="Oval 14"/>
              <p:cNvSpPr/>
              <p:nvPr/>
            </p:nvSpPr>
            <p:spPr>
              <a:xfrm>
                <a:off x="10515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16" name="Oval 15"/>
              <p:cNvSpPr/>
              <p:nvPr/>
            </p:nvSpPr>
            <p:spPr>
              <a:xfrm>
                <a:off x="13563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grpSp>
      </p:grpSp>
    </p:spTree>
    <p:extLst>
      <p:ext uri="{BB962C8B-B14F-4D97-AF65-F5344CB8AC3E}">
        <p14:creationId xmlns:p14="http://schemas.microsoft.com/office/powerpoint/2010/main" val="36845983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yvonnel\Downloads\iStock-80225295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419600" y="209550"/>
            <a:ext cx="449580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glow rad="101600">
                    <a:prstClr val="black">
                      <a:alpha val="60000"/>
                    </a:prstClr>
                  </a:glow>
                </a:effectLst>
                <a:uLnTx/>
                <a:uFillTx/>
                <a:latin typeface="Calibri"/>
                <a:ea typeface="+mj-ea"/>
                <a:cs typeface="+mj-cs"/>
              </a:rPr>
              <a:t>Create a Love Fest</a:t>
            </a:r>
            <a:endParaRPr kumimoji="0" lang="en-US" sz="3600" b="1" i="0" u="none" strike="noStrike" kern="1200" cap="none" spc="0" normalizeH="0" baseline="0" noProof="0" dirty="0">
              <a:ln>
                <a:noFill/>
              </a:ln>
              <a:solidFill>
                <a:prstClr val="white"/>
              </a:solidFill>
              <a:effectLst>
                <a:glow rad="101600">
                  <a:prstClr val="black">
                    <a:alpha val="60000"/>
                  </a:prstClr>
                </a:glow>
              </a:effectLst>
              <a:uLnTx/>
              <a:uFillTx/>
              <a:latin typeface="Calibri"/>
              <a:ea typeface="+mj-ea"/>
              <a:cs typeface="+mj-cs"/>
            </a:endParaRPr>
          </a:p>
        </p:txBody>
      </p:sp>
      <p:sp>
        <p:nvSpPr>
          <p:cNvPr id="7" name="TextBox 6"/>
          <p:cNvSpPr txBox="1"/>
          <p:nvPr/>
        </p:nvSpPr>
        <p:spPr>
          <a:xfrm>
            <a:off x="4419600" y="354509"/>
            <a:ext cx="61266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glow rad="101600">
                    <a:prstClr val="black">
                      <a:alpha val="60000"/>
                    </a:prstClr>
                  </a:glow>
                </a:effectLst>
                <a:uLnTx/>
                <a:uFillTx/>
                <a:latin typeface="Calibri"/>
                <a:ea typeface="+mn-ea"/>
                <a:cs typeface="+mn-cs"/>
              </a:rPr>
              <a:t>6</a:t>
            </a:r>
            <a:r>
              <a:rPr kumimoji="0" lang="en-US" sz="4400" b="0" i="0" u="none" strike="noStrike" kern="1200" cap="none" spc="0" normalizeH="0" baseline="0" noProof="0" dirty="0" smtClean="0">
                <a:ln>
                  <a:noFill/>
                </a:ln>
                <a:solidFill>
                  <a:prstClr val="white"/>
                </a:solidFill>
                <a:effectLst>
                  <a:glow rad="101600">
                    <a:prstClr val="black">
                      <a:alpha val="60000"/>
                    </a:prstClr>
                  </a:glow>
                </a:effectLst>
                <a:uLnTx/>
                <a:uFillTx/>
                <a:latin typeface="Calibri"/>
                <a:ea typeface="+mn-ea"/>
                <a:cs typeface="+mn-cs"/>
              </a:rPr>
              <a:t>.</a:t>
            </a:r>
            <a:endParaRPr kumimoji="0" lang="en-US" sz="4400" b="0" i="0" u="none" strike="noStrike" kern="1200" cap="none" spc="0" normalizeH="0" baseline="0" noProof="0" dirty="0">
              <a:ln>
                <a:noFill/>
              </a:ln>
              <a:solidFill>
                <a:prstClr val="white"/>
              </a:solidFill>
              <a:effectLst>
                <a:glow rad="101600">
                  <a:prstClr val="black">
                    <a:alpha val="60000"/>
                  </a:prstClr>
                </a:glow>
              </a:effectLst>
              <a:uLnTx/>
              <a:uFillTx/>
              <a:latin typeface="Calibri"/>
              <a:ea typeface="+mn-ea"/>
              <a:cs typeface="+mn-cs"/>
            </a:endParaRPr>
          </a:p>
        </p:txBody>
      </p:sp>
      <p:sp>
        <p:nvSpPr>
          <p:cNvPr id="8" name="Rectangle 7"/>
          <p:cNvSpPr/>
          <p:nvPr/>
        </p:nvSpPr>
        <p:spPr>
          <a:xfrm>
            <a:off x="5029200" y="871285"/>
            <a:ext cx="3352800" cy="45719"/>
          </a:xfrm>
          <a:prstGeom prst="rect">
            <a:avLst/>
          </a:prstGeom>
          <a:solidFill>
            <a:schemeClr val="bg1"/>
          </a:solidFill>
          <a:ln>
            <a:no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glow rad="101600">
                  <a:prstClr val="black">
                    <a:alpha val="60000"/>
                  </a:prstClr>
                </a:glow>
              </a:effectLst>
              <a:uLnTx/>
              <a:uFillTx/>
              <a:latin typeface="Calibri"/>
              <a:ea typeface="+mn-ea"/>
              <a:cs typeface="+mn-cs"/>
            </a:endParaRPr>
          </a:p>
        </p:txBody>
      </p:sp>
      <p:sp>
        <p:nvSpPr>
          <p:cNvPr id="9" name="Title 1"/>
          <p:cNvSpPr txBox="1">
            <a:spLocks/>
          </p:cNvSpPr>
          <p:nvPr/>
        </p:nvSpPr>
        <p:spPr>
          <a:xfrm>
            <a:off x="4343400" y="1276350"/>
            <a:ext cx="4724400" cy="23563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a:ea typeface="+mj-ea"/>
                <a:cs typeface="+mj-cs"/>
              </a:rPr>
              <a:t>Love bombing...new members get more love than established ones.</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a:ea typeface="+mj-ea"/>
                <a:cs typeface="+mj-cs"/>
              </a:rPr>
              <a:t>Make people feel special</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j-ea"/>
              <a:cs typeface="+mj-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j-ea"/>
                <a:cs typeface="+mj-cs"/>
              </a:rPr>
              <a:t>Key points of essential human needs</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a:ea typeface="+mj-ea"/>
                <a:cs typeface="+mj-cs"/>
              </a:rPr>
              <a:t>Belong (create a community/team)</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a:ea typeface="+mj-ea"/>
                <a:cs typeface="+mj-cs"/>
              </a:rPr>
              <a:t>Make Meaning (having a purpose and be significant)</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a:ea typeface="+mj-ea"/>
                <a:cs typeface="+mj-cs"/>
              </a:rPr>
              <a:t>Feel Secure</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a:ea typeface="+mj-ea"/>
                <a:cs typeface="+mj-cs"/>
              </a:rPr>
              <a:t>Order in Chaos (Rules and Structure are needed)</a:t>
            </a:r>
            <a:endParaRPr kumimoji="0" lang="en-US" sz="2000" b="0" i="0" u="none" strike="noStrike" kern="1200" cap="none" spc="0" normalizeH="0" baseline="0" noProof="0" dirty="0">
              <a:ln>
                <a:noFill/>
              </a:ln>
              <a:solidFill>
                <a:prstClr val="black"/>
              </a:solidFill>
              <a:effectLst/>
              <a:uLnTx/>
              <a:uFillTx/>
              <a:latin typeface="Calibri"/>
              <a:ea typeface="+mj-ea"/>
              <a:cs typeface="+mj-cs"/>
            </a:endParaRPr>
          </a:p>
        </p:txBody>
      </p:sp>
    </p:spTree>
    <p:extLst>
      <p:ext uri="{BB962C8B-B14F-4D97-AF65-F5344CB8AC3E}">
        <p14:creationId xmlns:p14="http://schemas.microsoft.com/office/powerpoint/2010/main" val="404343742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yvonnel\Downloads\iStock-88923107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102"/>
          <a:stretch/>
        </p:blipFill>
        <p:spPr bwMode="auto">
          <a:xfrm>
            <a:off x="2902526" y="0"/>
            <a:ext cx="6241473"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2400" y="1047750"/>
            <a:ext cx="4572000" cy="2831544"/>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4F81BD">
                    <a:lumMod val="75000"/>
                  </a:srgbClr>
                </a:solidFill>
                <a:effectLst/>
                <a:uLnTx/>
                <a:uFillTx/>
                <a:latin typeface="Calibri"/>
                <a:ea typeface="+mn-ea"/>
                <a:cs typeface="+mn-cs"/>
              </a:rPr>
              <a:t>ORGANIZATIONAL BUILDING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4F81BD">
                    <a:lumMod val="75000"/>
                  </a:srgbClr>
                </a:solidFill>
                <a:effectLst/>
                <a:uLnTx/>
                <a:uFillTx/>
                <a:latin typeface="Calibri"/>
                <a:ea typeface="+mn-ea"/>
                <a:cs typeface="+mn-cs"/>
              </a:rPr>
              <a:t>IS A MUST 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Create Residual Income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Build a Shopping Annuity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Promote New Leaders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Create Success Stories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Leave a </a:t>
            </a: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Legacy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Complete the Mission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7878979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yvonnel\Downloads\iStock-88923107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102"/>
          <a:stretch/>
        </p:blipFill>
        <p:spPr bwMode="auto">
          <a:xfrm>
            <a:off x="2902526" y="0"/>
            <a:ext cx="6241473"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7709" y="1428750"/>
            <a:ext cx="3886200" cy="178510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4F81BD">
                    <a:lumMod val="75000"/>
                  </a:srgbClr>
                </a:solidFill>
                <a:effectLst/>
                <a:uLnTx/>
                <a:uFillTx/>
                <a:latin typeface="Calibri"/>
                <a:ea typeface="+mn-ea"/>
                <a:cs typeface="+mn-cs"/>
              </a:rPr>
              <a:t>ORGANIZATIONAL BUILDING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srgbClr val="4F81BD">
                    <a:lumMod val="75000"/>
                  </a:srgbClr>
                </a:solidFill>
                <a:effectLst/>
                <a:uLnTx/>
                <a:uFillTx/>
                <a:latin typeface="Calibri"/>
                <a:ea typeface="+mn-ea"/>
                <a:cs typeface="+mn-cs"/>
              </a:rPr>
              <a:t>is </a:t>
            </a:r>
            <a:r>
              <a:rPr kumimoji="0" lang="en-US" sz="2000" b="1" i="0" u="none" strike="noStrike" kern="1200" cap="none" spc="0" normalizeH="0" baseline="0" noProof="0" dirty="0">
                <a:ln>
                  <a:noFill/>
                </a:ln>
                <a:solidFill>
                  <a:srgbClr val="4F81BD">
                    <a:lumMod val="75000"/>
                  </a:srgbClr>
                </a:solidFill>
                <a:effectLst/>
                <a:uLnTx/>
                <a:uFillTx/>
                <a:latin typeface="Calibri"/>
                <a:ea typeface="+mn-ea"/>
                <a:cs typeface="+mn-cs"/>
              </a:rPr>
              <a:t>the framework to build </a:t>
            </a:r>
            <a:r>
              <a:rPr kumimoji="0" lang="en-US" sz="2000" b="1" i="0" u="none" strike="noStrike" kern="1200" cap="none" spc="0" normalizeH="0" baseline="0" noProof="0" dirty="0" smtClean="0">
                <a:ln>
                  <a:noFill/>
                </a:ln>
                <a:solidFill>
                  <a:srgbClr val="4F81BD">
                    <a:lumMod val="75000"/>
                  </a:srgbClr>
                </a:solidFill>
                <a:effectLst/>
                <a:uLnTx/>
                <a:uFillTx/>
                <a:latin typeface="Calibri"/>
                <a:ea typeface="+mn-ea"/>
                <a:cs typeface="+mn-cs"/>
              </a:rPr>
              <a:t>              long-term</a:t>
            </a:r>
            <a:r>
              <a:rPr kumimoji="0" lang="en-US" sz="2000" b="1" i="0" u="none" strike="noStrike" kern="1200" cap="none" spc="0" normalizeH="0" baseline="0" noProof="0" dirty="0">
                <a:ln>
                  <a:noFill/>
                </a:ln>
                <a:solidFill>
                  <a:srgbClr val="4F81BD">
                    <a:lumMod val="75000"/>
                  </a:srgbClr>
                </a:solidFill>
                <a:effectLst/>
                <a:uLnTx/>
                <a:uFillTx/>
                <a:latin typeface="Calibri"/>
                <a:ea typeface="+mn-ea"/>
                <a:cs typeface="+mn-cs"/>
              </a:rPr>
              <a:t>, successful </a:t>
            </a:r>
            <a:r>
              <a:rPr kumimoji="0" lang="en-US" sz="2000" b="1" i="0" u="none" strike="noStrike" kern="1200" cap="none" spc="0" normalizeH="0" baseline="0" noProof="0" dirty="0" smtClean="0">
                <a:ln>
                  <a:noFill/>
                </a:ln>
                <a:solidFill>
                  <a:srgbClr val="4F81BD">
                    <a:lumMod val="75000"/>
                  </a:srgbClr>
                </a:solidFill>
                <a:effectLst/>
                <a:uLnTx/>
                <a:uFillTx/>
                <a:latin typeface="Calibri"/>
                <a:ea typeface="+mn-ea"/>
                <a:cs typeface="+mn-cs"/>
              </a:rPr>
              <a:t>          </a:t>
            </a:r>
            <a:r>
              <a:rPr kumimoji="0" lang="en-US" sz="2800" b="1" i="0" u="none" strike="noStrike" kern="1200" cap="none" spc="0" normalizeH="0" baseline="0" noProof="0" dirty="0" smtClean="0">
                <a:ln>
                  <a:noFill/>
                </a:ln>
                <a:solidFill>
                  <a:srgbClr val="4F81BD">
                    <a:lumMod val="75000"/>
                  </a:srgbClr>
                </a:solidFill>
                <a:effectLst/>
                <a:uLnTx/>
                <a:uFillTx/>
                <a:latin typeface="Calibri"/>
                <a:ea typeface="+mn-ea"/>
                <a:cs typeface="+mn-cs"/>
              </a:rPr>
              <a:t>Unfranchise </a:t>
            </a:r>
            <a:r>
              <a:rPr kumimoji="0" lang="en-US" sz="2800" b="1" i="0" u="none" strike="noStrike" kern="1200" cap="none" spc="0" normalizeH="0" baseline="0" noProof="0" dirty="0">
                <a:ln>
                  <a:noFill/>
                </a:ln>
                <a:solidFill>
                  <a:srgbClr val="4F81BD">
                    <a:lumMod val="75000"/>
                  </a:srgbClr>
                </a:solidFill>
                <a:effectLst/>
                <a:uLnTx/>
                <a:uFillTx/>
                <a:latin typeface="Calibri"/>
                <a:ea typeface="+mn-ea"/>
                <a:cs typeface="+mn-cs"/>
              </a:rPr>
              <a:t>Owners</a:t>
            </a:r>
            <a:r>
              <a:rPr kumimoji="0" lang="en-US" sz="2000" b="1" i="0" u="none" strike="noStrike" kern="1200" cap="none" spc="0" normalizeH="0" baseline="0" noProof="0" dirty="0">
                <a:ln>
                  <a:noFill/>
                </a:ln>
                <a:solidFill>
                  <a:srgbClr val="4F81BD">
                    <a:lumMod val="75000"/>
                  </a:srgbClr>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F81BD">
                    <a:lumMod val="75000"/>
                  </a:srgbClr>
                </a:solidFill>
                <a:effectLst/>
                <a:uLnTx/>
                <a:uFillTx/>
                <a:latin typeface="Calibri"/>
                <a:ea typeface="+mn-ea"/>
                <a:cs typeface="+mn-cs"/>
              </a:rPr>
              <a:t> </a:t>
            </a:r>
          </a:p>
        </p:txBody>
      </p:sp>
    </p:spTree>
    <p:extLst>
      <p:ext uri="{BB962C8B-B14F-4D97-AF65-F5344CB8AC3E}">
        <p14:creationId xmlns:p14="http://schemas.microsoft.com/office/powerpoint/2010/main" val="356566945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026" name="Picture 2" descr="C:\Users\yvonnel\AppData\Local\Microsoft\Windows\Temporary Internet Files\Content.Outlook\S99HY0HG\hourglas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732"/>
            <a:ext cx="7715250" cy="5143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1352550"/>
            <a:ext cx="4953000" cy="2431435"/>
          </a:xfrm>
          <a:prstGeom prst="rect">
            <a:avLst/>
          </a:prstGeom>
          <a:noFill/>
          <a:effectLst>
            <a:glow rad="101600">
              <a:schemeClr val="accent5">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w="18415" cmpd="sng">
                  <a:solidFill>
                    <a:srgbClr val="FFFFFF"/>
                  </a:solidFill>
                  <a:prstDash val="solid"/>
                </a:ln>
                <a:solidFill>
                  <a:srgbClr val="FFFFFF"/>
                </a:solidFill>
                <a:effectLst>
                  <a:glow rad="63500">
                    <a:srgbClr val="4BACC6">
                      <a:satMod val="175000"/>
                      <a:alpha val="40000"/>
                    </a:srgbClr>
                  </a:glow>
                  <a:outerShdw blurRad="63500" dir="3600000" algn="tl" rotWithShape="0">
                    <a:srgbClr val="000000">
                      <a:alpha val="70000"/>
                    </a:srgbClr>
                  </a:outerShdw>
                </a:effectLst>
                <a:uLnTx/>
                <a:uFillTx/>
                <a:latin typeface="Calibri"/>
                <a:ea typeface="+mn-ea"/>
                <a:cs typeface="+mn-cs"/>
              </a:rPr>
              <a:t>ORGANIZATIONAL BUILDING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w="18415" cmpd="sng">
                  <a:solidFill>
                    <a:srgbClr val="FFFFFF"/>
                  </a:solidFill>
                  <a:prstDash val="solid"/>
                </a:ln>
                <a:solidFill>
                  <a:srgbClr val="FFFFFF"/>
                </a:solidFill>
                <a:effectLst>
                  <a:glow rad="63500">
                    <a:srgbClr val="4BACC6">
                      <a:satMod val="175000"/>
                      <a:alpha val="40000"/>
                    </a:srgbClr>
                  </a:glow>
                  <a:outerShdw blurRad="63500" dir="3600000" algn="tl" rotWithShape="0">
                    <a:srgbClr val="000000">
                      <a:alpha val="70000"/>
                    </a:srgbClr>
                  </a:outerShdw>
                </a:effectLst>
                <a:uLnTx/>
                <a:uFillTx/>
                <a:latin typeface="Calibri"/>
                <a:ea typeface="+mn-ea"/>
                <a:cs typeface="+mn-cs"/>
              </a:rPr>
              <a:t>THE TIME IS NOW</a:t>
            </a:r>
            <a:endParaRPr kumimoji="0" lang="en-US" sz="3200" b="0" i="0" u="none" strike="noStrike" kern="1200" cap="none" spc="0" normalizeH="0" baseline="0" noProof="0" dirty="0" smtClean="0">
              <a:ln w="18415" cmpd="sng">
                <a:solidFill>
                  <a:srgbClr val="FFFFFF"/>
                </a:solidFill>
                <a:prstDash val="solid"/>
              </a:ln>
              <a:solidFill>
                <a:srgbClr val="FFFFFF"/>
              </a:solidFill>
              <a:effectLst>
                <a:glow rad="63500">
                  <a:srgbClr val="4BACC6">
                    <a:satMod val="175000"/>
                    <a:alpha val="40000"/>
                  </a:srgbClr>
                </a:glow>
                <a:outerShdw blurRad="63500" dir="3600000" algn="tl" rotWithShape="0">
                  <a:srgbClr val="000000">
                    <a:alpha val="70000"/>
                  </a:srgbClr>
                </a:out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w="18415" cmpd="sng">
                <a:solidFill>
                  <a:srgbClr val="FFFFFF"/>
                </a:solidFill>
                <a:prstDash val="solid"/>
              </a:ln>
              <a:solidFill>
                <a:srgbClr val="FFFFFF"/>
              </a:solidFill>
              <a:effectLst>
                <a:glow rad="63500">
                  <a:srgbClr val="4BACC6">
                    <a:satMod val="175000"/>
                    <a:alpha val="40000"/>
                  </a:srgbClr>
                </a:glow>
                <a:outerShdw blurRad="63500" dir="3600000" algn="tl" rotWithShape="0">
                  <a:srgbClr val="000000">
                    <a:alpha val="70000"/>
                  </a:srgbClr>
                </a:outerShdw>
              </a:effectLst>
              <a:uLnTx/>
              <a:uFillTx/>
              <a:latin typeface="Calibri"/>
              <a:ea typeface="+mn-ea"/>
              <a:cs typeface="+mn-cs"/>
            </a:endParaRPr>
          </a:p>
        </p:txBody>
      </p:sp>
    </p:spTree>
    <p:extLst>
      <p:ext uri="{BB962C8B-B14F-4D97-AF65-F5344CB8AC3E}">
        <p14:creationId xmlns:p14="http://schemas.microsoft.com/office/powerpoint/2010/main" val="199558139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AF0343-FCDA-6041-B47C-B13FB193AFA5}"/>
              </a:ext>
            </a:extLst>
          </p:cNvPr>
          <p:cNvSpPr/>
          <p:nvPr/>
        </p:nvSpPr>
        <p:spPr bwMode="auto">
          <a:xfrm>
            <a:off x="0" y="0"/>
            <a:ext cx="4876800" cy="5143500"/>
          </a:xfrm>
          <a:prstGeom prst="rect">
            <a:avLst/>
          </a:prstGeom>
          <a:solidFill>
            <a:schemeClr val="bg1"/>
          </a:solidFill>
          <a:ln w="9525" cap="flat" cmpd="sng" algn="ctr">
            <a:solidFill>
              <a:schemeClr val="bg1"/>
            </a:solidFill>
            <a:prstDash val="solid"/>
            <a:round/>
            <a:headEnd type="none" w="med" len="med"/>
            <a:tailEnd type="none" w="med" len="med"/>
          </a:ln>
          <a:effectLst>
            <a:outerShdw blurRad="50800" dist="38100" algn="l" rotWithShape="0">
              <a:prstClr val="black">
                <a:alpha val="40000"/>
              </a:prstClr>
            </a:outerShdw>
          </a:effectLs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TW" sz="4000" b="0" i="0" u="sng" strike="noStrike" kern="1200" cap="none" spc="0" normalizeH="0" baseline="0" noProof="0">
              <a:ln>
                <a:noFill/>
              </a:ln>
              <a:solidFill>
                <a:srgbClr val="000000"/>
              </a:solidFill>
              <a:effectLst>
                <a:outerShdw blurRad="38100" dist="38100" dir="2700000" algn="tl">
                  <a:srgbClr val="C0C0C0"/>
                </a:outerShdw>
              </a:effectLst>
              <a:uLnTx/>
              <a:uFillTx/>
              <a:latin typeface="Arial" panose="020B0604020202020204" pitchFamily="34" charset="0"/>
              <a:ea typeface="新細明體" panose="02020500000000000000" pitchFamily="18" charset="-120"/>
              <a:cs typeface="+mn-cs"/>
            </a:endParaRPr>
          </a:p>
        </p:txBody>
      </p:sp>
      <p:grpSp>
        <p:nvGrpSpPr>
          <p:cNvPr id="34819" name="Group 4"/>
          <p:cNvGrpSpPr>
            <a:grpSpLocks/>
          </p:cNvGrpSpPr>
          <p:nvPr/>
        </p:nvGrpSpPr>
        <p:grpSpPr bwMode="auto">
          <a:xfrm rot="10800000">
            <a:off x="6324600" y="1154113"/>
            <a:ext cx="1189038" cy="274637"/>
            <a:chOff x="519" y="2146"/>
            <a:chExt cx="825" cy="199"/>
          </a:xfrm>
        </p:grpSpPr>
        <p:sp>
          <p:nvSpPr>
            <p:cNvPr id="689157" name="Oval 5">
              <a:extLst>
                <a:ext uri="{FF2B5EF4-FFF2-40B4-BE49-F238E27FC236}">
                  <a16:creationId xmlns:a16="http://schemas.microsoft.com/office/drawing/2014/main" id="{3C2B82B1-C0B4-814B-A2C8-CD3B3E5E5F6D}"/>
                </a:ext>
              </a:extLst>
            </p:cNvPr>
            <p:cNvSpPr>
              <a:spLocks noChangeArrowheads="1"/>
            </p:cNvSpPr>
            <p:nvPr/>
          </p:nvSpPr>
          <p:spPr bwMode="auto">
            <a:xfrm>
              <a:off x="513" y="2143"/>
              <a:ext cx="198" cy="199"/>
            </a:xfrm>
            <a:prstGeom prst="ellipse">
              <a:avLst/>
            </a:prstGeom>
            <a:solidFill>
              <a:schemeClr val="bg1"/>
            </a:solidFill>
            <a:ln w="9525">
              <a:no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endParaRPr>
            </a:p>
          </p:txBody>
        </p:sp>
        <p:sp>
          <p:nvSpPr>
            <p:cNvPr id="689158" name="Oval 6">
              <a:extLst>
                <a:ext uri="{FF2B5EF4-FFF2-40B4-BE49-F238E27FC236}">
                  <a16:creationId xmlns:a16="http://schemas.microsoft.com/office/drawing/2014/main" id="{14903781-136C-574A-B3EE-53B466E13351}"/>
                </a:ext>
              </a:extLst>
            </p:cNvPr>
            <p:cNvSpPr>
              <a:spLocks noChangeArrowheads="1"/>
            </p:cNvSpPr>
            <p:nvPr/>
          </p:nvSpPr>
          <p:spPr bwMode="auto">
            <a:xfrm>
              <a:off x="832" y="2143"/>
              <a:ext cx="199" cy="199"/>
            </a:xfrm>
            <a:prstGeom prst="ellipse">
              <a:avLst/>
            </a:prstGeom>
            <a:solidFill>
              <a:srgbClr val="00B0F0"/>
            </a:solidFill>
            <a:ln w="9525">
              <a:no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endParaRPr>
            </a:p>
          </p:txBody>
        </p:sp>
        <p:sp>
          <p:nvSpPr>
            <p:cNvPr id="689159" name="Oval 7">
              <a:extLst>
                <a:ext uri="{FF2B5EF4-FFF2-40B4-BE49-F238E27FC236}">
                  <a16:creationId xmlns:a16="http://schemas.microsoft.com/office/drawing/2014/main" id="{440A241F-BCE6-2646-831F-A88BDEF0F91C}"/>
                </a:ext>
              </a:extLst>
            </p:cNvPr>
            <p:cNvSpPr>
              <a:spLocks noChangeArrowheads="1"/>
            </p:cNvSpPr>
            <p:nvPr/>
          </p:nvSpPr>
          <p:spPr bwMode="auto">
            <a:xfrm>
              <a:off x="1141" y="2143"/>
              <a:ext cx="196" cy="199"/>
            </a:xfrm>
            <a:prstGeom prst="ellipse">
              <a:avLst/>
            </a:prstGeom>
            <a:solidFill>
              <a:srgbClr val="EAEAEA"/>
            </a:solidFill>
            <a:ln w="9525">
              <a:no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itchFamily="18" charset="0"/>
                <a:ea typeface="+mn-ea"/>
                <a:cs typeface="+mn-cs"/>
              </a:endParaRPr>
            </a:p>
          </p:txBody>
        </p:sp>
      </p:grpSp>
      <p:pic>
        <p:nvPicPr>
          <p:cNvPr id="34820" name="Picture 2" descr="H:\PowerPoint\CONVENTION 2017\FROM ERICK FISHER\untitled folder 3\GALA\FINAL PRESENTATIONS\LOGOS\SHOP MA LOGO ONL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885950"/>
            <a:ext cx="395922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a:extLst>
              <a:ext uri="{FF2B5EF4-FFF2-40B4-BE49-F238E27FC236}">
                <a16:creationId xmlns:a16="http://schemas.microsoft.com/office/drawing/2014/main" id="{E1F1681C-EF8F-8B43-868E-DE5CEFA4EC8D}"/>
              </a:ext>
            </a:extLst>
          </p:cNvPr>
          <p:cNvSpPr txBox="1">
            <a:spLocks noChangeArrowheads="1"/>
          </p:cNvSpPr>
          <p:nvPr/>
        </p:nvSpPr>
        <p:spPr bwMode="auto">
          <a:xfrm>
            <a:off x="3733800" y="2324100"/>
            <a:ext cx="6477000" cy="1314450"/>
          </a:xfrm>
          <a:prstGeom prst="rect">
            <a:avLst/>
          </a:prstGeom>
          <a:noFill/>
          <a:ln>
            <a:noFill/>
          </a:ln>
          <a:effectLst>
            <a:outerShdw blurRad="63500"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nchor="ct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charset="0"/>
              </a:defRPr>
            </a:lvl2pPr>
            <a:lvl3pPr algn="l" rtl="0" eaLnBrk="0" fontAlgn="base" hangingPunct="0">
              <a:spcBef>
                <a:spcPct val="0"/>
              </a:spcBef>
              <a:spcAft>
                <a:spcPct val="0"/>
              </a:spcAft>
              <a:defRPr sz="4000">
                <a:solidFill>
                  <a:schemeClr val="tx2"/>
                </a:solidFill>
                <a:latin typeface="Trebuchet MS" charset="0"/>
              </a:defRPr>
            </a:lvl3pPr>
            <a:lvl4pPr algn="l" rtl="0" eaLnBrk="0" fontAlgn="base" hangingPunct="0">
              <a:spcBef>
                <a:spcPct val="0"/>
              </a:spcBef>
              <a:spcAft>
                <a:spcPct val="0"/>
              </a:spcAft>
              <a:defRPr sz="4000">
                <a:solidFill>
                  <a:schemeClr val="tx2"/>
                </a:solidFill>
                <a:latin typeface="Trebuchet MS" charset="0"/>
              </a:defRPr>
            </a:lvl4pPr>
            <a:lvl5pPr algn="l" rtl="0" eaLnBrk="0" fontAlgn="base" hangingPunct="0">
              <a:spcBef>
                <a:spcPct val="0"/>
              </a:spcBef>
              <a:spcAft>
                <a:spcPct val="0"/>
              </a:spcAft>
              <a:defRPr sz="4000">
                <a:solidFill>
                  <a:schemeClr val="tx2"/>
                </a:solidFill>
                <a:latin typeface="Trebuchet MS" charset="0"/>
              </a:defRPr>
            </a:lvl5pPr>
            <a:lvl6pPr marL="457178" algn="l" rtl="0" fontAlgn="base">
              <a:spcBef>
                <a:spcPct val="0"/>
              </a:spcBef>
              <a:spcAft>
                <a:spcPct val="0"/>
              </a:spcAft>
              <a:defRPr sz="4000">
                <a:solidFill>
                  <a:schemeClr val="tx2"/>
                </a:solidFill>
                <a:latin typeface="Trebuchet MS" charset="0"/>
              </a:defRPr>
            </a:lvl6pPr>
            <a:lvl7pPr marL="914355" algn="l" rtl="0" fontAlgn="base">
              <a:spcBef>
                <a:spcPct val="0"/>
              </a:spcBef>
              <a:spcAft>
                <a:spcPct val="0"/>
              </a:spcAft>
              <a:defRPr sz="4000">
                <a:solidFill>
                  <a:schemeClr val="tx2"/>
                </a:solidFill>
                <a:latin typeface="Trebuchet MS" charset="0"/>
              </a:defRPr>
            </a:lvl7pPr>
            <a:lvl8pPr marL="1371532" algn="l" rtl="0" fontAlgn="base">
              <a:spcBef>
                <a:spcPct val="0"/>
              </a:spcBef>
              <a:spcAft>
                <a:spcPct val="0"/>
              </a:spcAft>
              <a:defRPr sz="4000">
                <a:solidFill>
                  <a:schemeClr val="tx2"/>
                </a:solidFill>
                <a:latin typeface="Trebuchet MS" charset="0"/>
              </a:defRPr>
            </a:lvl8pPr>
            <a:lvl9pPr marL="1828709" algn="l" rtl="0" fontAlgn="base">
              <a:spcBef>
                <a:spcPct val="0"/>
              </a:spcBef>
              <a:spcAft>
                <a:spcPct val="0"/>
              </a:spcAft>
              <a:defRPr sz="4000">
                <a:solidFill>
                  <a:schemeClr val="tx2"/>
                </a:solidFill>
                <a:latin typeface="Trebuchet M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4400" b="0" i="0" u="none" strike="noStrike" kern="1200" cap="none" spc="-150" normalizeH="0" baseline="0" noProof="0" dirty="0">
                <a:ln>
                  <a:noFill/>
                </a:ln>
                <a:solidFill>
                  <a:srgbClr val="FFFFFF"/>
                </a:solidFill>
                <a:effectLst/>
                <a:uLnTx/>
                <a:uFillTx/>
                <a:latin typeface="Calibri" panose="020F0502020204030204" pitchFamily="34" charset="0"/>
                <a:ea typeface="+mj-ea"/>
                <a:cs typeface="+mj-cs"/>
              </a:rPr>
              <a:t>UFO PROGRAM</a:t>
            </a:r>
          </a:p>
        </p:txBody>
      </p:sp>
      <p:sp>
        <p:nvSpPr>
          <p:cNvPr id="13" name="Rectangle 24">
            <a:extLst>
              <a:ext uri="{FF2B5EF4-FFF2-40B4-BE49-F238E27FC236}">
                <a16:creationId xmlns:a16="http://schemas.microsoft.com/office/drawing/2014/main" id="{C2A817A7-3C0B-944E-85DA-B146C34E4E09}"/>
              </a:ext>
            </a:extLst>
          </p:cNvPr>
          <p:cNvSpPr>
            <a:spLocks noChangeArrowheads="1"/>
          </p:cNvSpPr>
          <p:nvPr/>
        </p:nvSpPr>
        <p:spPr bwMode="auto">
          <a:xfrm>
            <a:off x="3727450" y="1733550"/>
            <a:ext cx="6477000" cy="85725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600" normalizeH="0" baseline="0" noProof="0" dirty="0">
                <a:ln>
                  <a:noFill/>
                </a:ln>
                <a:solidFill>
                  <a:srgbClr val="FFFFFF"/>
                </a:solidFill>
                <a:effectLst/>
                <a:uLnTx/>
                <a:uFillTx/>
                <a:latin typeface="Calibri" panose="020F0502020204030204" pitchFamily="34" charset="0"/>
                <a:ea typeface="+mn-ea"/>
                <a:cs typeface="+mn-cs"/>
              </a:rPr>
              <a:t>MASTER</a:t>
            </a:r>
          </a:p>
        </p:txBody>
      </p:sp>
      <p:grpSp>
        <p:nvGrpSpPr>
          <p:cNvPr id="34823" name="Group 4"/>
          <p:cNvGrpSpPr>
            <a:grpSpLocks/>
          </p:cNvGrpSpPr>
          <p:nvPr/>
        </p:nvGrpSpPr>
        <p:grpSpPr bwMode="auto">
          <a:xfrm rot="10800000">
            <a:off x="6324600" y="3943350"/>
            <a:ext cx="1189038" cy="274638"/>
            <a:chOff x="519" y="2146"/>
            <a:chExt cx="825" cy="199"/>
          </a:xfrm>
        </p:grpSpPr>
        <p:sp>
          <p:nvSpPr>
            <p:cNvPr id="15" name="Oval 5">
              <a:extLst>
                <a:ext uri="{FF2B5EF4-FFF2-40B4-BE49-F238E27FC236}">
                  <a16:creationId xmlns:a16="http://schemas.microsoft.com/office/drawing/2014/main" id="{E855F55A-CE9B-6C48-9786-2B90875D8417}"/>
                </a:ext>
              </a:extLst>
            </p:cNvPr>
            <p:cNvSpPr>
              <a:spLocks noChangeArrowheads="1"/>
            </p:cNvSpPr>
            <p:nvPr/>
          </p:nvSpPr>
          <p:spPr bwMode="auto">
            <a:xfrm>
              <a:off x="513" y="2143"/>
              <a:ext cx="198" cy="199"/>
            </a:xfrm>
            <a:prstGeom prst="ellipse">
              <a:avLst/>
            </a:prstGeom>
            <a:solidFill>
              <a:schemeClr val="bg1"/>
            </a:solidFill>
            <a:ln w="9525">
              <a:no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endParaRPr>
            </a:p>
          </p:txBody>
        </p:sp>
        <p:sp>
          <p:nvSpPr>
            <p:cNvPr id="16" name="Oval 6">
              <a:extLst>
                <a:ext uri="{FF2B5EF4-FFF2-40B4-BE49-F238E27FC236}">
                  <a16:creationId xmlns:a16="http://schemas.microsoft.com/office/drawing/2014/main" id="{EBD93CD8-5EC5-8F45-BECE-992E67D5B38C}"/>
                </a:ext>
              </a:extLst>
            </p:cNvPr>
            <p:cNvSpPr>
              <a:spLocks noChangeArrowheads="1"/>
            </p:cNvSpPr>
            <p:nvPr/>
          </p:nvSpPr>
          <p:spPr bwMode="auto">
            <a:xfrm>
              <a:off x="832" y="2143"/>
              <a:ext cx="199" cy="199"/>
            </a:xfrm>
            <a:prstGeom prst="ellipse">
              <a:avLst/>
            </a:prstGeom>
            <a:solidFill>
              <a:srgbClr val="00B0F0"/>
            </a:solidFill>
            <a:ln w="9525">
              <a:no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itchFamily="18" charset="0"/>
                <a:ea typeface="+mn-ea"/>
                <a:cs typeface="+mn-cs"/>
              </a:endParaRPr>
            </a:p>
          </p:txBody>
        </p:sp>
        <p:sp>
          <p:nvSpPr>
            <p:cNvPr id="17" name="Oval 7">
              <a:extLst>
                <a:ext uri="{FF2B5EF4-FFF2-40B4-BE49-F238E27FC236}">
                  <a16:creationId xmlns:a16="http://schemas.microsoft.com/office/drawing/2014/main" id="{532488BB-0718-E840-93B9-B2E21B23EDFF}"/>
                </a:ext>
              </a:extLst>
            </p:cNvPr>
            <p:cNvSpPr>
              <a:spLocks noChangeArrowheads="1"/>
            </p:cNvSpPr>
            <p:nvPr/>
          </p:nvSpPr>
          <p:spPr bwMode="auto">
            <a:xfrm>
              <a:off x="1141" y="2143"/>
              <a:ext cx="196" cy="199"/>
            </a:xfrm>
            <a:prstGeom prst="ellipse">
              <a:avLst/>
            </a:prstGeom>
            <a:solidFill>
              <a:srgbClr val="EAEAEA"/>
            </a:solidFill>
            <a:ln w="9525">
              <a:no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itchFamily="18" charset="0"/>
                <a:ea typeface="+mn-ea"/>
                <a:cs typeface="+mn-cs"/>
              </a:endParaRPr>
            </a:p>
          </p:txBody>
        </p:sp>
      </p:grpSp>
    </p:spTree>
    <p:extLst>
      <p:ext uri="{BB962C8B-B14F-4D97-AF65-F5344CB8AC3E}">
        <p14:creationId xmlns:p14="http://schemas.microsoft.com/office/powerpoint/2010/main" val="2936644181"/>
      </p:ext>
    </p:extLst>
  </p:cSld>
  <p:clrMapOvr>
    <a:masterClrMapping/>
  </p:clrMapOvr>
  <p:transition spd="slow"/>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6866" name="Picture 2" descr="C:\Users\yvonnel\Downloads\iStock-82392883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7721600"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E576B23-5D75-E349-A077-729F993D66CE}"/>
              </a:ext>
            </a:extLst>
          </p:cNvPr>
          <p:cNvSpPr/>
          <p:nvPr/>
        </p:nvSpPr>
        <p:spPr bwMode="auto">
          <a:xfrm>
            <a:off x="3733800" y="2343150"/>
            <a:ext cx="3733800" cy="2800350"/>
          </a:xfrm>
          <a:prstGeom prst="rect">
            <a:avLst/>
          </a:prstGeom>
          <a:solidFill>
            <a:schemeClr val="tx1"/>
          </a:solidFill>
          <a:ln w="9525" cap="flat" cmpd="sng" algn="ctr">
            <a:noFill/>
            <a:prstDash val="solid"/>
            <a:round/>
            <a:headEnd type="none" w="med" len="med"/>
            <a:tailEnd type="none" w="med" len="med"/>
          </a:ln>
          <a:effectLst/>
          <a:extLst/>
        </p:spPr>
        <p:txBody>
          <a:bodyPr lIns="91436" tIns="45718" rIns="91436" bIns="45718"/>
          <a:lstStyle>
            <a:lvl1pPr defTabSz="912813">
              <a:defRPr sz="4000" u="sng">
                <a:solidFill>
                  <a:schemeClr val="tx1"/>
                </a:solidFill>
                <a:latin typeface="Arial" panose="020B0604020202020204" pitchFamily="34" charset="0"/>
              </a:defRPr>
            </a:lvl1pPr>
            <a:lvl2pPr defTabSz="912813">
              <a:defRPr sz="4000" u="sng">
                <a:solidFill>
                  <a:schemeClr val="tx1"/>
                </a:solidFill>
                <a:latin typeface="Arial" panose="020B0604020202020204" pitchFamily="34" charset="0"/>
              </a:defRPr>
            </a:lvl2pPr>
            <a:lvl3pPr defTabSz="912813">
              <a:defRPr sz="4000" u="sng">
                <a:solidFill>
                  <a:schemeClr val="tx1"/>
                </a:solidFill>
                <a:latin typeface="Arial" panose="020B0604020202020204" pitchFamily="34" charset="0"/>
              </a:defRPr>
            </a:lvl3pPr>
            <a:lvl4pPr defTabSz="912813">
              <a:defRPr sz="4000" u="sng">
                <a:solidFill>
                  <a:schemeClr val="tx1"/>
                </a:solidFill>
                <a:latin typeface="Arial" panose="020B0604020202020204" pitchFamily="34" charset="0"/>
              </a:defRPr>
            </a:lvl4pPr>
            <a:lvl5pPr defTabSz="912813">
              <a:defRPr sz="4000" u="sng">
                <a:solidFill>
                  <a:schemeClr val="tx1"/>
                </a:solidFill>
                <a:latin typeface="Arial" panose="020B0604020202020204" pitchFamily="34" charset="0"/>
              </a:defRPr>
            </a:lvl5pPr>
            <a:lvl6pPr marL="2284413" indent="1588" defTabSz="912813" eaLnBrk="0" fontAlgn="base" hangingPunct="0">
              <a:spcBef>
                <a:spcPct val="0"/>
              </a:spcBef>
              <a:spcAft>
                <a:spcPct val="0"/>
              </a:spcAft>
              <a:defRPr sz="4000" u="sng">
                <a:solidFill>
                  <a:schemeClr val="tx1"/>
                </a:solidFill>
                <a:latin typeface="Arial" panose="020B0604020202020204" pitchFamily="34" charset="0"/>
              </a:defRPr>
            </a:lvl6pPr>
            <a:lvl7pPr marL="2741613" indent="1588" defTabSz="912813" eaLnBrk="0" fontAlgn="base" hangingPunct="0">
              <a:spcBef>
                <a:spcPct val="0"/>
              </a:spcBef>
              <a:spcAft>
                <a:spcPct val="0"/>
              </a:spcAft>
              <a:defRPr sz="4000" u="sng">
                <a:solidFill>
                  <a:schemeClr val="tx1"/>
                </a:solidFill>
                <a:latin typeface="Arial" panose="020B0604020202020204" pitchFamily="34" charset="0"/>
              </a:defRPr>
            </a:lvl7pPr>
            <a:lvl8pPr marL="3198813" indent="1588" defTabSz="912813" eaLnBrk="0" fontAlgn="base" hangingPunct="0">
              <a:spcBef>
                <a:spcPct val="0"/>
              </a:spcBef>
              <a:spcAft>
                <a:spcPct val="0"/>
              </a:spcAft>
              <a:defRPr sz="4000" u="sng">
                <a:solidFill>
                  <a:schemeClr val="tx1"/>
                </a:solidFill>
                <a:latin typeface="Arial" panose="020B0604020202020204" pitchFamily="34" charset="0"/>
              </a:defRPr>
            </a:lvl8pPr>
            <a:lvl9pPr marL="3656013" indent="1588" defTabSz="912813" eaLnBrk="0" fontAlgn="base" hangingPunct="0">
              <a:spcBef>
                <a:spcPct val="0"/>
              </a:spcBef>
              <a:spcAft>
                <a:spcPct val="0"/>
              </a:spcAft>
              <a:defRPr sz="4000" u="sng">
                <a:solidFill>
                  <a:schemeClr val="tx1"/>
                </a:solidFill>
                <a:latin typeface="Arial" panose="020B060402020202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US" altLang="zh-TW" sz="4000" b="0" i="0" u="sng" strike="noStrike" kern="1200" cap="none" spc="0" normalizeH="0" baseline="0" noProof="0" smtClean="0">
              <a:ln>
                <a:noFill/>
              </a:ln>
              <a:solidFill>
                <a:srgbClr val="000000"/>
              </a:solidFill>
              <a:effectLst>
                <a:outerShdw blurRad="38100" dist="38100" dir="2700000" algn="tl">
                  <a:srgbClr val="FFFFFF"/>
                </a:outerShdw>
              </a:effectLst>
              <a:uLnTx/>
              <a:uFillTx/>
              <a:latin typeface="Arial" panose="020B0604020202020204" pitchFamily="34" charset="0"/>
              <a:ea typeface="新細明體" panose="02020500000000000000" pitchFamily="18" charset="-120"/>
              <a:cs typeface="+mn-cs"/>
            </a:endParaRPr>
          </a:p>
        </p:txBody>
      </p:sp>
      <p:sp>
        <p:nvSpPr>
          <p:cNvPr id="5" name="Rectangle 15"/>
          <p:cNvSpPr>
            <a:spLocks noChangeArrowheads="1"/>
          </p:cNvSpPr>
          <p:nvPr/>
        </p:nvSpPr>
        <p:spPr bwMode="auto">
          <a:xfrm>
            <a:off x="3733800" y="2495550"/>
            <a:ext cx="37338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a:spcBef>
                <a:spcPts val="400"/>
              </a:spcBef>
              <a:buClr>
                <a:schemeClr val="accent1"/>
              </a:buClr>
              <a:buSzPct val="68000"/>
              <a:buFont typeface="Wingdings 3" panose="05040102010807070707" pitchFamily="18" charset="2"/>
              <a:buChar char=""/>
              <a:defRPr sz="2700">
                <a:solidFill>
                  <a:schemeClr val="tx1"/>
                </a:solidFill>
                <a:latin typeface="Trebuchet MS" panose="020B0603020202020204" pitchFamily="34" charset="0"/>
              </a:defRPr>
            </a:lvl1pPr>
            <a:lvl2pPr marL="742950" indent="-285750">
              <a:spcBef>
                <a:spcPts val="325"/>
              </a:spcBef>
              <a:buClr>
                <a:schemeClr val="accent1"/>
              </a:buClr>
              <a:buFont typeface="Verdana" panose="020B0604030504040204" pitchFamily="34" charset="0"/>
              <a:buChar char="◦"/>
              <a:defRPr sz="2300">
                <a:solidFill>
                  <a:schemeClr val="tx1"/>
                </a:solidFill>
                <a:latin typeface="Trebuchet MS" panose="020B0603020202020204" pitchFamily="34" charset="0"/>
              </a:defRPr>
            </a:lvl2pPr>
            <a:lvl3pPr marL="1143000" indent="-228600">
              <a:spcBef>
                <a:spcPts val="350"/>
              </a:spcBef>
              <a:buClr>
                <a:schemeClr val="accent2"/>
              </a:buClr>
              <a:buSzPct val="100000"/>
              <a:buFont typeface="Wingdings 2" panose="05020102010507070707" pitchFamily="18" charset="2"/>
              <a:buChar char=""/>
              <a:defRPr sz="2100">
                <a:solidFill>
                  <a:schemeClr val="tx1"/>
                </a:solidFill>
                <a:latin typeface="Trebuchet MS" panose="020B0603020202020204" pitchFamily="34" charset="0"/>
              </a:defRPr>
            </a:lvl3pPr>
            <a:lvl4pPr marL="1600200" indent="-228600">
              <a:spcBef>
                <a:spcPts val="350"/>
              </a:spcBef>
              <a:buClr>
                <a:schemeClr val="accent2"/>
              </a:buClr>
              <a:buFont typeface="Wingdings 2" panose="05020102010507070707" pitchFamily="18" charset="2"/>
              <a:buChar char=""/>
              <a:defRPr sz="1900">
                <a:solidFill>
                  <a:schemeClr val="tx1"/>
                </a:solidFill>
                <a:latin typeface="Trebuchet MS" panose="020B0603020202020204" pitchFamily="34" charset="0"/>
              </a:defRPr>
            </a:lvl4pPr>
            <a:lvl5pPr marL="2057400" indent="-228600">
              <a:spcBef>
                <a:spcPts val="350"/>
              </a:spcBef>
              <a:buClr>
                <a:schemeClr val="accent2"/>
              </a:buClr>
              <a:buFont typeface="Wingdings 2" panose="05020102010507070707" pitchFamily="18" charset="2"/>
              <a:buChar char=""/>
              <a:defRPr>
                <a:solidFill>
                  <a:schemeClr val="tx1"/>
                </a:solidFill>
                <a:latin typeface="Trebuchet MS" panose="020B0603020202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Trebuchet MS" panose="020B0603020202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Trebuchet MS" panose="020B0603020202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Trebuchet MS" panose="020B0603020202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a:solidFill>
                  <a:schemeClr val="tx1"/>
                </a:solidFill>
                <a:latin typeface="Trebuchet MS" panose="020B0603020202020204" pitchFamily="34"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GB" altLang="en-US" sz="2000" b="0" i="0" u="none" strike="noStrike" kern="1200" cap="none" spc="0" normalizeH="0" baseline="0" noProof="0" smtClean="0">
                <a:ln>
                  <a:noFill/>
                </a:ln>
                <a:solidFill>
                  <a:srgbClr val="FFFFFF"/>
                </a:solidFill>
                <a:effectLst/>
                <a:uLnTx/>
                <a:uFillTx/>
                <a:latin typeface="Calibri" panose="020F0502020204030204" pitchFamily="34" charset="0"/>
                <a:ea typeface="ＭＳ Ｐゴシック" panose="020B0600070205080204" pitchFamily="34" charset="-128"/>
                <a:cs typeface="Arial" panose="020B0604020202020204" pitchFamily="34" charset="0"/>
              </a:rPr>
              <a:t>Market America’s mission is to provide a system for entrepreneurs to create an ongoing income, while providing consumers worldwide with a better way to shop. Through revolutionary technology and the power of people, we are creating the economy of the future.</a:t>
            </a:r>
            <a:endParaRPr kumimoji="0" lang="en-US" altLang="en-US" sz="2000" b="0" i="0" u="none" strike="noStrike" kern="1200" cap="none" spc="0" normalizeH="0" baseline="0" noProof="0" smtClean="0">
              <a:ln>
                <a:noFill/>
              </a:ln>
              <a:solidFill>
                <a:srgbClr val="FFFFFF"/>
              </a:solidFill>
              <a:effectLst/>
              <a:uLnTx/>
              <a:uFillTx/>
              <a:latin typeface="Calibri" panose="020F0502020204030204" pitchFamily="34" charset="0"/>
              <a:ea typeface="ＭＳ Ｐゴシック" panose="020B0600070205080204" pitchFamily="34" charset="-128"/>
              <a:cs typeface="Arial" panose="020B0604020202020204" pitchFamily="34" charset="0"/>
            </a:endParaRPr>
          </a:p>
        </p:txBody>
      </p:sp>
      <p:pic>
        <p:nvPicPr>
          <p:cNvPr id="36869" name="Titl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228600"/>
            <a:ext cx="16256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8855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979E02-2752-3148-9FFB-6D64D5543B10}"/>
              </a:ext>
            </a:extLst>
          </p:cNvPr>
          <p:cNvSpPr/>
          <p:nvPr/>
        </p:nvSpPr>
        <p:spPr bwMode="auto">
          <a:xfrm>
            <a:off x="0" y="3057527"/>
            <a:ext cx="9144000" cy="2085975"/>
          </a:xfrm>
          <a:prstGeom prst="rect">
            <a:avLst/>
          </a:prstGeom>
          <a:solidFill>
            <a:schemeClr val="bg1">
              <a:lumMod val="95000"/>
              <a:lumOff val="5000"/>
            </a:schemeClr>
          </a:solidFill>
          <a:ln>
            <a:headEnd type="none" w="med" len="med"/>
            <a:tailEnd type="none" w="med" len="med"/>
          </a:ln>
          <a:scene3d>
            <a:camera prst="orthographicFront" fov="0">
              <a:rot lat="0" lon="0" rev="0"/>
            </a:camera>
            <a:lightRig rig="glow" dir="t">
              <a:rot lat="0" lon="0" rev="6360000"/>
            </a:lightRig>
          </a:scene3d>
        </p:spPr>
        <p:style>
          <a:lnRef idx="0">
            <a:schemeClr val="accent2"/>
          </a:lnRef>
          <a:fillRef idx="3">
            <a:schemeClr val="accent2"/>
          </a:fillRef>
          <a:effectRef idx="3">
            <a:schemeClr val="accent2"/>
          </a:effectRef>
          <a:fontRef idx="minor">
            <a:schemeClr val="lt1"/>
          </a:fontRef>
        </p:style>
        <p:txBody>
          <a:bodyPr lIns="91432" tIns="45716" rIns="91432" bIns="45716" anchor="ctr"/>
          <a:lstStyle>
            <a:lvl1pPr defTabSz="912813">
              <a:defRPr sz="4000" u="sng">
                <a:solidFill>
                  <a:schemeClr val="tx1"/>
                </a:solidFill>
                <a:latin typeface="Arial" panose="020B0604020202020204" pitchFamily="34" charset="0"/>
              </a:defRPr>
            </a:lvl1pPr>
            <a:lvl2pPr defTabSz="912813">
              <a:defRPr sz="4000" u="sng">
                <a:solidFill>
                  <a:schemeClr val="tx1"/>
                </a:solidFill>
                <a:latin typeface="Arial" panose="020B0604020202020204" pitchFamily="34" charset="0"/>
              </a:defRPr>
            </a:lvl2pPr>
            <a:lvl3pPr defTabSz="912813">
              <a:defRPr sz="4000" u="sng">
                <a:solidFill>
                  <a:schemeClr val="tx1"/>
                </a:solidFill>
                <a:latin typeface="Arial" panose="020B0604020202020204" pitchFamily="34" charset="0"/>
              </a:defRPr>
            </a:lvl3pPr>
            <a:lvl4pPr defTabSz="912813">
              <a:defRPr sz="4000" u="sng">
                <a:solidFill>
                  <a:schemeClr val="tx1"/>
                </a:solidFill>
                <a:latin typeface="Arial" panose="020B0604020202020204" pitchFamily="34" charset="0"/>
              </a:defRPr>
            </a:lvl4pPr>
            <a:lvl5pPr defTabSz="912813">
              <a:defRPr sz="4000" u="sng">
                <a:solidFill>
                  <a:schemeClr val="tx1"/>
                </a:solidFill>
                <a:latin typeface="Arial" panose="020B0604020202020204" pitchFamily="34" charset="0"/>
              </a:defRPr>
            </a:lvl5pPr>
            <a:lvl6pPr marL="2284413" indent="1588" defTabSz="912813" eaLnBrk="0" fontAlgn="base" hangingPunct="0">
              <a:spcBef>
                <a:spcPct val="0"/>
              </a:spcBef>
              <a:spcAft>
                <a:spcPct val="0"/>
              </a:spcAft>
              <a:defRPr sz="4000" u="sng">
                <a:solidFill>
                  <a:schemeClr val="tx1"/>
                </a:solidFill>
                <a:latin typeface="Arial" panose="020B0604020202020204" pitchFamily="34" charset="0"/>
              </a:defRPr>
            </a:lvl6pPr>
            <a:lvl7pPr marL="2741613" indent="1588" defTabSz="912813" eaLnBrk="0" fontAlgn="base" hangingPunct="0">
              <a:spcBef>
                <a:spcPct val="0"/>
              </a:spcBef>
              <a:spcAft>
                <a:spcPct val="0"/>
              </a:spcAft>
              <a:defRPr sz="4000" u="sng">
                <a:solidFill>
                  <a:schemeClr val="tx1"/>
                </a:solidFill>
                <a:latin typeface="Arial" panose="020B0604020202020204" pitchFamily="34" charset="0"/>
              </a:defRPr>
            </a:lvl7pPr>
            <a:lvl8pPr marL="3198813" indent="1588" defTabSz="912813" eaLnBrk="0" fontAlgn="base" hangingPunct="0">
              <a:spcBef>
                <a:spcPct val="0"/>
              </a:spcBef>
              <a:spcAft>
                <a:spcPct val="0"/>
              </a:spcAft>
              <a:defRPr sz="4000" u="sng">
                <a:solidFill>
                  <a:schemeClr val="tx1"/>
                </a:solidFill>
                <a:latin typeface="Arial" panose="020B0604020202020204" pitchFamily="34" charset="0"/>
              </a:defRPr>
            </a:lvl8pPr>
            <a:lvl9pPr marL="3656013" indent="1588" defTabSz="912813" eaLnBrk="0" fontAlgn="base" hangingPunct="0">
              <a:spcBef>
                <a:spcPct val="0"/>
              </a:spcBef>
              <a:spcAft>
                <a:spcPct val="0"/>
              </a:spcAft>
              <a:defRPr sz="4000" u="sng">
                <a:solidFill>
                  <a:schemeClr val="tx1"/>
                </a:solidFill>
                <a:latin typeface="Arial" panose="020B0604020202020204" pitchFamily="34" charset="0"/>
              </a:defRPr>
            </a:lvl9pP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en-US" altLang="zh-TW" sz="2300" b="0" i="0" u="none" strike="noStrike" kern="1200" cap="none" spc="0" normalizeH="0" baseline="0" noProof="0" smtClean="0">
              <a:ln>
                <a:noFill/>
              </a:ln>
              <a:solidFill>
                <a:srgbClr val="FFFFFF"/>
              </a:solidFill>
              <a:effectLst>
                <a:outerShdw blurRad="38100" dist="38100" dir="2700000" algn="tl">
                  <a:srgbClr val="050595"/>
                </a:outerShdw>
              </a:effectLst>
              <a:uLnTx/>
              <a:uFillTx/>
              <a:latin typeface="Segoe"/>
              <a:ea typeface="新細明體" panose="02020500000000000000" pitchFamily="18" charset="-120"/>
              <a:cs typeface="+mn-cs"/>
            </a:endParaRPr>
          </a:p>
        </p:txBody>
      </p:sp>
      <p:sp>
        <p:nvSpPr>
          <p:cNvPr id="5" name="Content Placeholder 4">
            <a:extLst>
              <a:ext uri="{FF2B5EF4-FFF2-40B4-BE49-F238E27FC236}">
                <a16:creationId xmlns:a16="http://schemas.microsoft.com/office/drawing/2014/main" id="{E7F9C6AC-E2BD-3F41-91D0-D7B2E691F9D4}"/>
              </a:ext>
            </a:extLst>
          </p:cNvPr>
          <p:cNvSpPr>
            <a:spLocks noGrp="1"/>
          </p:cNvSpPr>
          <p:nvPr>
            <p:ph idx="1"/>
          </p:nvPr>
        </p:nvSpPr>
        <p:spPr>
          <a:xfrm>
            <a:off x="457200" y="1085850"/>
            <a:ext cx="8229600" cy="1657350"/>
          </a:xfrm>
        </p:spPr>
        <p:txBody>
          <a:bodyPr>
            <a:normAutofit/>
          </a:bodyPr>
          <a:lstStyle/>
          <a:p>
            <a:pPr marL="0" indent="0" algn="ctr" eaLnBrk="1" hangingPunct="1">
              <a:lnSpc>
                <a:spcPct val="80000"/>
              </a:lnSpc>
              <a:buFontTx/>
              <a:buNone/>
              <a:defRPr/>
            </a:pPr>
            <a:endParaRPr lang="en-US" altLang="zh-TW" sz="3000" smtClean="0">
              <a:effectLst>
                <a:outerShdw blurRad="38100" dist="38100" dir="2700000" algn="tl">
                  <a:srgbClr val="050595"/>
                </a:outerShdw>
              </a:effectLst>
              <a:latin typeface="Calibri" panose="020F0502020204030204" pitchFamily="34" charset="0"/>
            </a:endParaRPr>
          </a:p>
          <a:p>
            <a:pPr marL="0" indent="0" algn="ctr" eaLnBrk="1" hangingPunct="1">
              <a:lnSpc>
                <a:spcPct val="80000"/>
              </a:lnSpc>
              <a:buFontTx/>
              <a:buNone/>
              <a:defRPr/>
            </a:pPr>
            <a:r>
              <a:rPr lang="en-US" altLang="zh-TW" sz="3000" smtClean="0">
                <a:effectLst>
                  <a:outerShdw blurRad="38100" dist="38100" dir="2700000" algn="tl">
                    <a:srgbClr val="050595"/>
                  </a:outerShdw>
                </a:effectLst>
                <a:latin typeface="Calibri" panose="020F0502020204030204" pitchFamily="34" charset="0"/>
              </a:rPr>
              <a:t>There is always room for improvement. You may know what’s happening, but you just don’t know why it is happening...</a:t>
            </a:r>
          </a:p>
        </p:txBody>
      </p:sp>
      <p:pic>
        <p:nvPicPr>
          <p:cNvPr id="37894" name="Title 3"/>
          <p:cNvPicPr>
            <a:picLocks noGrp="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bwMode="auto">
          <a:xfrm>
            <a:off x="1130300" y="457200"/>
            <a:ext cx="6565900" cy="609600"/>
          </a:xfrm>
        </p:spPr>
      </p:pic>
      <p:pic>
        <p:nvPicPr>
          <p:cNvPr id="37895" name="Picture 4" descr="http://www.thechangeblog.com/wp-content/uploads/2010/03/dont-think-about-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600" y="3048000"/>
            <a:ext cx="53721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4170951"/>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257891-A0F5-4041-9E84-45B7E857B5AC}"/>
              </a:ext>
            </a:extLst>
          </p:cNvPr>
          <p:cNvSpPr/>
          <p:nvPr/>
        </p:nvSpPr>
        <p:spPr bwMode="auto">
          <a:xfrm>
            <a:off x="3962400" y="-19050"/>
            <a:ext cx="5181600" cy="5162550"/>
          </a:xfrm>
          <a:prstGeom prst="rect">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lIns="91432" tIns="45716" rIns="91432" bIns="45716" anchor="ctr"/>
          <a:lstStyle>
            <a:lvl1pPr defTabSz="912813">
              <a:defRPr sz="4000" u="sng">
                <a:solidFill>
                  <a:schemeClr val="tx1"/>
                </a:solidFill>
                <a:latin typeface="Arial" panose="020B0604020202020204" pitchFamily="34" charset="0"/>
              </a:defRPr>
            </a:lvl1pPr>
            <a:lvl2pPr defTabSz="912813">
              <a:defRPr sz="4000" u="sng">
                <a:solidFill>
                  <a:schemeClr val="tx1"/>
                </a:solidFill>
                <a:latin typeface="Arial" panose="020B0604020202020204" pitchFamily="34" charset="0"/>
              </a:defRPr>
            </a:lvl2pPr>
            <a:lvl3pPr defTabSz="912813">
              <a:defRPr sz="4000" u="sng">
                <a:solidFill>
                  <a:schemeClr val="tx1"/>
                </a:solidFill>
                <a:latin typeface="Arial" panose="020B0604020202020204" pitchFamily="34" charset="0"/>
              </a:defRPr>
            </a:lvl3pPr>
            <a:lvl4pPr defTabSz="912813">
              <a:defRPr sz="4000" u="sng">
                <a:solidFill>
                  <a:schemeClr val="tx1"/>
                </a:solidFill>
                <a:latin typeface="Arial" panose="020B0604020202020204" pitchFamily="34" charset="0"/>
              </a:defRPr>
            </a:lvl4pPr>
            <a:lvl5pPr defTabSz="912813">
              <a:defRPr sz="4000" u="sng">
                <a:solidFill>
                  <a:schemeClr val="tx1"/>
                </a:solidFill>
                <a:latin typeface="Arial" panose="020B0604020202020204" pitchFamily="34" charset="0"/>
              </a:defRPr>
            </a:lvl5pPr>
            <a:lvl6pPr marL="2284413" indent="1588" defTabSz="912813" eaLnBrk="0" fontAlgn="base" hangingPunct="0">
              <a:spcBef>
                <a:spcPct val="0"/>
              </a:spcBef>
              <a:spcAft>
                <a:spcPct val="0"/>
              </a:spcAft>
              <a:defRPr sz="4000" u="sng">
                <a:solidFill>
                  <a:schemeClr val="tx1"/>
                </a:solidFill>
                <a:latin typeface="Arial" panose="020B0604020202020204" pitchFamily="34" charset="0"/>
              </a:defRPr>
            </a:lvl6pPr>
            <a:lvl7pPr marL="2741613" indent="1588" defTabSz="912813" eaLnBrk="0" fontAlgn="base" hangingPunct="0">
              <a:spcBef>
                <a:spcPct val="0"/>
              </a:spcBef>
              <a:spcAft>
                <a:spcPct val="0"/>
              </a:spcAft>
              <a:defRPr sz="4000" u="sng">
                <a:solidFill>
                  <a:schemeClr val="tx1"/>
                </a:solidFill>
                <a:latin typeface="Arial" panose="020B0604020202020204" pitchFamily="34" charset="0"/>
              </a:defRPr>
            </a:lvl7pPr>
            <a:lvl8pPr marL="3198813" indent="1588" defTabSz="912813" eaLnBrk="0" fontAlgn="base" hangingPunct="0">
              <a:spcBef>
                <a:spcPct val="0"/>
              </a:spcBef>
              <a:spcAft>
                <a:spcPct val="0"/>
              </a:spcAft>
              <a:defRPr sz="4000" u="sng">
                <a:solidFill>
                  <a:schemeClr val="tx1"/>
                </a:solidFill>
                <a:latin typeface="Arial" panose="020B0604020202020204" pitchFamily="34" charset="0"/>
              </a:defRPr>
            </a:lvl8pPr>
            <a:lvl9pPr marL="3656013" indent="1588" defTabSz="912813" eaLnBrk="0" fontAlgn="base" hangingPunct="0">
              <a:spcBef>
                <a:spcPct val="0"/>
              </a:spcBef>
              <a:spcAft>
                <a:spcPct val="0"/>
              </a:spcAft>
              <a:defRPr sz="4000" u="sng">
                <a:solidFill>
                  <a:schemeClr val="tx1"/>
                </a:solidFill>
                <a:latin typeface="Arial" panose="020B060402020202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US" altLang="zh-TW" sz="2300" b="0" i="0" u="sng" strike="noStrike" kern="1200" cap="none" spc="0" normalizeH="0" baseline="0" noProof="0" smtClean="0">
              <a:ln>
                <a:noFill/>
              </a:ln>
              <a:solidFill>
                <a:srgbClr val="FFFFFF"/>
              </a:solidFill>
              <a:effectLst>
                <a:outerShdw blurRad="38100" dist="38100" dir="2700000" algn="tl">
                  <a:srgbClr val="050595"/>
                </a:outerShdw>
              </a:effectLst>
              <a:uLnTx/>
              <a:uFillTx/>
              <a:latin typeface="Segoe"/>
              <a:ea typeface="新細明體" panose="02020500000000000000" pitchFamily="18" charset="-120"/>
              <a:cs typeface="+mn-cs"/>
            </a:endParaRPr>
          </a:p>
        </p:txBody>
      </p:sp>
      <p:pic>
        <p:nvPicPr>
          <p:cNvPr id="38915" name="Title 1"/>
          <p:cNvPicPr>
            <a:picLocks noGrp="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bwMode="auto">
          <a:xfrm>
            <a:off x="304800" y="1409700"/>
            <a:ext cx="3276600" cy="1790700"/>
          </a:xfrm>
        </p:spPr>
      </p:pic>
      <p:grpSp>
        <p:nvGrpSpPr>
          <p:cNvPr id="38916" name="Group 2"/>
          <p:cNvGrpSpPr>
            <a:grpSpLocks/>
          </p:cNvGrpSpPr>
          <p:nvPr/>
        </p:nvGrpSpPr>
        <p:grpSpPr bwMode="auto">
          <a:xfrm>
            <a:off x="8077200" y="4476750"/>
            <a:ext cx="838200" cy="428625"/>
            <a:chOff x="2112" y="1922"/>
            <a:chExt cx="1336" cy="910"/>
          </a:xfrm>
        </p:grpSpPr>
        <p:grpSp>
          <p:nvGrpSpPr>
            <p:cNvPr id="38918" name="Group 3"/>
            <p:cNvGrpSpPr>
              <a:grpSpLocks/>
            </p:cNvGrpSpPr>
            <p:nvPr/>
          </p:nvGrpSpPr>
          <p:grpSpPr bwMode="auto">
            <a:xfrm>
              <a:off x="2112" y="1922"/>
              <a:ext cx="1336" cy="910"/>
              <a:chOff x="2112" y="1920"/>
              <a:chExt cx="1336" cy="910"/>
            </a:xfrm>
          </p:grpSpPr>
          <p:pic>
            <p:nvPicPr>
              <p:cNvPr id="38920" name="Picture 4" descr="UFOPIN_06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2" y="1920"/>
                <a:ext cx="1336" cy="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5"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3" y="2583"/>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6"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8" y="2590"/>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3" name="Picture 7"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6" y="2398"/>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4" name="Picture 8"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6" y="2513"/>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5" name="Picture 9"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3" y="2081"/>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6" name="Picture 10"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6" y="2225"/>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7" name="Picture 11"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6" y="198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8" name="Picture 12"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3" y="2074"/>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9" name="Picture 13"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5" y="1939"/>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0" name="Picture 14"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0" y="198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1" name="Picture 15"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5" y="222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2" name="Picture 16"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5" y="2506"/>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33" name="Picture 17"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7" y="1939"/>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919" name="Picture 18"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0" y="2400"/>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8917" name="Rectangle 3"/>
          <p:cNvSpPr txBox="1">
            <a:spLocks/>
          </p:cNvSpPr>
          <p:nvPr/>
        </p:nvSpPr>
        <p:spPr bwMode="auto">
          <a:xfrm>
            <a:off x="4114800" y="590550"/>
            <a:ext cx="480060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marL="512763" indent="-512763">
              <a:lnSpc>
                <a:spcPct val="90000"/>
              </a:lnSpc>
              <a:spcBef>
                <a:spcPct val="20000"/>
              </a:spcBef>
              <a:buBlip>
                <a:blip r:embed="rId5"/>
              </a:buBlip>
              <a:defRPr sz="3200">
                <a:solidFill>
                  <a:schemeClr val="tx1"/>
                </a:solidFill>
                <a:latin typeface="Trebuchet MS" panose="020B0603020202020204" pitchFamily="34" charset="0"/>
              </a:defRPr>
            </a:lvl1pPr>
            <a:lvl2pPr marL="893763" indent="-436563">
              <a:lnSpc>
                <a:spcPct val="90000"/>
              </a:lnSpc>
              <a:spcBef>
                <a:spcPct val="20000"/>
              </a:spcBef>
              <a:buBlip>
                <a:blip r:embed="rId6"/>
              </a:buBlip>
              <a:defRPr sz="2800">
                <a:solidFill>
                  <a:schemeClr val="tx1"/>
                </a:solidFill>
                <a:latin typeface="Trebuchet MS" panose="020B0603020202020204" pitchFamily="34" charset="0"/>
              </a:defRPr>
            </a:lvl2pPr>
            <a:lvl3pPr marL="858838" indent="-228600">
              <a:lnSpc>
                <a:spcPct val="90000"/>
              </a:lnSpc>
              <a:spcBef>
                <a:spcPct val="20000"/>
              </a:spcBef>
              <a:buBlip>
                <a:blip r:embed="rId6"/>
              </a:buBlip>
              <a:defRPr sz="2400">
                <a:solidFill>
                  <a:schemeClr val="tx1"/>
                </a:solidFill>
                <a:latin typeface="Trebuchet MS" panose="020B0603020202020204" pitchFamily="34" charset="0"/>
              </a:defRPr>
            </a:lvl3pPr>
            <a:lvl4pPr marL="1595438" indent="-341313">
              <a:lnSpc>
                <a:spcPct val="90000"/>
              </a:lnSpc>
              <a:spcBef>
                <a:spcPct val="20000"/>
              </a:spcBef>
              <a:buBlip>
                <a:blip r:embed="rId6"/>
              </a:buBlip>
              <a:defRPr sz="2400">
                <a:solidFill>
                  <a:schemeClr val="tx1"/>
                </a:solidFill>
                <a:latin typeface="Trebuchet MS" panose="020B0603020202020204" pitchFamily="34" charset="0"/>
              </a:defRPr>
            </a:lvl4pPr>
            <a:lvl5pPr marL="1549400" indent="-341313">
              <a:lnSpc>
                <a:spcPct val="90000"/>
              </a:lnSpc>
              <a:spcBef>
                <a:spcPct val="20000"/>
              </a:spcBef>
              <a:buBlip>
                <a:blip r:embed="rId6"/>
              </a:buBlip>
              <a:defRPr sz="2400">
                <a:solidFill>
                  <a:schemeClr val="tx1"/>
                </a:solidFill>
                <a:latin typeface="Trebuchet MS" panose="020B0603020202020204" pitchFamily="34" charset="0"/>
              </a:defRPr>
            </a:lvl5pPr>
            <a:lvl6pPr marL="2006600" indent="-341313" eaLnBrk="0" fontAlgn="base" hangingPunct="0">
              <a:lnSpc>
                <a:spcPct val="90000"/>
              </a:lnSpc>
              <a:spcBef>
                <a:spcPct val="20000"/>
              </a:spcBef>
              <a:spcAft>
                <a:spcPct val="0"/>
              </a:spcAft>
              <a:buBlip>
                <a:blip r:embed="rId6"/>
              </a:buBlip>
              <a:defRPr sz="2400">
                <a:solidFill>
                  <a:schemeClr val="tx1"/>
                </a:solidFill>
                <a:latin typeface="Trebuchet MS" panose="020B0603020202020204" pitchFamily="34" charset="0"/>
              </a:defRPr>
            </a:lvl6pPr>
            <a:lvl7pPr marL="2463800" indent="-341313" eaLnBrk="0" fontAlgn="base" hangingPunct="0">
              <a:lnSpc>
                <a:spcPct val="90000"/>
              </a:lnSpc>
              <a:spcBef>
                <a:spcPct val="20000"/>
              </a:spcBef>
              <a:spcAft>
                <a:spcPct val="0"/>
              </a:spcAft>
              <a:buBlip>
                <a:blip r:embed="rId6"/>
              </a:buBlip>
              <a:defRPr sz="2400">
                <a:solidFill>
                  <a:schemeClr val="tx1"/>
                </a:solidFill>
                <a:latin typeface="Trebuchet MS" panose="020B0603020202020204" pitchFamily="34" charset="0"/>
              </a:defRPr>
            </a:lvl7pPr>
            <a:lvl8pPr marL="2921000" indent="-341313" eaLnBrk="0" fontAlgn="base" hangingPunct="0">
              <a:lnSpc>
                <a:spcPct val="90000"/>
              </a:lnSpc>
              <a:spcBef>
                <a:spcPct val="20000"/>
              </a:spcBef>
              <a:spcAft>
                <a:spcPct val="0"/>
              </a:spcAft>
              <a:buBlip>
                <a:blip r:embed="rId6"/>
              </a:buBlip>
              <a:defRPr sz="2400">
                <a:solidFill>
                  <a:schemeClr val="tx1"/>
                </a:solidFill>
                <a:latin typeface="Trebuchet MS" panose="020B0603020202020204" pitchFamily="34" charset="0"/>
              </a:defRPr>
            </a:lvl8pPr>
            <a:lvl9pPr marL="3378200" indent="-341313" eaLnBrk="0" fontAlgn="base" hangingPunct="0">
              <a:lnSpc>
                <a:spcPct val="90000"/>
              </a:lnSpc>
              <a:spcBef>
                <a:spcPct val="20000"/>
              </a:spcBef>
              <a:spcAft>
                <a:spcPct val="0"/>
              </a:spcAft>
              <a:buBlip>
                <a:blip r:embed="rId6"/>
              </a:buBlip>
              <a:defRPr sz="2400">
                <a:solidFill>
                  <a:schemeClr val="tx1"/>
                </a:solidFill>
                <a:latin typeface="Trebuchet MS" panose="020B0603020202020204" pitchFamily="34" charset="0"/>
              </a:defRPr>
            </a:lvl9pPr>
          </a:lstStyle>
          <a:p>
            <a:pPr marL="512763" marR="0" lvl="0" indent="-512763" algn="l" defTabSz="914400" rtl="0" eaLnBrk="1" fontAlgn="base" latinLnBrk="0" hangingPunct="1">
              <a:lnSpc>
                <a:spcPct val="80000"/>
              </a:lnSpc>
              <a:spcBef>
                <a:spcPct val="20000"/>
              </a:spcBef>
              <a:spcAft>
                <a:spcPct val="0"/>
              </a:spcAft>
              <a:buClr>
                <a:srgbClr val="FFC000"/>
              </a:buClr>
              <a:buSzTx/>
              <a:buFont typeface="Wingdings 3" panose="05040102010807070707" pitchFamily="18" charset="2"/>
              <a:buAutoNum type="arabicPeriod"/>
              <a:tabLst/>
              <a:defRPr/>
            </a:pPr>
            <a:r>
              <a:rPr kumimoji="0" lang="en-US" altLang="en-US" sz="2400" b="0"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t>Know the Market America Business Better</a:t>
            </a:r>
          </a:p>
          <a:p>
            <a:pPr marL="512763" marR="0" lvl="0" indent="-512763" algn="l" defTabSz="914400" rtl="0" eaLnBrk="1" fontAlgn="base" latinLnBrk="0" hangingPunct="1">
              <a:lnSpc>
                <a:spcPct val="80000"/>
              </a:lnSpc>
              <a:spcBef>
                <a:spcPct val="20000"/>
              </a:spcBef>
              <a:spcAft>
                <a:spcPct val="0"/>
              </a:spcAft>
              <a:buClr>
                <a:srgbClr val="FFC000"/>
              </a:buClr>
              <a:buSzTx/>
              <a:buFont typeface="Wingdings 3" panose="05040102010807070707" pitchFamily="18" charset="2"/>
              <a:buNone/>
              <a:tabLst/>
              <a:defRPr/>
            </a:pPr>
            <a:endParaRPr kumimoji="0" lang="en-US" altLang="en-US" sz="2400" b="0"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endParaRPr>
          </a:p>
          <a:p>
            <a:pPr marL="893763" marR="0" lvl="1" indent="-436563" algn="l" defTabSz="914400" rtl="0" eaLnBrk="1" fontAlgn="base" latinLnBrk="0" hangingPunct="1">
              <a:lnSpc>
                <a:spcPct val="80000"/>
              </a:lnSpc>
              <a:spcBef>
                <a:spcPct val="20000"/>
              </a:spcBef>
              <a:spcAft>
                <a:spcPct val="0"/>
              </a:spcAft>
              <a:buClr>
                <a:srgbClr val="FFFFFF"/>
              </a:buClr>
              <a:buSzTx/>
              <a:buFont typeface="Arial" panose="020B0604020202020204" pitchFamily="34" charset="0"/>
              <a:buChar char="•"/>
              <a:tabLst/>
              <a:defRPr/>
            </a:pPr>
            <a:r>
              <a:rPr kumimoji="0" lang="en-US" altLang="en-US" sz="2400" b="0" i="0" u="none" strike="noStrike" kern="1200" cap="none" spc="0" normalizeH="0" baseline="0" noProof="0" smtClean="0">
                <a:ln>
                  <a:noFill/>
                </a:ln>
                <a:solidFill>
                  <a:srgbClr val="FFFFFF"/>
                </a:solidFill>
                <a:effectLst/>
                <a:uLnTx/>
                <a:uFillTx/>
                <a:latin typeface="Calibri" panose="020F0502020204030204" pitchFamily="34" charset="0"/>
                <a:ea typeface="+mn-ea"/>
                <a:cs typeface="Lucida Sans Unicode" panose="020B0602030504020204" pitchFamily="34" charset="0"/>
              </a:rPr>
              <a:t>Understand the concepts and logic</a:t>
            </a:r>
          </a:p>
          <a:p>
            <a:pPr marL="893763" marR="0" lvl="1" indent="-436563" algn="l" defTabSz="914400" rtl="0" eaLnBrk="1" fontAlgn="base" latinLnBrk="0" hangingPunct="1">
              <a:lnSpc>
                <a:spcPct val="80000"/>
              </a:lnSpc>
              <a:spcBef>
                <a:spcPct val="20000"/>
              </a:spcBef>
              <a:spcAft>
                <a:spcPct val="0"/>
              </a:spcAft>
              <a:buClr>
                <a:srgbClr val="FFFFFF"/>
              </a:buClr>
              <a:buSzTx/>
              <a:buFont typeface="Arial" panose="020B0604020202020204" pitchFamily="34" charset="0"/>
              <a:buChar char="•"/>
              <a:tabLst/>
              <a:defRPr/>
            </a:pPr>
            <a:r>
              <a:rPr kumimoji="0" lang="en-US" altLang="en-US" sz="2400" b="0" i="0" u="none" strike="noStrike" kern="1200" cap="none" spc="0" normalizeH="0" baseline="0" noProof="0" smtClean="0">
                <a:ln>
                  <a:noFill/>
                </a:ln>
                <a:solidFill>
                  <a:srgbClr val="FFFFFF"/>
                </a:solidFill>
                <a:effectLst/>
                <a:uLnTx/>
                <a:uFillTx/>
                <a:latin typeface="Calibri" panose="020F0502020204030204" pitchFamily="34" charset="0"/>
                <a:ea typeface="+mn-ea"/>
                <a:cs typeface="Lucida Sans Unicode" panose="020B0602030504020204" pitchFamily="34" charset="0"/>
              </a:rPr>
              <a:t>You need to be in better shape</a:t>
            </a:r>
          </a:p>
          <a:p>
            <a:pPr marL="1549400" marR="0" lvl="4" indent="-341313" algn="l" defTabSz="914400" rtl="0" eaLnBrk="0" fontAlgn="base" latinLnBrk="0" hangingPunct="0">
              <a:lnSpc>
                <a:spcPct val="80000"/>
              </a:lnSpc>
              <a:spcBef>
                <a:spcPct val="20000"/>
              </a:spcBef>
              <a:spcAft>
                <a:spcPct val="0"/>
              </a:spcAft>
              <a:buClr>
                <a:srgbClr val="FFFFFF"/>
              </a:buClr>
              <a:buSzTx/>
              <a:buFont typeface="Arial" panose="020B0604020202020204" pitchFamily="34" charset="0"/>
              <a:buChar char="•"/>
              <a:tabLst/>
              <a:defRPr/>
            </a:pPr>
            <a:r>
              <a:rPr kumimoji="0" lang="en-US" altLang="en-US" sz="2400" b="0" i="0" u="none" strike="noStrike" kern="1200" cap="none" spc="0" normalizeH="0" baseline="0" noProof="0" smtClean="0">
                <a:ln>
                  <a:noFill/>
                </a:ln>
                <a:solidFill>
                  <a:srgbClr val="FFFFFF"/>
                </a:solidFill>
                <a:effectLst/>
                <a:uLnTx/>
                <a:uFillTx/>
                <a:latin typeface="Calibri" panose="020F0502020204030204" pitchFamily="34" charset="0"/>
                <a:ea typeface="+mn-ea"/>
                <a:cs typeface="Lucida Sans Unicode" panose="020B0602030504020204" pitchFamily="34" charset="0"/>
              </a:rPr>
              <a:t>More repetition</a:t>
            </a:r>
          </a:p>
          <a:p>
            <a:pPr marL="1595438" marR="0" lvl="3" indent="-341313" algn="l" defTabSz="914400" rtl="0" eaLnBrk="1" fontAlgn="base" latinLnBrk="0" hangingPunct="1">
              <a:lnSpc>
                <a:spcPct val="80000"/>
              </a:lnSpc>
              <a:spcBef>
                <a:spcPct val="20000"/>
              </a:spcBef>
              <a:spcAft>
                <a:spcPct val="0"/>
              </a:spcAft>
              <a:buClr>
                <a:srgbClr val="FFFFFF"/>
              </a:buClr>
              <a:buSzTx/>
              <a:buFont typeface="Arial" panose="020B0604020202020204" pitchFamily="34" charset="0"/>
              <a:buChar char="•"/>
              <a:tabLst/>
              <a:defRPr/>
            </a:pPr>
            <a:r>
              <a:rPr kumimoji="0" lang="en-US" altLang="en-US" sz="2400" b="0" i="0" u="none" strike="noStrike" kern="1200" cap="none" spc="0" normalizeH="0" baseline="0" noProof="0" smtClean="0">
                <a:ln>
                  <a:noFill/>
                </a:ln>
                <a:solidFill>
                  <a:srgbClr val="FFFFFF"/>
                </a:solidFill>
                <a:effectLst/>
                <a:uLnTx/>
                <a:uFillTx/>
                <a:latin typeface="Calibri" panose="020F0502020204030204" pitchFamily="34" charset="0"/>
                <a:ea typeface="+mn-ea"/>
                <a:cs typeface="Lucida Sans Unicode" panose="020B0602030504020204" pitchFamily="34" charset="0"/>
              </a:rPr>
              <a:t>More consistency</a:t>
            </a:r>
          </a:p>
          <a:p>
            <a:pPr marL="893763" marR="0" lvl="1" indent="-436563" algn="l" defTabSz="914400" rtl="0" eaLnBrk="1" fontAlgn="base" latinLnBrk="0" hangingPunct="1">
              <a:lnSpc>
                <a:spcPct val="80000"/>
              </a:lnSpc>
              <a:spcBef>
                <a:spcPct val="20000"/>
              </a:spcBef>
              <a:spcAft>
                <a:spcPct val="0"/>
              </a:spcAft>
              <a:buClr>
                <a:srgbClr val="FFFFFF"/>
              </a:buClr>
              <a:buSzTx/>
              <a:buFont typeface="Arial" panose="020B0604020202020204" pitchFamily="34" charset="0"/>
              <a:buChar char="•"/>
              <a:tabLst/>
              <a:defRPr/>
            </a:pPr>
            <a:r>
              <a:rPr kumimoji="0" lang="en-US" altLang="en-US" sz="2400" b="0" i="0" u="none" strike="noStrike" kern="1200" cap="none" spc="0" normalizeH="0" baseline="0" noProof="0" smtClean="0">
                <a:ln>
                  <a:noFill/>
                </a:ln>
                <a:solidFill>
                  <a:srgbClr val="FFFFFF"/>
                </a:solidFill>
                <a:effectLst/>
                <a:uLnTx/>
                <a:uFillTx/>
                <a:latin typeface="Calibri" panose="020F0502020204030204" pitchFamily="34" charset="0"/>
                <a:ea typeface="+mn-ea"/>
                <a:cs typeface="Lucida Sans Unicode" panose="020B0602030504020204" pitchFamily="34" charset="0"/>
              </a:rPr>
              <a:t>You need to be the “Go Now” in your organization</a:t>
            </a:r>
          </a:p>
        </p:txBody>
      </p:sp>
    </p:spTree>
    <p:extLst>
      <p:ext uri="{BB962C8B-B14F-4D97-AF65-F5344CB8AC3E}">
        <p14:creationId xmlns:p14="http://schemas.microsoft.com/office/powerpoint/2010/main" val="1775563714"/>
      </p:ext>
    </p:extLst>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A977024-30D8-6E41-85E7-A8DA1B1BC4F2}"/>
              </a:ext>
            </a:extLst>
          </p:cNvPr>
          <p:cNvSpPr/>
          <p:nvPr/>
        </p:nvSpPr>
        <p:spPr bwMode="auto">
          <a:xfrm>
            <a:off x="3962400" y="-19050"/>
            <a:ext cx="5181600" cy="5162550"/>
          </a:xfrm>
          <a:prstGeom prst="rect">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lIns="91432" tIns="45716" rIns="91432" bIns="45716" anchor="ctr"/>
          <a:lstStyle>
            <a:lvl1pPr defTabSz="912813">
              <a:defRPr sz="4000" u="sng">
                <a:solidFill>
                  <a:schemeClr val="tx1"/>
                </a:solidFill>
                <a:latin typeface="Arial" panose="020B0604020202020204" pitchFamily="34" charset="0"/>
              </a:defRPr>
            </a:lvl1pPr>
            <a:lvl2pPr defTabSz="912813">
              <a:defRPr sz="4000" u="sng">
                <a:solidFill>
                  <a:schemeClr val="tx1"/>
                </a:solidFill>
                <a:latin typeface="Arial" panose="020B0604020202020204" pitchFamily="34" charset="0"/>
              </a:defRPr>
            </a:lvl2pPr>
            <a:lvl3pPr defTabSz="912813">
              <a:defRPr sz="4000" u="sng">
                <a:solidFill>
                  <a:schemeClr val="tx1"/>
                </a:solidFill>
                <a:latin typeface="Arial" panose="020B0604020202020204" pitchFamily="34" charset="0"/>
              </a:defRPr>
            </a:lvl3pPr>
            <a:lvl4pPr defTabSz="912813">
              <a:defRPr sz="4000" u="sng">
                <a:solidFill>
                  <a:schemeClr val="tx1"/>
                </a:solidFill>
                <a:latin typeface="Arial" panose="020B0604020202020204" pitchFamily="34" charset="0"/>
              </a:defRPr>
            </a:lvl4pPr>
            <a:lvl5pPr defTabSz="912813">
              <a:defRPr sz="4000" u="sng">
                <a:solidFill>
                  <a:schemeClr val="tx1"/>
                </a:solidFill>
                <a:latin typeface="Arial" panose="020B0604020202020204" pitchFamily="34" charset="0"/>
              </a:defRPr>
            </a:lvl5pPr>
            <a:lvl6pPr marL="2284413" indent="1588" defTabSz="912813" eaLnBrk="0" fontAlgn="base" hangingPunct="0">
              <a:spcBef>
                <a:spcPct val="0"/>
              </a:spcBef>
              <a:spcAft>
                <a:spcPct val="0"/>
              </a:spcAft>
              <a:defRPr sz="4000" u="sng">
                <a:solidFill>
                  <a:schemeClr val="tx1"/>
                </a:solidFill>
                <a:latin typeface="Arial" panose="020B0604020202020204" pitchFamily="34" charset="0"/>
              </a:defRPr>
            </a:lvl6pPr>
            <a:lvl7pPr marL="2741613" indent="1588" defTabSz="912813" eaLnBrk="0" fontAlgn="base" hangingPunct="0">
              <a:spcBef>
                <a:spcPct val="0"/>
              </a:spcBef>
              <a:spcAft>
                <a:spcPct val="0"/>
              </a:spcAft>
              <a:defRPr sz="4000" u="sng">
                <a:solidFill>
                  <a:schemeClr val="tx1"/>
                </a:solidFill>
                <a:latin typeface="Arial" panose="020B0604020202020204" pitchFamily="34" charset="0"/>
              </a:defRPr>
            </a:lvl7pPr>
            <a:lvl8pPr marL="3198813" indent="1588" defTabSz="912813" eaLnBrk="0" fontAlgn="base" hangingPunct="0">
              <a:spcBef>
                <a:spcPct val="0"/>
              </a:spcBef>
              <a:spcAft>
                <a:spcPct val="0"/>
              </a:spcAft>
              <a:defRPr sz="4000" u="sng">
                <a:solidFill>
                  <a:schemeClr val="tx1"/>
                </a:solidFill>
                <a:latin typeface="Arial" panose="020B0604020202020204" pitchFamily="34" charset="0"/>
              </a:defRPr>
            </a:lvl8pPr>
            <a:lvl9pPr marL="3656013" indent="1588" defTabSz="912813" eaLnBrk="0" fontAlgn="base" hangingPunct="0">
              <a:spcBef>
                <a:spcPct val="0"/>
              </a:spcBef>
              <a:spcAft>
                <a:spcPct val="0"/>
              </a:spcAft>
              <a:defRPr sz="4000" u="sng">
                <a:solidFill>
                  <a:schemeClr val="tx1"/>
                </a:solidFill>
                <a:latin typeface="Arial" panose="020B060402020202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US" altLang="zh-TW" sz="2300" b="0" i="0" u="sng" strike="noStrike" kern="1200" cap="none" spc="0" normalizeH="0" baseline="0" noProof="0" smtClean="0">
              <a:ln>
                <a:noFill/>
              </a:ln>
              <a:solidFill>
                <a:srgbClr val="FFFFFF"/>
              </a:solidFill>
              <a:effectLst>
                <a:outerShdw blurRad="38100" dist="38100" dir="2700000" algn="tl">
                  <a:srgbClr val="050595"/>
                </a:outerShdw>
              </a:effectLst>
              <a:uLnTx/>
              <a:uFillTx/>
              <a:latin typeface="Segoe"/>
              <a:ea typeface="新細明體" panose="02020500000000000000" pitchFamily="18" charset="-120"/>
              <a:cs typeface="+mn-cs"/>
            </a:endParaRPr>
          </a:p>
        </p:txBody>
      </p:sp>
      <p:pic>
        <p:nvPicPr>
          <p:cNvPr id="39939" name="Title 1"/>
          <p:cNvPicPr>
            <a:picLocks noGrp="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bwMode="auto">
          <a:xfrm>
            <a:off x="304800" y="1409700"/>
            <a:ext cx="3276600" cy="1790700"/>
          </a:xfrm>
        </p:spPr>
      </p:pic>
      <p:grpSp>
        <p:nvGrpSpPr>
          <p:cNvPr id="39940" name="Group 2"/>
          <p:cNvGrpSpPr>
            <a:grpSpLocks/>
          </p:cNvGrpSpPr>
          <p:nvPr/>
        </p:nvGrpSpPr>
        <p:grpSpPr bwMode="auto">
          <a:xfrm>
            <a:off x="8077200" y="4476750"/>
            <a:ext cx="838200" cy="428625"/>
            <a:chOff x="2112" y="1922"/>
            <a:chExt cx="1336" cy="910"/>
          </a:xfrm>
        </p:grpSpPr>
        <p:grpSp>
          <p:nvGrpSpPr>
            <p:cNvPr id="39942" name="Group 3"/>
            <p:cNvGrpSpPr>
              <a:grpSpLocks/>
            </p:cNvGrpSpPr>
            <p:nvPr/>
          </p:nvGrpSpPr>
          <p:grpSpPr bwMode="auto">
            <a:xfrm>
              <a:off x="2112" y="1922"/>
              <a:ext cx="1336" cy="910"/>
              <a:chOff x="2112" y="1920"/>
              <a:chExt cx="1336" cy="910"/>
            </a:xfrm>
          </p:grpSpPr>
          <p:pic>
            <p:nvPicPr>
              <p:cNvPr id="39944" name="Picture 4" descr="UFOPIN_06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2" y="1920"/>
                <a:ext cx="1336" cy="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5"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3" y="2583"/>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6" name="Picture 6"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8" y="2590"/>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7" name="Picture 7"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6" y="2398"/>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8" name="Picture 8"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6" y="2513"/>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9" name="Picture 9"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3" y="2081"/>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0" name="Picture 10"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6" y="2225"/>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1" name="Picture 11"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6" y="198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2" name="Picture 12"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3" y="2074"/>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3" name="Picture 13"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5" y="1939"/>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4" name="Picture 14"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0" y="198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5" name="Picture 15"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5" y="222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6" name="Picture 16"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5" y="2506"/>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57" name="Picture 17"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7" y="1939"/>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943" name="Picture 18"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0" y="2400"/>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9941" name="Rectangle 3"/>
          <p:cNvSpPr txBox="1">
            <a:spLocks/>
          </p:cNvSpPr>
          <p:nvPr/>
        </p:nvSpPr>
        <p:spPr bwMode="auto">
          <a:xfrm>
            <a:off x="4419600" y="625475"/>
            <a:ext cx="43434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marL="512763" indent="-512763" defTabSz="912813">
              <a:lnSpc>
                <a:spcPct val="90000"/>
              </a:lnSpc>
              <a:spcBef>
                <a:spcPct val="20000"/>
              </a:spcBef>
              <a:buBlip>
                <a:blip r:embed="rId5"/>
              </a:buBlip>
              <a:defRPr sz="3200">
                <a:solidFill>
                  <a:schemeClr val="tx1"/>
                </a:solidFill>
                <a:latin typeface="Trebuchet MS" panose="020B0603020202020204" pitchFamily="34" charset="0"/>
              </a:defRPr>
            </a:lvl1pPr>
            <a:lvl2pPr marL="893763" indent="-436563" defTabSz="912813">
              <a:lnSpc>
                <a:spcPct val="90000"/>
              </a:lnSpc>
              <a:spcBef>
                <a:spcPct val="20000"/>
              </a:spcBef>
              <a:buBlip>
                <a:blip r:embed="rId6"/>
              </a:buBlip>
              <a:defRPr sz="2800">
                <a:solidFill>
                  <a:schemeClr val="tx1"/>
                </a:solidFill>
                <a:latin typeface="Trebuchet MS" panose="020B0603020202020204" pitchFamily="34" charset="0"/>
              </a:defRPr>
            </a:lvl2pPr>
            <a:lvl3pPr marL="1312863" indent="-398463" defTabSz="912813">
              <a:lnSpc>
                <a:spcPct val="90000"/>
              </a:lnSpc>
              <a:spcBef>
                <a:spcPct val="20000"/>
              </a:spcBef>
              <a:buBlip>
                <a:blip r:embed="rId6"/>
              </a:buBlip>
              <a:defRPr sz="2400">
                <a:solidFill>
                  <a:schemeClr val="tx1"/>
                </a:solidFill>
                <a:latin typeface="Trebuchet MS" panose="020B0603020202020204" pitchFamily="34" charset="0"/>
              </a:defRPr>
            </a:lvl3pPr>
            <a:lvl4pPr marL="1143000" indent="-228600" defTabSz="912813">
              <a:lnSpc>
                <a:spcPct val="90000"/>
              </a:lnSpc>
              <a:spcBef>
                <a:spcPct val="20000"/>
              </a:spcBef>
              <a:buBlip>
                <a:blip r:embed="rId6"/>
              </a:buBlip>
              <a:defRPr sz="2400">
                <a:solidFill>
                  <a:schemeClr val="tx1"/>
                </a:solidFill>
                <a:latin typeface="Trebuchet MS" panose="020B0603020202020204" pitchFamily="34" charset="0"/>
              </a:defRPr>
            </a:lvl4pPr>
            <a:lvl5pPr marL="1371600" indent="-228600" defTabSz="912813">
              <a:lnSpc>
                <a:spcPct val="90000"/>
              </a:lnSpc>
              <a:spcBef>
                <a:spcPct val="20000"/>
              </a:spcBef>
              <a:buBlip>
                <a:blip r:embed="rId6"/>
              </a:buBlip>
              <a:defRPr sz="2400">
                <a:solidFill>
                  <a:schemeClr val="tx1"/>
                </a:solidFill>
                <a:latin typeface="Trebuchet MS" panose="020B0603020202020204" pitchFamily="34" charset="0"/>
              </a:defRPr>
            </a:lvl5pPr>
            <a:lvl6pPr marL="1828800" indent="-228600" defTabSz="912813" eaLnBrk="0" fontAlgn="base" hangingPunct="0">
              <a:lnSpc>
                <a:spcPct val="90000"/>
              </a:lnSpc>
              <a:spcBef>
                <a:spcPct val="20000"/>
              </a:spcBef>
              <a:spcAft>
                <a:spcPct val="0"/>
              </a:spcAft>
              <a:buBlip>
                <a:blip r:embed="rId6"/>
              </a:buBlip>
              <a:defRPr sz="2400">
                <a:solidFill>
                  <a:schemeClr val="tx1"/>
                </a:solidFill>
                <a:latin typeface="Trebuchet MS" panose="020B0603020202020204" pitchFamily="34" charset="0"/>
              </a:defRPr>
            </a:lvl6pPr>
            <a:lvl7pPr marL="2286000" indent="-228600" defTabSz="912813" eaLnBrk="0" fontAlgn="base" hangingPunct="0">
              <a:lnSpc>
                <a:spcPct val="90000"/>
              </a:lnSpc>
              <a:spcBef>
                <a:spcPct val="20000"/>
              </a:spcBef>
              <a:spcAft>
                <a:spcPct val="0"/>
              </a:spcAft>
              <a:buBlip>
                <a:blip r:embed="rId6"/>
              </a:buBlip>
              <a:defRPr sz="2400">
                <a:solidFill>
                  <a:schemeClr val="tx1"/>
                </a:solidFill>
                <a:latin typeface="Trebuchet MS" panose="020B0603020202020204" pitchFamily="34" charset="0"/>
              </a:defRPr>
            </a:lvl7pPr>
            <a:lvl8pPr marL="2743200" indent="-228600" defTabSz="912813" eaLnBrk="0" fontAlgn="base" hangingPunct="0">
              <a:lnSpc>
                <a:spcPct val="90000"/>
              </a:lnSpc>
              <a:spcBef>
                <a:spcPct val="20000"/>
              </a:spcBef>
              <a:spcAft>
                <a:spcPct val="0"/>
              </a:spcAft>
              <a:buBlip>
                <a:blip r:embed="rId6"/>
              </a:buBlip>
              <a:defRPr sz="2400">
                <a:solidFill>
                  <a:schemeClr val="tx1"/>
                </a:solidFill>
                <a:latin typeface="Trebuchet MS" panose="020B0603020202020204" pitchFamily="34" charset="0"/>
              </a:defRPr>
            </a:lvl8pPr>
            <a:lvl9pPr marL="3200400" indent="-228600" defTabSz="912813" eaLnBrk="0" fontAlgn="base" hangingPunct="0">
              <a:lnSpc>
                <a:spcPct val="90000"/>
              </a:lnSpc>
              <a:spcBef>
                <a:spcPct val="20000"/>
              </a:spcBef>
              <a:spcAft>
                <a:spcPct val="0"/>
              </a:spcAft>
              <a:buBlip>
                <a:blip r:embed="rId6"/>
              </a:buBlip>
              <a:defRPr sz="2400">
                <a:solidFill>
                  <a:schemeClr val="tx1"/>
                </a:solidFill>
                <a:latin typeface="Trebuchet MS" panose="020B0603020202020204" pitchFamily="34" charset="0"/>
              </a:defRPr>
            </a:lvl9pPr>
          </a:lstStyle>
          <a:p>
            <a:pPr marL="512763" marR="0" lvl="0" indent="-512763" algn="l" defTabSz="912813" rtl="0" eaLnBrk="1" fontAlgn="base" latinLnBrk="0" hangingPunct="1">
              <a:lnSpc>
                <a:spcPct val="80000"/>
              </a:lnSpc>
              <a:spcBef>
                <a:spcPct val="20000"/>
              </a:spcBef>
              <a:spcAft>
                <a:spcPct val="0"/>
              </a:spcAft>
              <a:buClr>
                <a:srgbClr val="2DA2BF"/>
              </a:buClr>
              <a:buSzTx/>
              <a:buFont typeface="Wingdings 3" panose="05040102010807070707" pitchFamily="18" charset="2"/>
              <a:buNone/>
              <a:tabLst/>
              <a:defRPr/>
            </a:pPr>
            <a:r>
              <a:rPr kumimoji="0" lang="en-US" altLang="en-US" sz="2400" b="0" i="0" u="none" strike="noStrike" kern="1200" cap="none" spc="0" normalizeH="0" baseline="0" noProof="0" smtClean="0">
                <a:ln>
                  <a:noFill/>
                </a:ln>
                <a:solidFill>
                  <a:srgbClr val="FFC000"/>
                </a:solidFill>
                <a:effectLst/>
                <a:uLnTx/>
                <a:uFillTx/>
                <a:latin typeface="Calibri" panose="020F0502020204030204" pitchFamily="34" charset="0"/>
                <a:ea typeface="+mn-ea"/>
                <a:cs typeface="+mn-cs"/>
              </a:rPr>
              <a:t>2. </a:t>
            </a:r>
            <a:r>
              <a:rPr kumimoji="0" lang="en-US" altLang="en-US" sz="2400" b="0"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t>Step Up and Be a Professional</a:t>
            </a:r>
          </a:p>
          <a:p>
            <a:pPr marL="512763" marR="0" lvl="0" indent="-512763" algn="l" defTabSz="912813" rtl="0" eaLnBrk="1" fontAlgn="base" latinLnBrk="0" hangingPunct="1">
              <a:lnSpc>
                <a:spcPct val="80000"/>
              </a:lnSpc>
              <a:spcBef>
                <a:spcPct val="20000"/>
              </a:spcBef>
              <a:spcAft>
                <a:spcPct val="0"/>
              </a:spcAft>
              <a:buClr>
                <a:srgbClr val="2DA2BF"/>
              </a:buClr>
              <a:buSzTx/>
              <a:buFont typeface="Wingdings 3" panose="05040102010807070707" pitchFamily="18" charset="2"/>
              <a:buNone/>
              <a:tabLst/>
              <a:defRPr/>
            </a:pPr>
            <a:endParaRPr kumimoji="0" lang="en-US" altLang="en-US" sz="2400" b="0"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endParaRPr>
          </a:p>
          <a:p>
            <a:pPr marL="893763" marR="0" lvl="1" indent="-436563" algn="l" defTabSz="912813" rtl="0" eaLnBrk="1" fontAlgn="base" latinLnBrk="0" hangingPunct="1">
              <a:lnSpc>
                <a:spcPct val="80000"/>
              </a:lnSpc>
              <a:spcBef>
                <a:spcPct val="20000"/>
              </a:spcBef>
              <a:spcAft>
                <a:spcPct val="0"/>
              </a:spcAft>
              <a:buClr>
                <a:srgbClr val="FFFFFF"/>
              </a:buClr>
              <a:buSzTx/>
              <a:buFont typeface="Arial" panose="020B0604020202020204" pitchFamily="34" charset="0"/>
              <a:buChar char="•"/>
              <a:tabLst/>
              <a:defRPr/>
            </a:pPr>
            <a:r>
              <a:rPr kumimoji="0" lang="en-US" altLang="en-US" sz="2400" b="0" i="0" u="none" strike="noStrike" kern="1200" cap="none" spc="0" normalizeH="0" baseline="0" noProof="0" smtClean="0">
                <a:ln>
                  <a:noFill/>
                </a:ln>
                <a:solidFill>
                  <a:srgbClr val="FFFFFF"/>
                </a:solidFill>
                <a:effectLst/>
                <a:uLnTx/>
                <a:uFillTx/>
                <a:latin typeface="Calibri" panose="020F0502020204030204" pitchFamily="34" charset="0"/>
                <a:ea typeface="+mn-ea"/>
                <a:cs typeface="Lucida Sans Unicode" panose="020B0602030504020204" pitchFamily="34" charset="0"/>
              </a:rPr>
              <a:t>You must live in your house</a:t>
            </a:r>
          </a:p>
          <a:p>
            <a:pPr marL="1312863" marR="0" lvl="2" indent="-398463" algn="l" defTabSz="912813" rtl="0" eaLnBrk="1" fontAlgn="base" latinLnBrk="0" hangingPunct="1">
              <a:lnSpc>
                <a:spcPct val="80000"/>
              </a:lnSpc>
              <a:spcBef>
                <a:spcPct val="20000"/>
              </a:spcBef>
              <a:spcAft>
                <a:spcPct val="0"/>
              </a:spcAft>
              <a:buClr>
                <a:srgbClr val="FFFFFF"/>
              </a:buClr>
              <a:buSzTx/>
              <a:buFontTx/>
              <a:buChar char="•"/>
              <a:tabLst/>
              <a:defRPr/>
            </a:pPr>
            <a:r>
              <a:rPr kumimoji="0" lang="en-US" altLang="en-US" sz="2400" b="0" i="0" u="none" strike="noStrike" kern="1200" cap="none" spc="0" normalizeH="0" baseline="0" noProof="0" smtClean="0">
                <a:ln>
                  <a:noFill/>
                </a:ln>
                <a:solidFill>
                  <a:srgbClr val="FFFFFF"/>
                </a:solidFill>
                <a:effectLst/>
                <a:uLnTx/>
                <a:uFillTx/>
                <a:latin typeface="Calibri" panose="020F0502020204030204" pitchFamily="34" charset="0"/>
                <a:ea typeface="+mn-ea"/>
                <a:cs typeface="Lucida Sans Unicode" panose="020B0602030504020204" pitchFamily="34" charset="0"/>
              </a:rPr>
              <a:t>Under promise and over deliver</a:t>
            </a:r>
          </a:p>
          <a:p>
            <a:pPr marL="1312863" marR="0" lvl="2" indent="-398463" algn="l" defTabSz="912813" rtl="0" eaLnBrk="1" fontAlgn="base" latinLnBrk="0" hangingPunct="1">
              <a:lnSpc>
                <a:spcPct val="80000"/>
              </a:lnSpc>
              <a:spcBef>
                <a:spcPct val="20000"/>
              </a:spcBef>
              <a:spcAft>
                <a:spcPct val="0"/>
              </a:spcAft>
              <a:buClr>
                <a:srgbClr val="FFFFFF"/>
              </a:buClr>
              <a:buSzTx/>
              <a:buFontTx/>
              <a:buChar char="•"/>
              <a:tabLst/>
              <a:defRPr/>
            </a:pPr>
            <a:r>
              <a:rPr kumimoji="0" lang="en-US" altLang="en-US" sz="2400" b="0" i="0" u="none" strike="noStrike" kern="1200" cap="none" spc="0" normalizeH="0" baseline="0" noProof="0" smtClean="0">
                <a:ln>
                  <a:noFill/>
                </a:ln>
                <a:solidFill>
                  <a:srgbClr val="FFFFFF"/>
                </a:solidFill>
                <a:effectLst/>
                <a:uLnTx/>
                <a:uFillTx/>
                <a:latin typeface="Calibri" panose="020F0502020204030204" pitchFamily="34" charset="0"/>
                <a:ea typeface="+mn-ea"/>
                <a:cs typeface="Lucida Sans Unicode" panose="020B0602030504020204" pitchFamily="34" charset="0"/>
              </a:rPr>
              <a:t>Edify your team mates</a:t>
            </a:r>
          </a:p>
          <a:p>
            <a:pPr marL="1312863" marR="0" lvl="2" indent="-398463" algn="l" defTabSz="912813" rtl="0" eaLnBrk="1" fontAlgn="base" latinLnBrk="0" hangingPunct="1">
              <a:lnSpc>
                <a:spcPct val="80000"/>
              </a:lnSpc>
              <a:spcBef>
                <a:spcPct val="20000"/>
              </a:spcBef>
              <a:spcAft>
                <a:spcPct val="0"/>
              </a:spcAft>
              <a:buClr>
                <a:srgbClr val="FFFFFF"/>
              </a:buClr>
              <a:buSzTx/>
              <a:buFontTx/>
              <a:buChar char="•"/>
              <a:tabLst/>
              <a:defRPr/>
            </a:pPr>
            <a:r>
              <a:rPr kumimoji="0" lang="en-US" altLang="en-US" sz="2400" b="0" i="0" u="none" strike="noStrike" kern="1200" cap="none" spc="0" normalizeH="0" baseline="0" noProof="0" smtClean="0">
                <a:ln>
                  <a:noFill/>
                </a:ln>
                <a:solidFill>
                  <a:srgbClr val="FFFFFF"/>
                </a:solidFill>
                <a:effectLst/>
                <a:uLnTx/>
                <a:uFillTx/>
                <a:latin typeface="Calibri" panose="020F0502020204030204" pitchFamily="34" charset="0"/>
                <a:ea typeface="+mn-ea"/>
                <a:cs typeface="Lucida Sans Unicode" panose="020B0602030504020204" pitchFamily="34" charset="0"/>
              </a:rPr>
              <a:t>No personal agendas</a:t>
            </a:r>
          </a:p>
          <a:p>
            <a:pPr marL="1312863" marR="0" lvl="2" indent="-398463" algn="l" defTabSz="912813" rtl="0" eaLnBrk="1" fontAlgn="base" latinLnBrk="0" hangingPunct="1">
              <a:lnSpc>
                <a:spcPct val="80000"/>
              </a:lnSpc>
              <a:spcBef>
                <a:spcPct val="20000"/>
              </a:spcBef>
              <a:spcAft>
                <a:spcPct val="0"/>
              </a:spcAft>
              <a:buClr>
                <a:srgbClr val="DA1F28"/>
              </a:buClr>
              <a:buSzTx/>
              <a:buFont typeface="Wingdings 2" panose="05020102010507070707" pitchFamily="18" charset="2"/>
              <a:buNone/>
              <a:tabLst/>
              <a:defRPr/>
            </a:pPr>
            <a:endParaRPr kumimoji="0" lang="en-US" altLang="en-US" sz="2400" b="0" i="0" u="none" strike="noStrike" kern="1200" cap="none" spc="0" normalizeH="0" baseline="0" noProof="0" smtClean="0">
              <a:ln>
                <a:noFill/>
              </a:ln>
              <a:solidFill>
                <a:srgbClr val="FFFFFF"/>
              </a:solidFill>
              <a:effectLst/>
              <a:uLnTx/>
              <a:uFillTx/>
              <a:latin typeface="Calibri" panose="020F0502020204030204" pitchFamily="34" charset="0"/>
              <a:ea typeface="+mn-ea"/>
              <a:cs typeface="Lucida Sans Unicode" panose="020B0602030504020204" pitchFamily="34" charset="0"/>
            </a:endParaRPr>
          </a:p>
        </p:txBody>
      </p:sp>
    </p:spTree>
    <p:extLst>
      <p:ext uri="{BB962C8B-B14F-4D97-AF65-F5344CB8AC3E}">
        <p14:creationId xmlns:p14="http://schemas.microsoft.com/office/powerpoint/2010/main" val="2989925659"/>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9DB55E7-850B-BC4B-9C2F-EACC38650050}"/>
              </a:ext>
            </a:extLst>
          </p:cNvPr>
          <p:cNvSpPr/>
          <p:nvPr/>
        </p:nvSpPr>
        <p:spPr bwMode="auto">
          <a:xfrm>
            <a:off x="3962400" y="-19050"/>
            <a:ext cx="5181600" cy="5162550"/>
          </a:xfrm>
          <a:prstGeom prst="rect">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lIns="91432" tIns="45716" rIns="91432" bIns="45716" anchor="ctr"/>
          <a:lstStyle>
            <a:lvl1pPr defTabSz="912813">
              <a:defRPr sz="4000" u="sng">
                <a:solidFill>
                  <a:schemeClr val="tx1"/>
                </a:solidFill>
                <a:latin typeface="Arial" panose="020B0604020202020204" pitchFamily="34" charset="0"/>
              </a:defRPr>
            </a:lvl1pPr>
            <a:lvl2pPr defTabSz="912813">
              <a:defRPr sz="4000" u="sng">
                <a:solidFill>
                  <a:schemeClr val="tx1"/>
                </a:solidFill>
                <a:latin typeface="Arial" panose="020B0604020202020204" pitchFamily="34" charset="0"/>
              </a:defRPr>
            </a:lvl2pPr>
            <a:lvl3pPr defTabSz="912813">
              <a:defRPr sz="4000" u="sng">
                <a:solidFill>
                  <a:schemeClr val="tx1"/>
                </a:solidFill>
                <a:latin typeface="Arial" panose="020B0604020202020204" pitchFamily="34" charset="0"/>
              </a:defRPr>
            </a:lvl3pPr>
            <a:lvl4pPr defTabSz="912813">
              <a:defRPr sz="4000" u="sng">
                <a:solidFill>
                  <a:schemeClr val="tx1"/>
                </a:solidFill>
                <a:latin typeface="Arial" panose="020B0604020202020204" pitchFamily="34" charset="0"/>
              </a:defRPr>
            </a:lvl4pPr>
            <a:lvl5pPr defTabSz="912813">
              <a:defRPr sz="4000" u="sng">
                <a:solidFill>
                  <a:schemeClr val="tx1"/>
                </a:solidFill>
                <a:latin typeface="Arial" panose="020B0604020202020204" pitchFamily="34" charset="0"/>
              </a:defRPr>
            </a:lvl5pPr>
            <a:lvl6pPr marL="2284413" indent="1588" defTabSz="912813" eaLnBrk="0" fontAlgn="base" hangingPunct="0">
              <a:spcBef>
                <a:spcPct val="0"/>
              </a:spcBef>
              <a:spcAft>
                <a:spcPct val="0"/>
              </a:spcAft>
              <a:defRPr sz="4000" u="sng">
                <a:solidFill>
                  <a:schemeClr val="tx1"/>
                </a:solidFill>
                <a:latin typeface="Arial" panose="020B0604020202020204" pitchFamily="34" charset="0"/>
              </a:defRPr>
            </a:lvl6pPr>
            <a:lvl7pPr marL="2741613" indent="1588" defTabSz="912813" eaLnBrk="0" fontAlgn="base" hangingPunct="0">
              <a:spcBef>
                <a:spcPct val="0"/>
              </a:spcBef>
              <a:spcAft>
                <a:spcPct val="0"/>
              </a:spcAft>
              <a:defRPr sz="4000" u="sng">
                <a:solidFill>
                  <a:schemeClr val="tx1"/>
                </a:solidFill>
                <a:latin typeface="Arial" panose="020B0604020202020204" pitchFamily="34" charset="0"/>
              </a:defRPr>
            </a:lvl7pPr>
            <a:lvl8pPr marL="3198813" indent="1588" defTabSz="912813" eaLnBrk="0" fontAlgn="base" hangingPunct="0">
              <a:spcBef>
                <a:spcPct val="0"/>
              </a:spcBef>
              <a:spcAft>
                <a:spcPct val="0"/>
              </a:spcAft>
              <a:defRPr sz="4000" u="sng">
                <a:solidFill>
                  <a:schemeClr val="tx1"/>
                </a:solidFill>
                <a:latin typeface="Arial" panose="020B0604020202020204" pitchFamily="34" charset="0"/>
              </a:defRPr>
            </a:lvl8pPr>
            <a:lvl9pPr marL="3656013" indent="1588" defTabSz="912813" eaLnBrk="0" fontAlgn="base" hangingPunct="0">
              <a:spcBef>
                <a:spcPct val="0"/>
              </a:spcBef>
              <a:spcAft>
                <a:spcPct val="0"/>
              </a:spcAft>
              <a:defRPr sz="4000" u="sng">
                <a:solidFill>
                  <a:schemeClr val="tx1"/>
                </a:solidFill>
                <a:latin typeface="Arial" panose="020B060402020202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US" altLang="zh-TW" sz="2300" b="0" i="0" u="sng" strike="noStrike" kern="1200" cap="none" spc="0" normalizeH="0" baseline="0" noProof="0" smtClean="0">
              <a:ln>
                <a:noFill/>
              </a:ln>
              <a:solidFill>
                <a:srgbClr val="FFFFFF"/>
              </a:solidFill>
              <a:effectLst>
                <a:outerShdw blurRad="38100" dist="38100" dir="2700000" algn="tl">
                  <a:srgbClr val="050595"/>
                </a:outerShdw>
              </a:effectLst>
              <a:uLnTx/>
              <a:uFillTx/>
              <a:latin typeface="Segoe"/>
              <a:ea typeface="新細明體" panose="02020500000000000000" pitchFamily="18" charset="-120"/>
              <a:cs typeface="+mn-cs"/>
            </a:endParaRPr>
          </a:p>
        </p:txBody>
      </p:sp>
      <p:pic>
        <p:nvPicPr>
          <p:cNvPr id="40963" name="Title 1"/>
          <p:cNvPicPr>
            <a:picLocks noGrp="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bwMode="auto">
          <a:xfrm>
            <a:off x="304800" y="1409700"/>
            <a:ext cx="3276600" cy="1790700"/>
          </a:xfrm>
        </p:spPr>
      </p:pic>
      <p:grpSp>
        <p:nvGrpSpPr>
          <p:cNvPr id="40964" name="Group 2"/>
          <p:cNvGrpSpPr>
            <a:grpSpLocks/>
          </p:cNvGrpSpPr>
          <p:nvPr/>
        </p:nvGrpSpPr>
        <p:grpSpPr bwMode="auto">
          <a:xfrm>
            <a:off x="8077200" y="4476750"/>
            <a:ext cx="838200" cy="428625"/>
            <a:chOff x="2112" y="1922"/>
            <a:chExt cx="1336" cy="910"/>
          </a:xfrm>
        </p:grpSpPr>
        <p:grpSp>
          <p:nvGrpSpPr>
            <p:cNvPr id="40966" name="Group 3"/>
            <p:cNvGrpSpPr>
              <a:grpSpLocks/>
            </p:cNvGrpSpPr>
            <p:nvPr/>
          </p:nvGrpSpPr>
          <p:grpSpPr bwMode="auto">
            <a:xfrm>
              <a:off x="2112" y="1922"/>
              <a:ext cx="1336" cy="910"/>
              <a:chOff x="2112" y="1920"/>
              <a:chExt cx="1336" cy="910"/>
            </a:xfrm>
          </p:grpSpPr>
          <p:pic>
            <p:nvPicPr>
              <p:cNvPr id="40968" name="Picture 4" descr="UFOPIN_06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2" y="1920"/>
                <a:ext cx="1336" cy="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5"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3" y="2583"/>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6"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8" y="2590"/>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7"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6" y="2398"/>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2" name="Picture 8"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6" y="2513"/>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Picture 9"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3" y="2081"/>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10"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6" y="2225"/>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Picture 11"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6" y="198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12"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3" y="2074"/>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Picture 13"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5" y="1939"/>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8" name="Picture 14"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0" y="198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9" name="Picture 15"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5" y="222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0" name="Picture 16"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5" y="2506"/>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1" name="Picture 17"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7" y="1939"/>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0967" name="Picture 18"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0" y="2400"/>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65" name="Rectangle 3"/>
          <p:cNvSpPr txBox="1">
            <a:spLocks/>
          </p:cNvSpPr>
          <p:nvPr/>
        </p:nvSpPr>
        <p:spPr bwMode="auto">
          <a:xfrm>
            <a:off x="4419600" y="590550"/>
            <a:ext cx="43434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marL="512763" indent="-512763" defTabSz="912813">
              <a:lnSpc>
                <a:spcPct val="90000"/>
              </a:lnSpc>
              <a:spcBef>
                <a:spcPct val="20000"/>
              </a:spcBef>
              <a:buBlip>
                <a:blip r:embed="rId5"/>
              </a:buBlip>
              <a:defRPr sz="3200">
                <a:solidFill>
                  <a:schemeClr val="tx1"/>
                </a:solidFill>
                <a:latin typeface="Trebuchet MS" panose="020B0603020202020204" pitchFamily="34" charset="0"/>
              </a:defRPr>
            </a:lvl1pPr>
            <a:lvl2pPr marL="893763" indent="-436563" defTabSz="912813">
              <a:lnSpc>
                <a:spcPct val="90000"/>
              </a:lnSpc>
              <a:spcBef>
                <a:spcPct val="20000"/>
              </a:spcBef>
              <a:buBlip>
                <a:blip r:embed="rId6"/>
              </a:buBlip>
              <a:defRPr sz="2800">
                <a:solidFill>
                  <a:schemeClr val="tx1"/>
                </a:solidFill>
                <a:latin typeface="Trebuchet MS" panose="020B0603020202020204" pitchFamily="34" charset="0"/>
              </a:defRPr>
            </a:lvl2pPr>
            <a:lvl3pPr marL="1312863" indent="-398463" defTabSz="912813">
              <a:lnSpc>
                <a:spcPct val="90000"/>
              </a:lnSpc>
              <a:spcBef>
                <a:spcPct val="20000"/>
              </a:spcBef>
              <a:buBlip>
                <a:blip r:embed="rId6"/>
              </a:buBlip>
              <a:defRPr sz="2400">
                <a:solidFill>
                  <a:schemeClr val="tx1"/>
                </a:solidFill>
                <a:latin typeface="Trebuchet MS" panose="020B0603020202020204" pitchFamily="34" charset="0"/>
              </a:defRPr>
            </a:lvl3pPr>
            <a:lvl4pPr marL="1143000" indent="-228600" defTabSz="912813">
              <a:lnSpc>
                <a:spcPct val="90000"/>
              </a:lnSpc>
              <a:spcBef>
                <a:spcPct val="20000"/>
              </a:spcBef>
              <a:buBlip>
                <a:blip r:embed="rId6"/>
              </a:buBlip>
              <a:defRPr sz="2400">
                <a:solidFill>
                  <a:schemeClr val="tx1"/>
                </a:solidFill>
                <a:latin typeface="Trebuchet MS" panose="020B0603020202020204" pitchFamily="34" charset="0"/>
              </a:defRPr>
            </a:lvl4pPr>
            <a:lvl5pPr marL="1371600" indent="-228600" defTabSz="912813">
              <a:lnSpc>
                <a:spcPct val="90000"/>
              </a:lnSpc>
              <a:spcBef>
                <a:spcPct val="20000"/>
              </a:spcBef>
              <a:buBlip>
                <a:blip r:embed="rId6"/>
              </a:buBlip>
              <a:defRPr sz="2400">
                <a:solidFill>
                  <a:schemeClr val="tx1"/>
                </a:solidFill>
                <a:latin typeface="Trebuchet MS" panose="020B0603020202020204" pitchFamily="34" charset="0"/>
              </a:defRPr>
            </a:lvl5pPr>
            <a:lvl6pPr marL="1828800" indent="-228600" defTabSz="912813" eaLnBrk="0" fontAlgn="base" hangingPunct="0">
              <a:lnSpc>
                <a:spcPct val="90000"/>
              </a:lnSpc>
              <a:spcBef>
                <a:spcPct val="20000"/>
              </a:spcBef>
              <a:spcAft>
                <a:spcPct val="0"/>
              </a:spcAft>
              <a:buBlip>
                <a:blip r:embed="rId6"/>
              </a:buBlip>
              <a:defRPr sz="2400">
                <a:solidFill>
                  <a:schemeClr val="tx1"/>
                </a:solidFill>
                <a:latin typeface="Trebuchet MS" panose="020B0603020202020204" pitchFamily="34" charset="0"/>
              </a:defRPr>
            </a:lvl6pPr>
            <a:lvl7pPr marL="2286000" indent="-228600" defTabSz="912813" eaLnBrk="0" fontAlgn="base" hangingPunct="0">
              <a:lnSpc>
                <a:spcPct val="90000"/>
              </a:lnSpc>
              <a:spcBef>
                <a:spcPct val="20000"/>
              </a:spcBef>
              <a:spcAft>
                <a:spcPct val="0"/>
              </a:spcAft>
              <a:buBlip>
                <a:blip r:embed="rId6"/>
              </a:buBlip>
              <a:defRPr sz="2400">
                <a:solidFill>
                  <a:schemeClr val="tx1"/>
                </a:solidFill>
                <a:latin typeface="Trebuchet MS" panose="020B0603020202020204" pitchFamily="34" charset="0"/>
              </a:defRPr>
            </a:lvl7pPr>
            <a:lvl8pPr marL="2743200" indent="-228600" defTabSz="912813" eaLnBrk="0" fontAlgn="base" hangingPunct="0">
              <a:lnSpc>
                <a:spcPct val="90000"/>
              </a:lnSpc>
              <a:spcBef>
                <a:spcPct val="20000"/>
              </a:spcBef>
              <a:spcAft>
                <a:spcPct val="0"/>
              </a:spcAft>
              <a:buBlip>
                <a:blip r:embed="rId6"/>
              </a:buBlip>
              <a:defRPr sz="2400">
                <a:solidFill>
                  <a:schemeClr val="tx1"/>
                </a:solidFill>
                <a:latin typeface="Trebuchet MS" panose="020B0603020202020204" pitchFamily="34" charset="0"/>
              </a:defRPr>
            </a:lvl8pPr>
            <a:lvl9pPr marL="3200400" indent="-228600" defTabSz="912813" eaLnBrk="0" fontAlgn="base" hangingPunct="0">
              <a:lnSpc>
                <a:spcPct val="90000"/>
              </a:lnSpc>
              <a:spcBef>
                <a:spcPct val="20000"/>
              </a:spcBef>
              <a:spcAft>
                <a:spcPct val="0"/>
              </a:spcAft>
              <a:buBlip>
                <a:blip r:embed="rId6"/>
              </a:buBlip>
              <a:defRPr sz="2400">
                <a:solidFill>
                  <a:schemeClr val="tx1"/>
                </a:solidFill>
                <a:latin typeface="Trebuchet MS" panose="020B0603020202020204" pitchFamily="34" charset="0"/>
              </a:defRPr>
            </a:lvl9pPr>
          </a:lstStyle>
          <a:p>
            <a:pPr marL="512763" marR="0" lvl="0" indent="-512763" algn="l" defTabSz="912813" rtl="0" eaLnBrk="1" fontAlgn="base" latinLnBrk="0" hangingPunct="1">
              <a:lnSpc>
                <a:spcPct val="80000"/>
              </a:lnSpc>
              <a:spcBef>
                <a:spcPct val="20000"/>
              </a:spcBef>
              <a:spcAft>
                <a:spcPct val="0"/>
              </a:spcAft>
              <a:buClr>
                <a:srgbClr val="2DA2BF"/>
              </a:buClr>
              <a:buSzTx/>
              <a:buFont typeface="Wingdings 3" panose="05040102010807070707" pitchFamily="18" charset="2"/>
              <a:buNone/>
              <a:tabLst/>
              <a:defRPr/>
            </a:pPr>
            <a:r>
              <a:rPr kumimoji="0" lang="en-US" altLang="en-US" sz="2400" b="0" i="0" u="none" strike="noStrike" kern="1200" cap="none" spc="0" normalizeH="0" baseline="0" noProof="0" smtClean="0">
                <a:ln>
                  <a:noFill/>
                </a:ln>
                <a:solidFill>
                  <a:srgbClr val="FFC000"/>
                </a:solidFill>
                <a:effectLst/>
                <a:uLnTx/>
                <a:uFillTx/>
                <a:latin typeface="Calibri" panose="020F0502020204030204" pitchFamily="34" charset="0"/>
                <a:ea typeface="+mn-ea"/>
                <a:cs typeface="+mn-cs"/>
              </a:rPr>
              <a:t>2. </a:t>
            </a:r>
            <a:r>
              <a:rPr kumimoji="0" lang="en-US" altLang="en-US" sz="2400" b="0"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t>Step Up and Be a Professional</a:t>
            </a:r>
          </a:p>
          <a:p>
            <a:pPr marL="512763" marR="0" lvl="0" indent="-512763" algn="l" defTabSz="912813" rtl="0" eaLnBrk="1" fontAlgn="base" latinLnBrk="0" hangingPunct="1">
              <a:lnSpc>
                <a:spcPct val="80000"/>
              </a:lnSpc>
              <a:spcBef>
                <a:spcPct val="20000"/>
              </a:spcBef>
              <a:spcAft>
                <a:spcPct val="0"/>
              </a:spcAft>
              <a:buClr>
                <a:srgbClr val="2DA2BF"/>
              </a:buClr>
              <a:buSzTx/>
              <a:buFont typeface="Wingdings 3" panose="05040102010807070707" pitchFamily="18" charset="2"/>
              <a:buNone/>
              <a:tabLst/>
              <a:defRPr/>
            </a:pPr>
            <a:endParaRPr kumimoji="0" lang="en-US" altLang="en-US" sz="2400" b="0"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endParaRPr>
          </a:p>
          <a:p>
            <a:pPr marL="893763" marR="0" lvl="1" indent="-436563" algn="l" defTabSz="912813" rtl="0" eaLnBrk="1" fontAlgn="base" latinLnBrk="0" hangingPunct="1">
              <a:lnSpc>
                <a:spcPct val="80000"/>
              </a:lnSpc>
              <a:spcBef>
                <a:spcPct val="20000"/>
              </a:spcBef>
              <a:spcAft>
                <a:spcPct val="0"/>
              </a:spcAft>
              <a:buClr>
                <a:srgbClr val="FFFFFF"/>
              </a:buClr>
              <a:buSzTx/>
              <a:buFont typeface="Arial" panose="020B0604020202020204" pitchFamily="34" charset="0"/>
              <a:buChar char="•"/>
              <a:tabLst/>
              <a:defRPr/>
            </a:pPr>
            <a:r>
              <a:rPr kumimoji="0" lang="en-US" altLang="en-US" sz="2400" b="0" i="0" u="none" strike="noStrike" kern="1200" cap="none" spc="0" normalizeH="0" baseline="0" noProof="0" smtClean="0">
                <a:ln>
                  <a:noFill/>
                </a:ln>
                <a:solidFill>
                  <a:srgbClr val="FFFFFF"/>
                </a:solidFill>
                <a:effectLst/>
                <a:uLnTx/>
                <a:uFillTx/>
                <a:latin typeface="Calibri" panose="020F0502020204030204" pitchFamily="34" charset="0"/>
                <a:ea typeface="+mn-ea"/>
                <a:cs typeface="Lucida Sans Unicode" panose="020B0602030504020204" pitchFamily="34" charset="0"/>
              </a:rPr>
              <a:t>Do not quit in the middle</a:t>
            </a:r>
          </a:p>
          <a:p>
            <a:pPr marL="1312863" marR="0" lvl="2" indent="-398463" algn="l" defTabSz="912813" rtl="0" eaLnBrk="1" fontAlgn="base" latinLnBrk="0" hangingPunct="1">
              <a:lnSpc>
                <a:spcPct val="80000"/>
              </a:lnSpc>
              <a:spcBef>
                <a:spcPct val="20000"/>
              </a:spcBef>
              <a:spcAft>
                <a:spcPct val="0"/>
              </a:spcAft>
              <a:buClr>
                <a:srgbClr val="FFFFFF"/>
              </a:buClr>
              <a:buSzTx/>
              <a:buFontTx/>
              <a:buChar char="•"/>
              <a:tabLst/>
              <a:defRPr/>
            </a:pPr>
            <a:r>
              <a:rPr kumimoji="0" lang="en-US" altLang="en-US" sz="2400" b="0" i="0" u="none" strike="noStrike" kern="1200" cap="none" spc="0" normalizeH="0" baseline="0" noProof="0" smtClean="0">
                <a:ln>
                  <a:noFill/>
                </a:ln>
                <a:solidFill>
                  <a:srgbClr val="FFFFFF"/>
                </a:solidFill>
                <a:effectLst/>
                <a:uLnTx/>
                <a:uFillTx/>
                <a:latin typeface="Calibri" panose="020F0502020204030204" pitchFamily="34" charset="0"/>
                <a:ea typeface="+mn-ea"/>
                <a:cs typeface="Lucida Sans Unicode" panose="020B0602030504020204" pitchFamily="34" charset="0"/>
              </a:rPr>
              <a:t>Run the distance</a:t>
            </a:r>
          </a:p>
          <a:p>
            <a:pPr marL="1312863" marR="0" lvl="2" indent="-398463" algn="l" defTabSz="912813" rtl="0" eaLnBrk="1" fontAlgn="base" latinLnBrk="0" hangingPunct="1">
              <a:lnSpc>
                <a:spcPct val="80000"/>
              </a:lnSpc>
              <a:spcBef>
                <a:spcPct val="20000"/>
              </a:spcBef>
              <a:spcAft>
                <a:spcPct val="0"/>
              </a:spcAft>
              <a:buClr>
                <a:srgbClr val="FFFFFF"/>
              </a:buClr>
              <a:buSzTx/>
              <a:buFontTx/>
              <a:buChar char="•"/>
              <a:tabLst/>
              <a:defRPr/>
            </a:pPr>
            <a:r>
              <a:rPr kumimoji="0" lang="en-US" altLang="en-US" sz="2400" b="0" i="0" u="none" strike="noStrike" kern="1200" cap="none" spc="0" normalizeH="0" baseline="0" noProof="0" smtClean="0">
                <a:ln>
                  <a:noFill/>
                </a:ln>
                <a:solidFill>
                  <a:srgbClr val="FFFFFF"/>
                </a:solidFill>
                <a:effectLst/>
                <a:uLnTx/>
                <a:uFillTx/>
                <a:latin typeface="Calibri" panose="020F0502020204030204" pitchFamily="34" charset="0"/>
                <a:ea typeface="+mn-ea"/>
                <a:cs typeface="Lucida Sans Unicode" panose="020B0602030504020204" pitchFamily="34" charset="0"/>
              </a:rPr>
              <a:t>Follow through</a:t>
            </a:r>
          </a:p>
          <a:p>
            <a:pPr marL="893763" marR="0" lvl="1" indent="-436563" algn="l" defTabSz="912813" rtl="0" eaLnBrk="1" fontAlgn="base" latinLnBrk="0" hangingPunct="1">
              <a:lnSpc>
                <a:spcPct val="80000"/>
              </a:lnSpc>
              <a:spcBef>
                <a:spcPct val="20000"/>
              </a:spcBef>
              <a:spcAft>
                <a:spcPct val="0"/>
              </a:spcAft>
              <a:buClr>
                <a:srgbClr val="FFFFFF"/>
              </a:buClr>
              <a:buSzTx/>
              <a:buFont typeface="Arial" panose="020B0604020202020204" pitchFamily="34" charset="0"/>
              <a:buChar char="•"/>
              <a:tabLst/>
              <a:defRPr/>
            </a:pPr>
            <a:r>
              <a:rPr kumimoji="0" lang="en-US" altLang="en-US" sz="2400" b="0" i="0" u="none" strike="noStrike" kern="1200" cap="none" spc="0" normalizeH="0" baseline="0" noProof="0" smtClean="0">
                <a:ln>
                  <a:noFill/>
                </a:ln>
                <a:solidFill>
                  <a:srgbClr val="FFFFFF"/>
                </a:solidFill>
                <a:effectLst/>
                <a:uLnTx/>
                <a:uFillTx/>
                <a:latin typeface="Calibri" panose="020F0502020204030204" pitchFamily="34" charset="0"/>
                <a:ea typeface="+mn-ea"/>
                <a:cs typeface="Lucida Sans Unicode" panose="020B0602030504020204" pitchFamily="34" charset="0"/>
              </a:rPr>
              <a:t>Pay attention to details</a:t>
            </a:r>
          </a:p>
          <a:p>
            <a:pPr marL="893763" marR="0" lvl="1" indent="-436563" algn="l" defTabSz="912813" rtl="0" eaLnBrk="1" fontAlgn="base" latinLnBrk="0" hangingPunct="1">
              <a:lnSpc>
                <a:spcPct val="80000"/>
              </a:lnSpc>
              <a:spcBef>
                <a:spcPct val="20000"/>
              </a:spcBef>
              <a:spcAft>
                <a:spcPct val="0"/>
              </a:spcAft>
              <a:buClr>
                <a:srgbClr val="FFFFFF"/>
              </a:buClr>
              <a:buSzTx/>
              <a:buFont typeface="Arial" panose="020B0604020202020204" pitchFamily="34" charset="0"/>
              <a:buChar char="•"/>
              <a:tabLst/>
              <a:defRPr/>
            </a:pPr>
            <a:r>
              <a:rPr kumimoji="0" lang="en-US" altLang="en-US" sz="2400" b="0" i="0" u="none" strike="noStrike" kern="1200" cap="none" spc="0" normalizeH="0" baseline="0" noProof="0" smtClean="0">
                <a:ln>
                  <a:noFill/>
                </a:ln>
                <a:solidFill>
                  <a:srgbClr val="FFFFFF"/>
                </a:solidFill>
                <a:effectLst/>
                <a:uLnTx/>
                <a:uFillTx/>
                <a:latin typeface="Calibri" panose="020F0502020204030204" pitchFamily="34" charset="0"/>
                <a:ea typeface="+mn-ea"/>
                <a:cs typeface="Lucida Sans Unicode" panose="020B0602030504020204" pitchFamily="34" charset="0"/>
              </a:rPr>
              <a:t>Give recognition based on “established parameters”</a:t>
            </a:r>
          </a:p>
          <a:p>
            <a:pPr marL="1312863" marR="0" lvl="2" indent="-398463" algn="l" defTabSz="912813" rtl="0" eaLnBrk="1" fontAlgn="base" latinLnBrk="0" hangingPunct="1">
              <a:lnSpc>
                <a:spcPct val="80000"/>
              </a:lnSpc>
              <a:spcBef>
                <a:spcPct val="20000"/>
              </a:spcBef>
              <a:spcAft>
                <a:spcPct val="0"/>
              </a:spcAft>
              <a:buClr>
                <a:srgbClr val="FFFFFF"/>
              </a:buClr>
              <a:buSzTx/>
              <a:buFont typeface="Wingdings 2" panose="05020102010507070707" pitchFamily="18" charset="2"/>
              <a:buNone/>
              <a:tabLst/>
              <a:defRPr/>
            </a:pPr>
            <a:endParaRPr kumimoji="0" lang="en-US" altLang="en-US" sz="2400" b="0" i="0" u="none" strike="noStrike" kern="1200" cap="none" spc="0" normalizeH="0" baseline="0" noProof="0" smtClean="0">
              <a:ln>
                <a:noFill/>
              </a:ln>
              <a:solidFill>
                <a:srgbClr val="FFFFFF"/>
              </a:solidFill>
              <a:effectLst/>
              <a:uLnTx/>
              <a:uFillTx/>
              <a:latin typeface="Calibri" panose="020F0502020204030204" pitchFamily="34" charset="0"/>
              <a:ea typeface="+mn-ea"/>
              <a:cs typeface="Lucida Sans Unicode" panose="020B0602030504020204" pitchFamily="34" charset="0"/>
            </a:endParaRPr>
          </a:p>
        </p:txBody>
      </p:sp>
    </p:spTree>
    <p:extLst>
      <p:ext uri="{BB962C8B-B14F-4D97-AF65-F5344CB8AC3E}">
        <p14:creationId xmlns:p14="http://schemas.microsoft.com/office/powerpoint/2010/main" val="103098646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rot="5400000">
            <a:off x="3476625" y="-523875"/>
            <a:ext cx="2190750" cy="9144000"/>
          </a:xfrm>
          <a:prstGeom prst="rect">
            <a:avLst/>
          </a:prstGeom>
          <a:solidFill>
            <a:srgbClr val="009999"/>
          </a:solidFill>
          <a:ln w="9525" cap="flat" cmpd="sng" algn="ctr">
            <a:noFill/>
            <a:prstDash val="solid"/>
            <a:round/>
            <a:headEnd type="none" w="med" len="med"/>
            <a:tailEnd type="none" w="med" len="med"/>
          </a:ln>
          <a:effectLst>
            <a:outerShdw blurRad="50800" dist="38100" dir="16200000" rotWithShape="0">
              <a:prstClr val="black">
                <a:alpha val="40000"/>
              </a:prstClr>
            </a:outerShdw>
          </a:effectLst>
        </p:spPr>
        <p:txBody>
          <a:bodyPr vert="horz" wrap="square" lIns="91434" tIns="45717" rIns="91434" bIns="45717" numCol="1" rtlCol="0" anchor="t" anchorCtr="0" compatLnSpc="1">
            <a:prstTxWarp prst="textNoShape">
              <a:avLst/>
            </a:prstTxWarp>
          </a:bodyPr>
          <a:lstStyle/>
          <a:p>
            <a:pPr marL="0" marR="0" lvl="0" indent="0" algn="l" defTabSz="914333"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Trebuchet MS"/>
              <a:ea typeface="MS PGothic"/>
              <a:cs typeface="+mn-cs"/>
            </a:endParaRPr>
          </a:p>
        </p:txBody>
      </p:sp>
      <p:sp>
        <p:nvSpPr>
          <p:cNvPr id="46085" name="Footer Placeholder 2"/>
          <p:cNvSpPr txBox="1">
            <a:spLocks noGrp="1"/>
          </p:cNvSpPr>
          <p:nvPr/>
        </p:nvSpPr>
        <p:spPr bwMode="auto">
          <a:xfrm>
            <a:off x="3124200" y="4686300"/>
            <a:ext cx="2895600" cy="342900"/>
          </a:xfrm>
          <a:prstGeom prst="rect">
            <a:avLst/>
          </a:prstGeom>
          <a:noFill/>
          <a:ln w="9525">
            <a:noFill/>
            <a:miter lim="800000"/>
            <a:headEnd/>
            <a:tailEnd/>
          </a:ln>
          <a:effectLst>
            <a:outerShdw algn="ctr" rotWithShape="0">
              <a:srgbClr val="808080">
                <a:alpha val="75000"/>
              </a:srgbClr>
            </a:outerShdw>
          </a:effectLst>
        </p:spPr>
        <p:txBody>
          <a:bodyPr lIns="91434" tIns="45717" rIns="91434" bIns="45717"/>
          <a:lstStyle/>
          <a:p>
            <a:pPr marL="0" marR="0" lvl="0" indent="0" algn="ctr" defTabSz="914333" rtl="0" eaLnBrk="0" fontAlgn="base" latinLnBrk="0" hangingPunct="0">
              <a:lnSpc>
                <a:spcPct val="100000"/>
              </a:lnSpc>
              <a:spcBef>
                <a:spcPct val="0"/>
              </a:spcBef>
              <a:spcAft>
                <a:spcPct val="0"/>
              </a:spcAft>
              <a:buClrTx/>
              <a:buSzTx/>
              <a:buFontTx/>
              <a:buNone/>
              <a:tabLst/>
              <a:defRPr/>
            </a:pPr>
            <a:endParaRPr kumimoji="0" lang="es-ES_tradnl" sz="1400" b="0" i="0" u="none" strike="noStrike" kern="1200" cap="none" spc="0" normalizeH="0" baseline="0" noProof="0" dirty="0">
              <a:ln>
                <a:noFill/>
              </a:ln>
              <a:solidFill>
                <a:srgbClr val="FFFFFF"/>
              </a:solidFill>
              <a:effectLst/>
              <a:uLnTx/>
              <a:uFillTx/>
              <a:latin typeface="Calibri" panose="020F0502020204030204" pitchFamily="34" charset="0"/>
              <a:ea typeface="MS PGothic"/>
              <a:cs typeface="+mn-cs"/>
            </a:endParaRPr>
          </a:p>
        </p:txBody>
      </p:sp>
      <p:sp>
        <p:nvSpPr>
          <p:cNvPr id="6841350" name="Text Box 6"/>
          <p:cNvSpPr txBox="1">
            <a:spLocks noChangeArrowheads="1"/>
          </p:cNvSpPr>
          <p:nvPr/>
        </p:nvSpPr>
        <p:spPr bwMode="auto">
          <a:xfrm>
            <a:off x="4267200" y="2952750"/>
            <a:ext cx="4495800" cy="1415766"/>
          </a:xfrm>
          <a:prstGeom prst="rect">
            <a:avLst/>
          </a:prstGeom>
          <a:noFill/>
          <a:ln w="9525">
            <a:noFill/>
            <a:miter lim="800000"/>
            <a:headEnd/>
            <a:tailEnd/>
          </a:ln>
          <a:effectLst/>
        </p:spPr>
        <p:txBody>
          <a:bodyPr wrap="square" lIns="91434" tIns="45717" rIns="91434" bIns="45717">
            <a:spAutoFit/>
          </a:bodyPr>
          <a:lstStyle/>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Follow Through </a:t>
            </a:r>
            <a:r>
              <a:rPr kumimoji="0" lang="en-US"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 </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(Communicate )</a:t>
            </a:r>
          </a:p>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Make The Close</a:t>
            </a:r>
          </a:p>
          <a:p>
            <a:pPr marL="914333" marR="0" lvl="1" indent="-457166" algn="l" defTabSz="914333" rtl="0" eaLnBrk="0" fontAlgn="base" latinLnBrk="0" hangingPunct="0">
              <a:lnSpc>
                <a:spcPct val="100000"/>
              </a:lnSpc>
              <a:spcBef>
                <a:spcPts val="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Trial Run &amp; ABC Pattern</a:t>
            </a:r>
          </a:p>
          <a:p>
            <a:pPr marL="914333" marR="0" lvl="1" indent="-457166" algn="l" defTabSz="914333" rtl="0" eaLnBrk="0" fontAlgn="base" latinLnBrk="0" hangingPunct="0">
              <a:lnSpc>
                <a:spcPct val="100000"/>
              </a:lnSpc>
              <a:spcBef>
                <a:spcPts val="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Sponsorship &amp; ABC Pattern</a:t>
            </a:r>
          </a:p>
        </p:txBody>
      </p:sp>
      <p:sp>
        <p:nvSpPr>
          <p:cNvPr id="2" name="Rectangle 1"/>
          <p:cNvSpPr/>
          <p:nvPr/>
        </p:nvSpPr>
        <p:spPr>
          <a:xfrm>
            <a:off x="304800" y="2971623"/>
            <a:ext cx="3810000" cy="2154430"/>
          </a:xfrm>
          <a:prstGeom prst="rect">
            <a:avLst/>
          </a:prstGeom>
        </p:spPr>
        <p:txBody>
          <a:bodyPr wrap="square" lIns="91434" tIns="45717" rIns="91434" bIns="45717">
            <a:spAutoFit/>
          </a:bodyPr>
          <a:lstStyle/>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The Appointment</a:t>
            </a:r>
          </a:p>
          <a:p>
            <a:pPr marL="914333" marR="0" lvl="1" indent="-457166" algn="l" defTabSz="914333" rtl="0" eaLnBrk="0" fontAlgn="base" latinLnBrk="0" hangingPunct="0">
              <a:lnSpc>
                <a:spcPct val="100000"/>
              </a:lnSpc>
              <a:spcBef>
                <a:spcPts val="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The Volley</a:t>
            </a:r>
          </a:p>
          <a:p>
            <a:pPr marL="914333" marR="0" lvl="1" indent="-457166" algn="l" defTabSz="914333" rtl="0" eaLnBrk="0" fontAlgn="base" latinLnBrk="0" hangingPunct="0">
              <a:lnSpc>
                <a:spcPct val="100000"/>
              </a:lnSpc>
              <a:spcBef>
                <a:spcPts val="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The Plan</a:t>
            </a: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endParaRPr>
          </a:p>
          <a:p>
            <a:pPr marL="914333" marR="0" lvl="1" indent="-457166" algn="l" defTabSz="914333" rtl="0" eaLnBrk="0" fontAlgn="base" latinLnBrk="0" hangingPunct="0">
              <a:lnSpc>
                <a:spcPct val="100000"/>
              </a:lnSpc>
              <a:spcBef>
                <a:spcPts val="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The Getting Started Guide</a:t>
            </a:r>
          </a:p>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Book The Follow Up</a:t>
            </a:r>
          </a:p>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The </a:t>
            </a:r>
            <a:r>
              <a:rPr kumimoji="0" lang="en-US"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Tools</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endParaRPr>
          </a:p>
        </p:txBody>
      </p:sp>
      <p:sp>
        <p:nvSpPr>
          <p:cNvPr id="8" name="Text Box 5"/>
          <p:cNvSpPr txBox="1">
            <a:spLocks noChangeArrowheads="1"/>
          </p:cNvSpPr>
          <p:nvPr/>
        </p:nvSpPr>
        <p:spPr bwMode="auto">
          <a:xfrm>
            <a:off x="2209800" y="1123956"/>
            <a:ext cx="4648200" cy="1323433"/>
          </a:xfrm>
          <a:prstGeom prst="rect">
            <a:avLst/>
          </a:prstGeom>
          <a:noFill/>
          <a:ln w="9525">
            <a:noFill/>
            <a:miter lim="800000"/>
            <a:headEnd/>
            <a:tailEnd/>
          </a:ln>
          <a:effectLst/>
        </p:spPr>
        <p:txBody>
          <a:bodyPr wrap="square" lIns="91434" tIns="45717" rIns="91434" bIns="45717">
            <a:spAutoFit/>
          </a:bodyPr>
          <a:lstStyle/>
          <a:p>
            <a:pPr marL="0" marR="0" lvl="0" indent="0" algn="ctr" defTabSz="914333"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rPr>
              <a:t> </a:t>
            </a:r>
            <a:r>
              <a:rPr kumimoji="0" lang="en-US" sz="4800" b="1" i="0" u="none" strike="noStrike" kern="1200" cap="none" spc="0" normalizeH="0" baseline="0" noProof="0" dirty="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rPr>
              <a:t>RECRUITING         </a:t>
            </a:r>
            <a:r>
              <a:rPr kumimoji="0" lang="en-US" sz="4400" b="1" i="0" u="none" strike="noStrike" kern="1200" cap="none" spc="0" normalizeH="0" baseline="0" noProof="0" dirty="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rPr>
              <a:t>   </a:t>
            </a:r>
            <a:r>
              <a:rPr kumimoji="0" lang="en-US" sz="3200" b="1" i="0" u="none" strike="noStrike" kern="1200" cap="none" spc="0" normalizeH="0" baseline="0" noProof="0" dirty="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rPr>
              <a:t>(Enlighten &amp; Educate) </a:t>
            </a:r>
            <a:endParaRPr kumimoji="0" lang="en-US" sz="4400" b="1" i="0" u="none" strike="noStrike" kern="1200" cap="none" spc="0" normalizeH="0" baseline="0" noProof="0" dirty="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endParaRPr>
          </a:p>
        </p:txBody>
      </p:sp>
      <p:grpSp>
        <p:nvGrpSpPr>
          <p:cNvPr id="29" name="Group 28"/>
          <p:cNvGrpSpPr/>
          <p:nvPr/>
        </p:nvGrpSpPr>
        <p:grpSpPr>
          <a:xfrm rot="5400000">
            <a:off x="4423579" y="-1775624"/>
            <a:ext cx="192819" cy="4467969"/>
            <a:chOff x="457202" y="285751"/>
            <a:chExt cx="192819" cy="4467969"/>
          </a:xfrm>
        </p:grpSpPr>
        <p:grpSp>
          <p:nvGrpSpPr>
            <p:cNvPr id="30" name="Group 29"/>
            <p:cNvGrpSpPr/>
            <p:nvPr/>
          </p:nvGrpSpPr>
          <p:grpSpPr>
            <a:xfrm rot="16200000">
              <a:off x="39096" y="1856795"/>
              <a:ext cx="1038970" cy="182880"/>
              <a:chOff x="500270" y="-329565"/>
              <a:chExt cx="1038970" cy="182880"/>
            </a:xfrm>
          </p:grpSpPr>
          <p:sp>
            <p:nvSpPr>
              <p:cNvPr id="46" name="Oval 45"/>
              <p:cNvSpPr/>
              <p:nvPr/>
            </p:nvSpPr>
            <p:spPr>
              <a:xfrm>
                <a:off x="50027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47" name="Oval 46"/>
              <p:cNvSpPr/>
              <p:nvPr/>
            </p:nvSpPr>
            <p:spPr>
              <a:xfrm>
                <a:off x="782541"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48" name="Oval 47"/>
              <p:cNvSpPr/>
              <p:nvPr/>
            </p:nvSpPr>
            <p:spPr>
              <a:xfrm>
                <a:off x="10515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49" name="Oval 48"/>
              <p:cNvSpPr/>
              <p:nvPr/>
            </p:nvSpPr>
            <p:spPr>
              <a:xfrm>
                <a:off x="13563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grpSp>
        <p:grpSp>
          <p:nvGrpSpPr>
            <p:cNvPr id="31" name="Group 30"/>
            <p:cNvGrpSpPr/>
            <p:nvPr/>
          </p:nvGrpSpPr>
          <p:grpSpPr>
            <a:xfrm rot="16200000">
              <a:off x="29157" y="2999795"/>
              <a:ext cx="1038970" cy="182880"/>
              <a:chOff x="500270" y="-329565"/>
              <a:chExt cx="1038970" cy="182880"/>
            </a:xfrm>
          </p:grpSpPr>
          <p:sp>
            <p:nvSpPr>
              <p:cNvPr id="42" name="Oval 41"/>
              <p:cNvSpPr/>
              <p:nvPr/>
            </p:nvSpPr>
            <p:spPr>
              <a:xfrm>
                <a:off x="50027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43" name="Oval 42"/>
              <p:cNvSpPr/>
              <p:nvPr/>
            </p:nvSpPr>
            <p:spPr>
              <a:xfrm>
                <a:off x="782541"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44" name="Oval 43"/>
              <p:cNvSpPr/>
              <p:nvPr/>
            </p:nvSpPr>
            <p:spPr>
              <a:xfrm>
                <a:off x="10515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45" name="Oval 44"/>
              <p:cNvSpPr/>
              <p:nvPr/>
            </p:nvSpPr>
            <p:spPr>
              <a:xfrm>
                <a:off x="13563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grpSp>
        <p:grpSp>
          <p:nvGrpSpPr>
            <p:cNvPr id="32" name="Group 31"/>
            <p:cNvGrpSpPr/>
            <p:nvPr/>
          </p:nvGrpSpPr>
          <p:grpSpPr>
            <a:xfrm rot="16200000">
              <a:off x="29157" y="4142795"/>
              <a:ext cx="1038970" cy="182880"/>
              <a:chOff x="500270" y="-329565"/>
              <a:chExt cx="1038970" cy="182880"/>
            </a:xfrm>
          </p:grpSpPr>
          <p:sp>
            <p:nvSpPr>
              <p:cNvPr id="38" name="Oval 37"/>
              <p:cNvSpPr/>
              <p:nvPr/>
            </p:nvSpPr>
            <p:spPr>
              <a:xfrm>
                <a:off x="50027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39" name="Oval 38"/>
              <p:cNvSpPr/>
              <p:nvPr/>
            </p:nvSpPr>
            <p:spPr>
              <a:xfrm>
                <a:off x="782541"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40" name="Oval 39"/>
              <p:cNvSpPr/>
              <p:nvPr/>
            </p:nvSpPr>
            <p:spPr>
              <a:xfrm>
                <a:off x="10515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41" name="Oval 40"/>
              <p:cNvSpPr/>
              <p:nvPr/>
            </p:nvSpPr>
            <p:spPr>
              <a:xfrm>
                <a:off x="13563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grpSp>
        <p:grpSp>
          <p:nvGrpSpPr>
            <p:cNvPr id="33" name="Group 32"/>
            <p:cNvGrpSpPr/>
            <p:nvPr/>
          </p:nvGrpSpPr>
          <p:grpSpPr>
            <a:xfrm rot="16200000">
              <a:off x="39096" y="713796"/>
              <a:ext cx="1038970" cy="182880"/>
              <a:chOff x="500270" y="-329565"/>
              <a:chExt cx="1038970" cy="182880"/>
            </a:xfrm>
          </p:grpSpPr>
          <p:sp>
            <p:nvSpPr>
              <p:cNvPr id="34" name="Oval 33"/>
              <p:cNvSpPr/>
              <p:nvPr/>
            </p:nvSpPr>
            <p:spPr>
              <a:xfrm>
                <a:off x="50027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35" name="Oval 34"/>
              <p:cNvSpPr/>
              <p:nvPr/>
            </p:nvSpPr>
            <p:spPr>
              <a:xfrm>
                <a:off x="782541"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36" name="Oval 35"/>
              <p:cNvSpPr/>
              <p:nvPr/>
            </p:nvSpPr>
            <p:spPr>
              <a:xfrm>
                <a:off x="10515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37" name="Oval 36"/>
              <p:cNvSpPr/>
              <p:nvPr/>
            </p:nvSpPr>
            <p:spPr>
              <a:xfrm>
                <a:off x="13563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grpSp>
      </p:grpSp>
    </p:spTree>
    <p:extLst>
      <p:ext uri="{BB962C8B-B14F-4D97-AF65-F5344CB8AC3E}">
        <p14:creationId xmlns:p14="http://schemas.microsoft.com/office/powerpoint/2010/main" val="542680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Title 1"/>
          <p:cNvPicPr>
            <a:picLocks noGrp="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bwMode="auto">
          <a:xfrm>
            <a:off x="1130300" y="584200"/>
            <a:ext cx="6883400" cy="1219200"/>
          </a:xfrm>
        </p:spPr>
      </p:pic>
      <p:grpSp>
        <p:nvGrpSpPr>
          <p:cNvPr id="41987" name="Group 4"/>
          <p:cNvGrpSpPr>
            <a:grpSpLocks/>
          </p:cNvGrpSpPr>
          <p:nvPr/>
        </p:nvGrpSpPr>
        <p:grpSpPr bwMode="auto">
          <a:xfrm>
            <a:off x="3441700" y="2555875"/>
            <a:ext cx="2120900" cy="1082675"/>
            <a:chOff x="2112" y="1922"/>
            <a:chExt cx="1336" cy="910"/>
          </a:xfrm>
        </p:grpSpPr>
        <p:grpSp>
          <p:nvGrpSpPr>
            <p:cNvPr id="41988" name="Group 5"/>
            <p:cNvGrpSpPr>
              <a:grpSpLocks/>
            </p:cNvGrpSpPr>
            <p:nvPr/>
          </p:nvGrpSpPr>
          <p:grpSpPr bwMode="auto">
            <a:xfrm>
              <a:off x="2112" y="1922"/>
              <a:ext cx="1336" cy="910"/>
              <a:chOff x="2112" y="1920"/>
              <a:chExt cx="1336" cy="910"/>
            </a:xfrm>
          </p:grpSpPr>
          <p:pic>
            <p:nvPicPr>
              <p:cNvPr id="41990" name="Picture 6" descr="UFOPIN_06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2" y="1920"/>
                <a:ext cx="1336" cy="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7"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3" y="2583"/>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8"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8" y="2590"/>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9"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6" y="2398"/>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10"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6" y="2513"/>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Picture 11"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3" y="2081"/>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6" name="Picture 12"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6" y="2225"/>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Picture 13"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6" y="198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8" name="Picture 14"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3" y="2074"/>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Picture 15"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5" y="1939"/>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0" name="Picture 16"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0" y="198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1" name="Picture 17"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5" y="222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2" name="Picture 18"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5" y="2506"/>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3" name="Picture 19"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7" y="1939"/>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1989" name="Picture 20"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0" y="2400"/>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910748742"/>
      </p:ext>
    </p:extLst>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65327F0-E166-7343-85F5-E55E5E6C729D}"/>
              </a:ext>
            </a:extLst>
          </p:cNvPr>
          <p:cNvSpPr/>
          <p:nvPr/>
        </p:nvSpPr>
        <p:spPr>
          <a:xfrm>
            <a:off x="19050" y="220663"/>
            <a:ext cx="9144000" cy="7048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lvl1pPr defTabSz="684213">
              <a:defRPr sz="4000" u="sng">
                <a:solidFill>
                  <a:schemeClr val="tx1"/>
                </a:solidFill>
                <a:latin typeface="Arial" panose="020B0604020202020204" pitchFamily="34" charset="0"/>
              </a:defRPr>
            </a:lvl1pPr>
            <a:lvl2pPr defTabSz="684213">
              <a:defRPr sz="4000" u="sng">
                <a:solidFill>
                  <a:schemeClr val="tx1"/>
                </a:solidFill>
                <a:latin typeface="Arial" panose="020B0604020202020204" pitchFamily="34" charset="0"/>
              </a:defRPr>
            </a:lvl2pPr>
            <a:lvl3pPr defTabSz="684213">
              <a:defRPr sz="4000" u="sng">
                <a:solidFill>
                  <a:schemeClr val="tx1"/>
                </a:solidFill>
                <a:latin typeface="Arial" panose="020B0604020202020204" pitchFamily="34" charset="0"/>
              </a:defRPr>
            </a:lvl3pPr>
            <a:lvl4pPr defTabSz="684213">
              <a:defRPr sz="4000" u="sng">
                <a:solidFill>
                  <a:schemeClr val="tx1"/>
                </a:solidFill>
                <a:latin typeface="Arial" panose="020B0604020202020204" pitchFamily="34" charset="0"/>
              </a:defRPr>
            </a:lvl4pPr>
            <a:lvl5pPr defTabSz="684213">
              <a:defRPr sz="4000" u="sng">
                <a:solidFill>
                  <a:schemeClr val="tx1"/>
                </a:solidFill>
                <a:latin typeface="Arial" panose="020B0604020202020204" pitchFamily="34" charset="0"/>
              </a:defRPr>
            </a:lvl5pPr>
            <a:lvl6pPr marL="2284413" indent="1588" defTabSz="684213" eaLnBrk="0" fontAlgn="base" hangingPunct="0">
              <a:spcBef>
                <a:spcPct val="0"/>
              </a:spcBef>
              <a:spcAft>
                <a:spcPct val="0"/>
              </a:spcAft>
              <a:defRPr sz="4000" u="sng">
                <a:solidFill>
                  <a:schemeClr val="tx1"/>
                </a:solidFill>
                <a:latin typeface="Arial" panose="020B0604020202020204" pitchFamily="34" charset="0"/>
              </a:defRPr>
            </a:lvl6pPr>
            <a:lvl7pPr marL="2741613" indent="1588" defTabSz="684213" eaLnBrk="0" fontAlgn="base" hangingPunct="0">
              <a:spcBef>
                <a:spcPct val="0"/>
              </a:spcBef>
              <a:spcAft>
                <a:spcPct val="0"/>
              </a:spcAft>
              <a:defRPr sz="4000" u="sng">
                <a:solidFill>
                  <a:schemeClr val="tx1"/>
                </a:solidFill>
                <a:latin typeface="Arial" panose="020B0604020202020204" pitchFamily="34" charset="0"/>
              </a:defRPr>
            </a:lvl7pPr>
            <a:lvl8pPr marL="3198813" indent="1588" defTabSz="684213" eaLnBrk="0" fontAlgn="base" hangingPunct="0">
              <a:spcBef>
                <a:spcPct val="0"/>
              </a:spcBef>
              <a:spcAft>
                <a:spcPct val="0"/>
              </a:spcAft>
              <a:defRPr sz="4000" u="sng">
                <a:solidFill>
                  <a:schemeClr val="tx1"/>
                </a:solidFill>
                <a:latin typeface="Arial" panose="020B0604020202020204" pitchFamily="34" charset="0"/>
              </a:defRPr>
            </a:lvl8pPr>
            <a:lvl9pPr marL="3656013" indent="1588" defTabSz="684213" eaLnBrk="0" fontAlgn="base" hangingPunct="0">
              <a:spcBef>
                <a:spcPct val="0"/>
              </a:spcBef>
              <a:spcAft>
                <a:spcPct val="0"/>
              </a:spcAft>
              <a:defRPr sz="4000" u="sng">
                <a:solidFill>
                  <a:schemeClr val="tx1"/>
                </a:solidFill>
                <a:latin typeface="Arial" panose="020B0604020202020204" pitchFamily="34" charset="0"/>
              </a:defRPr>
            </a:lvl9pPr>
          </a:lstStyle>
          <a:p>
            <a:pPr marL="0" marR="0" lvl="0" indent="0" algn="ctr" defTabSz="684213" rtl="0" eaLnBrk="1" fontAlgn="base" latinLnBrk="0" hangingPunct="1">
              <a:lnSpc>
                <a:spcPct val="100000"/>
              </a:lnSpc>
              <a:spcBef>
                <a:spcPct val="0"/>
              </a:spcBef>
              <a:spcAft>
                <a:spcPct val="0"/>
              </a:spcAft>
              <a:buClrTx/>
              <a:buSzTx/>
              <a:buFontTx/>
              <a:buNone/>
              <a:tabLst/>
              <a:defRPr/>
            </a:pPr>
            <a:endParaRPr kumimoji="0" lang="en-US" altLang="zh-TW" sz="1500" b="0" i="0" u="none" strike="noStrike" kern="1200" cap="none" spc="0" normalizeH="0" baseline="0" noProof="0" smtClean="0">
              <a:ln>
                <a:noFill/>
              </a:ln>
              <a:solidFill>
                <a:srgbClr val="FFFFFF"/>
              </a:solidFill>
              <a:effectLst/>
              <a:uLnTx/>
              <a:uFillTx/>
              <a:latin typeface="Century Gothic" panose="020B0502020202020204" pitchFamily="34" charset="0"/>
              <a:ea typeface="新細明體" panose="02020500000000000000" pitchFamily="18" charset="-120"/>
              <a:cs typeface="+mn-cs"/>
            </a:endParaRPr>
          </a:p>
        </p:txBody>
      </p:sp>
      <p:sp>
        <p:nvSpPr>
          <p:cNvPr id="8" name="TextBox 7">
            <a:extLst>
              <a:ext uri="{FF2B5EF4-FFF2-40B4-BE49-F238E27FC236}">
                <a16:creationId xmlns:a16="http://schemas.microsoft.com/office/drawing/2014/main" id="{678E51A4-CF31-044F-A11F-C0249CEFC0C7}"/>
              </a:ext>
            </a:extLst>
          </p:cNvPr>
          <p:cNvSpPr txBox="1"/>
          <p:nvPr/>
        </p:nvSpPr>
        <p:spPr>
          <a:xfrm>
            <a:off x="19050" y="1200150"/>
            <a:ext cx="2800350" cy="1608138"/>
          </a:xfrm>
          <a:prstGeom prst="rect">
            <a:avLst/>
          </a:prstGeom>
          <a:noFill/>
        </p:spPr>
        <p:txBody>
          <a:bodyPr lIns="68576" tIns="34289" rIns="68576" bIns="34289">
            <a:spAutoFit/>
          </a:bodyPr>
          <a:lstStyle/>
          <a:p>
            <a:pPr marL="285736" marR="0" lvl="0" indent="-285736"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Experience Residual Income</a:t>
            </a:r>
          </a:p>
          <a:p>
            <a:pPr marL="285736" marR="0" lvl="0" indent="-285736"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Validate The System</a:t>
            </a:r>
          </a:p>
          <a:p>
            <a:pPr marL="285736" marR="0" lvl="0" indent="-285736"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Build Belief</a:t>
            </a:r>
          </a:p>
          <a:p>
            <a:pPr marL="285736" marR="0" lvl="0" indent="-285736"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Confidence to Lead</a:t>
            </a:r>
          </a:p>
        </p:txBody>
      </p:sp>
      <p:pic>
        <p:nvPicPr>
          <p:cNvPr id="43012" name="Picture 2" descr="iStock-50666436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931863"/>
            <a:ext cx="63436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15AC5F03-39CC-F94A-9F78-90625F47F684}"/>
              </a:ext>
            </a:extLst>
          </p:cNvPr>
          <p:cNvSpPr/>
          <p:nvPr/>
        </p:nvSpPr>
        <p:spPr>
          <a:xfrm>
            <a:off x="0" y="209550"/>
            <a:ext cx="9144000" cy="704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lvl1pPr defTabSz="684213">
              <a:defRPr sz="4000" u="sng">
                <a:solidFill>
                  <a:schemeClr val="tx1"/>
                </a:solidFill>
                <a:latin typeface="Arial" panose="020B0604020202020204" pitchFamily="34" charset="0"/>
              </a:defRPr>
            </a:lvl1pPr>
            <a:lvl2pPr defTabSz="684213">
              <a:defRPr sz="4000" u="sng">
                <a:solidFill>
                  <a:schemeClr val="tx1"/>
                </a:solidFill>
                <a:latin typeface="Arial" panose="020B0604020202020204" pitchFamily="34" charset="0"/>
              </a:defRPr>
            </a:lvl2pPr>
            <a:lvl3pPr defTabSz="684213">
              <a:defRPr sz="4000" u="sng">
                <a:solidFill>
                  <a:schemeClr val="tx1"/>
                </a:solidFill>
                <a:latin typeface="Arial" panose="020B0604020202020204" pitchFamily="34" charset="0"/>
              </a:defRPr>
            </a:lvl3pPr>
            <a:lvl4pPr defTabSz="684213">
              <a:defRPr sz="4000" u="sng">
                <a:solidFill>
                  <a:schemeClr val="tx1"/>
                </a:solidFill>
                <a:latin typeface="Arial" panose="020B0604020202020204" pitchFamily="34" charset="0"/>
              </a:defRPr>
            </a:lvl4pPr>
            <a:lvl5pPr defTabSz="684213">
              <a:defRPr sz="4000" u="sng">
                <a:solidFill>
                  <a:schemeClr val="tx1"/>
                </a:solidFill>
                <a:latin typeface="Arial" panose="020B0604020202020204" pitchFamily="34" charset="0"/>
              </a:defRPr>
            </a:lvl5pPr>
            <a:lvl6pPr marL="2284413" indent="1588" defTabSz="684213" eaLnBrk="0" fontAlgn="base" hangingPunct="0">
              <a:spcBef>
                <a:spcPct val="0"/>
              </a:spcBef>
              <a:spcAft>
                <a:spcPct val="0"/>
              </a:spcAft>
              <a:defRPr sz="4000" u="sng">
                <a:solidFill>
                  <a:schemeClr val="tx1"/>
                </a:solidFill>
                <a:latin typeface="Arial" panose="020B0604020202020204" pitchFamily="34" charset="0"/>
              </a:defRPr>
            </a:lvl6pPr>
            <a:lvl7pPr marL="2741613" indent="1588" defTabSz="684213" eaLnBrk="0" fontAlgn="base" hangingPunct="0">
              <a:spcBef>
                <a:spcPct val="0"/>
              </a:spcBef>
              <a:spcAft>
                <a:spcPct val="0"/>
              </a:spcAft>
              <a:defRPr sz="4000" u="sng">
                <a:solidFill>
                  <a:schemeClr val="tx1"/>
                </a:solidFill>
                <a:latin typeface="Arial" panose="020B0604020202020204" pitchFamily="34" charset="0"/>
              </a:defRPr>
            </a:lvl7pPr>
            <a:lvl8pPr marL="3198813" indent="1588" defTabSz="684213" eaLnBrk="0" fontAlgn="base" hangingPunct="0">
              <a:spcBef>
                <a:spcPct val="0"/>
              </a:spcBef>
              <a:spcAft>
                <a:spcPct val="0"/>
              </a:spcAft>
              <a:defRPr sz="4000" u="sng">
                <a:solidFill>
                  <a:schemeClr val="tx1"/>
                </a:solidFill>
                <a:latin typeface="Arial" panose="020B0604020202020204" pitchFamily="34" charset="0"/>
              </a:defRPr>
            </a:lvl8pPr>
            <a:lvl9pPr marL="3656013" indent="1588" defTabSz="684213" eaLnBrk="0" fontAlgn="base" hangingPunct="0">
              <a:spcBef>
                <a:spcPct val="0"/>
              </a:spcBef>
              <a:spcAft>
                <a:spcPct val="0"/>
              </a:spcAft>
              <a:defRPr sz="4000" u="sng">
                <a:solidFill>
                  <a:schemeClr val="tx1"/>
                </a:solidFill>
                <a:latin typeface="Arial" panose="020B0604020202020204" pitchFamily="34" charset="0"/>
              </a:defRPr>
            </a:lvl9pPr>
          </a:lstStyle>
          <a:p>
            <a:pPr marL="0" marR="0" lvl="0" indent="0" algn="ctr" defTabSz="684213" rtl="0" eaLnBrk="1" fontAlgn="base" latinLnBrk="0" hangingPunct="1">
              <a:lnSpc>
                <a:spcPct val="100000"/>
              </a:lnSpc>
              <a:spcBef>
                <a:spcPct val="0"/>
              </a:spcBef>
              <a:spcAft>
                <a:spcPct val="0"/>
              </a:spcAft>
              <a:buClrTx/>
              <a:buSzTx/>
              <a:buFontTx/>
              <a:buNone/>
              <a:tabLst/>
              <a:defRPr/>
            </a:pPr>
            <a:endParaRPr kumimoji="0" lang="en-US" altLang="zh-TW" sz="1500" b="0" i="0" u="none" strike="noStrike" kern="1200" cap="none" spc="0" normalizeH="0" baseline="0" noProof="0" smtClean="0">
              <a:ln>
                <a:noFill/>
              </a:ln>
              <a:solidFill>
                <a:srgbClr val="FFFFFF"/>
              </a:solidFill>
              <a:effectLst/>
              <a:uLnTx/>
              <a:uFillTx/>
              <a:latin typeface="Century Gothic" panose="020B0502020202020204" pitchFamily="34" charset="0"/>
              <a:ea typeface="新細明體" panose="02020500000000000000" pitchFamily="18" charset="-120"/>
              <a:cs typeface="+mn-cs"/>
            </a:endParaRPr>
          </a:p>
        </p:txBody>
      </p:sp>
      <p:sp>
        <p:nvSpPr>
          <p:cNvPr id="18" name="Rectangle 17">
            <a:extLst>
              <a:ext uri="{FF2B5EF4-FFF2-40B4-BE49-F238E27FC236}">
                <a16:creationId xmlns:a16="http://schemas.microsoft.com/office/drawing/2014/main" id="{2F25A2DD-BA80-F647-A5D0-2B31AA854425}"/>
              </a:ext>
            </a:extLst>
          </p:cNvPr>
          <p:cNvSpPr/>
          <p:nvPr/>
        </p:nvSpPr>
        <p:spPr>
          <a:xfrm>
            <a:off x="315913" y="331788"/>
            <a:ext cx="8774112" cy="476250"/>
          </a:xfrm>
          <a:prstGeom prst="rect">
            <a:avLst/>
          </a:prstGeom>
        </p:spPr>
        <p:txBody>
          <a:bodyPr lIns="91374" tIns="45687" rIns="91374" bIns="45687">
            <a:spAutoFit/>
          </a:bodyPr>
          <a:lstStyle/>
          <a:p>
            <a:pPr marL="0" marR="0" lvl="0" indent="0" algn="ctr" defTabSz="685749" rtl="0" eaLnBrk="1" fontAlgn="auto" latinLnBrk="0" hangingPunct="1">
              <a:lnSpc>
                <a:spcPts val="3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Helvetica Regular" charset="0"/>
                <a:cs typeface="Helvetica Regular" charset="0"/>
              </a:rPr>
              <a:t>New Distributor Growth Strategy </a:t>
            </a:r>
          </a:p>
        </p:txBody>
      </p:sp>
      <p:pic>
        <p:nvPicPr>
          <p:cNvPr id="43015" name="TextBox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6700" y="1041400"/>
            <a:ext cx="41275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911450"/>
      </p:ext>
    </p:extLst>
  </p:cSld>
  <p:clrMapOvr>
    <a:masterClrMapping/>
  </p:clrMapOvr>
  <p:transition spd="slow">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FC2411-89C8-944E-A1FB-10CA036F5A77}"/>
              </a:ext>
            </a:extLst>
          </p:cNvPr>
          <p:cNvSpPr/>
          <p:nvPr/>
        </p:nvSpPr>
        <p:spPr>
          <a:xfrm>
            <a:off x="19050" y="220663"/>
            <a:ext cx="9144000" cy="7048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lvl1pPr defTabSz="684213">
              <a:defRPr sz="4000" u="sng">
                <a:solidFill>
                  <a:schemeClr val="tx1"/>
                </a:solidFill>
                <a:latin typeface="Arial" panose="020B0604020202020204" pitchFamily="34" charset="0"/>
              </a:defRPr>
            </a:lvl1pPr>
            <a:lvl2pPr defTabSz="684213">
              <a:defRPr sz="4000" u="sng">
                <a:solidFill>
                  <a:schemeClr val="tx1"/>
                </a:solidFill>
                <a:latin typeface="Arial" panose="020B0604020202020204" pitchFamily="34" charset="0"/>
              </a:defRPr>
            </a:lvl2pPr>
            <a:lvl3pPr defTabSz="684213">
              <a:defRPr sz="4000" u="sng">
                <a:solidFill>
                  <a:schemeClr val="tx1"/>
                </a:solidFill>
                <a:latin typeface="Arial" panose="020B0604020202020204" pitchFamily="34" charset="0"/>
              </a:defRPr>
            </a:lvl3pPr>
            <a:lvl4pPr defTabSz="684213">
              <a:defRPr sz="4000" u="sng">
                <a:solidFill>
                  <a:schemeClr val="tx1"/>
                </a:solidFill>
                <a:latin typeface="Arial" panose="020B0604020202020204" pitchFamily="34" charset="0"/>
              </a:defRPr>
            </a:lvl4pPr>
            <a:lvl5pPr defTabSz="684213">
              <a:defRPr sz="4000" u="sng">
                <a:solidFill>
                  <a:schemeClr val="tx1"/>
                </a:solidFill>
                <a:latin typeface="Arial" panose="020B0604020202020204" pitchFamily="34" charset="0"/>
              </a:defRPr>
            </a:lvl5pPr>
            <a:lvl6pPr marL="2284413" indent="1588" defTabSz="684213" eaLnBrk="0" fontAlgn="base" hangingPunct="0">
              <a:spcBef>
                <a:spcPct val="0"/>
              </a:spcBef>
              <a:spcAft>
                <a:spcPct val="0"/>
              </a:spcAft>
              <a:defRPr sz="4000" u="sng">
                <a:solidFill>
                  <a:schemeClr val="tx1"/>
                </a:solidFill>
                <a:latin typeface="Arial" panose="020B0604020202020204" pitchFamily="34" charset="0"/>
              </a:defRPr>
            </a:lvl6pPr>
            <a:lvl7pPr marL="2741613" indent="1588" defTabSz="684213" eaLnBrk="0" fontAlgn="base" hangingPunct="0">
              <a:spcBef>
                <a:spcPct val="0"/>
              </a:spcBef>
              <a:spcAft>
                <a:spcPct val="0"/>
              </a:spcAft>
              <a:defRPr sz="4000" u="sng">
                <a:solidFill>
                  <a:schemeClr val="tx1"/>
                </a:solidFill>
                <a:latin typeface="Arial" panose="020B0604020202020204" pitchFamily="34" charset="0"/>
              </a:defRPr>
            </a:lvl7pPr>
            <a:lvl8pPr marL="3198813" indent="1588" defTabSz="684213" eaLnBrk="0" fontAlgn="base" hangingPunct="0">
              <a:spcBef>
                <a:spcPct val="0"/>
              </a:spcBef>
              <a:spcAft>
                <a:spcPct val="0"/>
              </a:spcAft>
              <a:defRPr sz="4000" u="sng">
                <a:solidFill>
                  <a:schemeClr val="tx1"/>
                </a:solidFill>
                <a:latin typeface="Arial" panose="020B0604020202020204" pitchFamily="34" charset="0"/>
              </a:defRPr>
            </a:lvl8pPr>
            <a:lvl9pPr marL="3656013" indent="1588" defTabSz="684213" eaLnBrk="0" fontAlgn="base" hangingPunct="0">
              <a:spcBef>
                <a:spcPct val="0"/>
              </a:spcBef>
              <a:spcAft>
                <a:spcPct val="0"/>
              </a:spcAft>
              <a:defRPr sz="4000" u="sng">
                <a:solidFill>
                  <a:schemeClr val="tx1"/>
                </a:solidFill>
                <a:latin typeface="Arial" panose="020B0604020202020204" pitchFamily="34" charset="0"/>
              </a:defRPr>
            </a:lvl9pPr>
          </a:lstStyle>
          <a:p>
            <a:pPr marL="0" marR="0" lvl="0" indent="0" algn="ctr" defTabSz="684213" rtl="0" eaLnBrk="1" fontAlgn="base" latinLnBrk="0" hangingPunct="1">
              <a:lnSpc>
                <a:spcPct val="100000"/>
              </a:lnSpc>
              <a:spcBef>
                <a:spcPct val="0"/>
              </a:spcBef>
              <a:spcAft>
                <a:spcPct val="0"/>
              </a:spcAft>
              <a:buClrTx/>
              <a:buSzTx/>
              <a:buFontTx/>
              <a:buNone/>
              <a:tabLst/>
              <a:defRPr/>
            </a:pPr>
            <a:endParaRPr kumimoji="0" lang="en-US" altLang="zh-TW" sz="1500" b="0" i="0" u="none" strike="noStrike" kern="1200" cap="none" spc="0" normalizeH="0" baseline="0" noProof="0" smtClean="0">
              <a:ln>
                <a:noFill/>
              </a:ln>
              <a:solidFill>
                <a:srgbClr val="FFFFFF"/>
              </a:solidFill>
              <a:effectLst/>
              <a:uLnTx/>
              <a:uFillTx/>
              <a:latin typeface="Century Gothic" panose="020B0502020202020204" pitchFamily="34" charset="0"/>
              <a:ea typeface="新細明體" panose="02020500000000000000" pitchFamily="18" charset="-120"/>
              <a:cs typeface="+mn-cs"/>
            </a:endParaRPr>
          </a:p>
        </p:txBody>
      </p:sp>
      <p:pic>
        <p:nvPicPr>
          <p:cNvPr id="45059" name="Picture 2" descr="iStock-50666436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19400" y="931863"/>
            <a:ext cx="634365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a:extLst>
              <a:ext uri="{FF2B5EF4-FFF2-40B4-BE49-F238E27FC236}">
                <a16:creationId xmlns:a16="http://schemas.microsoft.com/office/drawing/2014/main" id="{46F86D2A-0E91-A24B-955C-4C558AB97A75}"/>
              </a:ext>
            </a:extLst>
          </p:cNvPr>
          <p:cNvSpPr/>
          <p:nvPr/>
        </p:nvSpPr>
        <p:spPr>
          <a:xfrm>
            <a:off x="0" y="209550"/>
            <a:ext cx="9144000" cy="704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lvl1pPr defTabSz="684213">
              <a:defRPr sz="4000" u="sng">
                <a:solidFill>
                  <a:schemeClr val="tx1"/>
                </a:solidFill>
                <a:latin typeface="Arial" panose="020B0604020202020204" pitchFamily="34" charset="0"/>
              </a:defRPr>
            </a:lvl1pPr>
            <a:lvl2pPr defTabSz="684213">
              <a:defRPr sz="4000" u="sng">
                <a:solidFill>
                  <a:schemeClr val="tx1"/>
                </a:solidFill>
                <a:latin typeface="Arial" panose="020B0604020202020204" pitchFamily="34" charset="0"/>
              </a:defRPr>
            </a:lvl2pPr>
            <a:lvl3pPr defTabSz="684213">
              <a:defRPr sz="4000" u="sng">
                <a:solidFill>
                  <a:schemeClr val="tx1"/>
                </a:solidFill>
                <a:latin typeface="Arial" panose="020B0604020202020204" pitchFamily="34" charset="0"/>
              </a:defRPr>
            </a:lvl3pPr>
            <a:lvl4pPr defTabSz="684213">
              <a:defRPr sz="4000" u="sng">
                <a:solidFill>
                  <a:schemeClr val="tx1"/>
                </a:solidFill>
                <a:latin typeface="Arial" panose="020B0604020202020204" pitchFamily="34" charset="0"/>
              </a:defRPr>
            </a:lvl4pPr>
            <a:lvl5pPr defTabSz="684213">
              <a:defRPr sz="4000" u="sng">
                <a:solidFill>
                  <a:schemeClr val="tx1"/>
                </a:solidFill>
                <a:latin typeface="Arial" panose="020B0604020202020204" pitchFamily="34" charset="0"/>
              </a:defRPr>
            </a:lvl5pPr>
            <a:lvl6pPr marL="2284413" indent="1588" defTabSz="684213" eaLnBrk="0" fontAlgn="base" hangingPunct="0">
              <a:spcBef>
                <a:spcPct val="0"/>
              </a:spcBef>
              <a:spcAft>
                <a:spcPct val="0"/>
              </a:spcAft>
              <a:defRPr sz="4000" u="sng">
                <a:solidFill>
                  <a:schemeClr val="tx1"/>
                </a:solidFill>
                <a:latin typeface="Arial" panose="020B0604020202020204" pitchFamily="34" charset="0"/>
              </a:defRPr>
            </a:lvl6pPr>
            <a:lvl7pPr marL="2741613" indent="1588" defTabSz="684213" eaLnBrk="0" fontAlgn="base" hangingPunct="0">
              <a:spcBef>
                <a:spcPct val="0"/>
              </a:spcBef>
              <a:spcAft>
                <a:spcPct val="0"/>
              </a:spcAft>
              <a:defRPr sz="4000" u="sng">
                <a:solidFill>
                  <a:schemeClr val="tx1"/>
                </a:solidFill>
                <a:latin typeface="Arial" panose="020B0604020202020204" pitchFamily="34" charset="0"/>
              </a:defRPr>
            </a:lvl7pPr>
            <a:lvl8pPr marL="3198813" indent="1588" defTabSz="684213" eaLnBrk="0" fontAlgn="base" hangingPunct="0">
              <a:spcBef>
                <a:spcPct val="0"/>
              </a:spcBef>
              <a:spcAft>
                <a:spcPct val="0"/>
              </a:spcAft>
              <a:defRPr sz="4000" u="sng">
                <a:solidFill>
                  <a:schemeClr val="tx1"/>
                </a:solidFill>
                <a:latin typeface="Arial" panose="020B0604020202020204" pitchFamily="34" charset="0"/>
              </a:defRPr>
            </a:lvl8pPr>
            <a:lvl9pPr marL="3656013" indent="1588" defTabSz="684213" eaLnBrk="0" fontAlgn="base" hangingPunct="0">
              <a:spcBef>
                <a:spcPct val="0"/>
              </a:spcBef>
              <a:spcAft>
                <a:spcPct val="0"/>
              </a:spcAft>
              <a:defRPr sz="4000" u="sng">
                <a:solidFill>
                  <a:schemeClr val="tx1"/>
                </a:solidFill>
                <a:latin typeface="Arial" panose="020B0604020202020204" pitchFamily="34" charset="0"/>
              </a:defRPr>
            </a:lvl9pPr>
          </a:lstStyle>
          <a:p>
            <a:pPr marL="0" marR="0" lvl="0" indent="0" algn="ctr" defTabSz="684213" rtl="0" eaLnBrk="1" fontAlgn="base" latinLnBrk="0" hangingPunct="1">
              <a:lnSpc>
                <a:spcPct val="100000"/>
              </a:lnSpc>
              <a:spcBef>
                <a:spcPct val="0"/>
              </a:spcBef>
              <a:spcAft>
                <a:spcPct val="0"/>
              </a:spcAft>
              <a:buClrTx/>
              <a:buSzTx/>
              <a:buFontTx/>
              <a:buNone/>
              <a:tabLst/>
              <a:defRPr/>
            </a:pPr>
            <a:endParaRPr kumimoji="0" lang="en-US" altLang="zh-TW" sz="1500" b="0" i="0" u="none" strike="noStrike" kern="1200" cap="none" spc="0" normalizeH="0" baseline="0" noProof="0" smtClean="0">
              <a:ln>
                <a:noFill/>
              </a:ln>
              <a:solidFill>
                <a:srgbClr val="FFFFFF"/>
              </a:solidFill>
              <a:effectLst/>
              <a:uLnTx/>
              <a:uFillTx/>
              <a:latin typeface="Century Gothic" panose="020B0502020202020204" pitchFamily="34" charset="0"/>
              <a:ea typeface="新細明體" panose="02020500000000000000" pitchFamily="18" charset="-120"/>
              <a:cs typeface="+mn-cs"/>
            </a:endParaRPr>
          </a:p>
        </p:txBody>
      </p:sp>
      <p:sp>
        <p:nvSpPr>
          <p:cNvPr id="18" name="Rectangle 17">
            <a:extLst>
              <a:ext uri="{FF2B5EF4-FFF2-40B4-BE49-F238E27FC236}">
                <a16:creationId xmlns:a16="http://schemas.microsoft.com/office/drawing/2014/main" id="{0745B76E-3864-454F-8121-F5B3D5615E41}"/>
              </a:ext>
            </a:extLst>
          </p:cNvPr>
          <p:cNvSpPr/>
          <p:nvPr/>
        </p:nvSpPr>
        <p:spPr>
          <a:xfrm>
            <a:off x="315913" y="331788"/>
            <a:ext cx="8774112" cy="476250"/>
          </a:xfrm>
          <a:prstGeom prst="rect">
            <a:avLst/>
          </a:prstGeom>
        </p:spPr>
        <p:txBody>
          <a:bodyPr lIns="91374" tIns="45687" rIns="91374" bIns="45687">
            <a:spAutoFit/>
          </a:bodyPr>
          <a:lstStyle/>
          <a:p>
            <a:pPr marL="0" marR="0" lvl="0" indent="0" algn="ctr" defTabSz="685749" rtl="0" eaLnBrk="1" fontAlgn="auto" latinLnBrk="0" hangingPunct="1">
              <a:lnSpc>
                <a:spcPts val="3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Helvetica Regular" charset="0"/>
                <a:cs typeface="Helvetica Regular" charset="0"/>
              </a:rPr>
              <a:t>New Distributor Growth Strategy </a:t>
            </a:r>
          </a:p>
        </p:txBody>
      </p:sp>
      <p:pic>
        <p:nvPicPr>
          <p:cNvPr id="45062" name="TextBox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6700" y="1117600"/>
            <a:ext cx="60325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Rectangle 3"/>
          <p:cNvSpPr txBox="1">
            <a:spLocks/>
          </p:cNvSpPr>
          <p:nvPr/>
        </p:nvSpPr>
        <p:spPr bwMode="auto">
          <a:xfrm>
            <a:off x="76200" y="1200150"/>
            <a:ext cx="27432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5125" indent="-255588">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620713" indent="-2286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858838"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143000" indent="-228600">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4pPr>
            <a:lvl5pPr marL="1371600" indent="-228600">
              <a:lnSpc>
                <a:spcPct val="90000"/>
              </a:lnSpc>
              <a:spcBef>
                <a:spcPts val="375"/>
              </a:spcBef>
              <a:buFont typeface="Arial" panose="020B0604020202020204" pitchFamily="34" charset="0"/>
              <a:buChar char="•"/>
              <a:defRPr sz="1400">
                <a:solidFill>
                  <a:schemeClr val="tx1"/>
                </a:solidFill>
                <a:latin typeface="Calibri" panose="020F0502020204030204" pitchFamily="34" charset="0"/>
              </a:defRPr>
            </a:lvl5pPr>
            <a:lvl6pPr marL="1828800" indent="-2286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6pPr>
            <a:lvl7pPr marL="2286000" indent="-2286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7pPr>
            <a:lvl8pPr marL="2743200" indent="-2286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8pPr>
            <a:lvl9pPr marL="3200400" indent="-228600" eaLnBrk="0" fontAlgn="base" hangingPunct="0">
              <a:lnSpc>
                <a:spcPct val="90000"/>
              </a:lnSpc>
              <a:spcBef>
                <a:spcPts val="375"/>
              </a:spcBef>
              <a:spcAft>
                <a:spcPct val="0"/>
              </a:spcAft>
              <a:buFont typeface="Arial" panose="020B0604020202020204" pitchFamily="34" charset="0"/>
              <a:buChar char="•"/>
              <a:defRPr sz="1400">
                <a:solidFill>
                  <a:schemeClr val="tx1"/>
                </a:solidFill>
                <a:latin typeface="Calibri" panose="020F0502020204030204" pitchFamily="34" charset="0"/>
              </a:defRPr>
            </a:lvl9pPr>
          </a:lstStyle>
          <a:p>
            <a:pPr marL="365125" marR="0" lvl="0" indent="-255588" algn="l" defTabSz="914400" rtl="0" eaLnBrk="1" fontAlgn="base" latinLnBrk="0" hangingPunct="1">
              <a:lnSpc>
                <a:spcPct val="100000"/>
              </a:lnSpc>
              <a:spcBef>
                <a:spcPts val="400"/>
              </a:spcBef>
              <a:spcAft>
                <a:spcPct val="0"/>
              </a:spcAft>
              <a:buClr>
                <a:prstClr val="black"/>
              </a:buClr>
              <a:buSzTx/>
              <a:buFont typeface="Arial" panose="020B0604020202020204" pitchFamily="34" charset="0"/>
              <a:buChar char="•"/>
              <a:tabLst/>
              <a:defRPr/>
            </a:pPr>
            <a:r>
              <a:rPr kumimoji="0" lang="en-US"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t>Learn to Follow</a:t>
            </a:r>
          </a:p>
          <a:p>
            <a:pPr marL="365125" marR="0" lvl="0" indent="-255588" algn="l" defTabSz="914400" rtl="0" eaLnBrk="1" fontAlgn="base" latinLnBrk="0" hangingPunct="1">
              <a:lnSpc>
                <a:spcPct val="100000"/>
              </a:lnSpc>
              <a:spcBef>
                <a:spcPts val="400"/>
              </a:spcBef>
              <a:spcAft>
                <a:spcPct val="0"/>
              </a:spcAft>
              <a:buClr>
                <a:prstClr val="black"/>
              </a:buClr>
              <a:buSzTx/>
              <a:buFont typeface="Arial" panose="020B0604020202020204" pitchFamily="34" charset="0"/>
              <a:buChar char="•"/>
              <a:tabLst/>
              <a:defRPr/>
            </a:pPr>
            <a:r>
              <a:rPr kumimoji="0" lang="en-US"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t>Walk the Talk</a:t>
            </a:r>
          </a:p>
          <a:p>
            <a:pPr marL="365125" marR="0" lvl="0" indent="-255588" algn="l" defTabSz="914400" rtl="0" eaLnBrk="1" fontAlgn="base" latinLnBrk="0" hangingPunct="1">
              <a:lnSpc>
                <a:spcPct val="100000"/>
              </a:lnSpc>
              <a:spcBef>
                <a:spcPts val="400"/>
              </a:spcBef>
              <a:spcAft>
                <a:spcPct val="0"/>
              </a:spcAft>
              <a:buClr>
                <a:prstClr val="black"/>
              </a:buClr>
              <a:buSzTx/>
              <a:buFont typeface="Arial" panose="020B0604020202020204" pitchFamily="34" charset="0"/>
              <a:buChar char="•"/>
              <a:tabLst/>
              <a:defRPr/>
            </a:pPr>
            <a:r>
              <a:rPr kumimoji="0" lang="en-US"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t>Walk in Your Team’s Shoes</a:t>
            </a:r>
          </a:p>
          <a:p>
            <a:pPr marL="365125" marR="0" lvl="0" indent="-255588" algn="l" defTabSz="914400" rtl="0" eaLnBrk="1" fontAlgn="base" latinLnBrk="0" hangingPunct="1">
              <a:lnSpc>
                <a:spcPct val="100000"/>
              </a:lnSpc>
              <a:spcBef>
                <a:spcPts val="400"/>
              </a:spcBef>
              <a:spcAft>
                <a:spcPct val="0"/>
              </a:spcAft>
              <a:buClr>
                <a:prstClr val="black"/>
              </a:buClr>
              <a:buSzTx/>
              <a:buFont typeface="Arial" panose="020B0604020202020204" pitchFamily="34" charset="0"/>
              <a:buChar char="•"/>
              <a:tabLst/>
              <a:defRPr/>
            </a:pPr>
            <a:endParaRPr kumimoji="0" lang="en-US"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endParaRPr>
          </a:p>
          <a:p>
            <a:pPr marL="365125" marR="0" lvl="0" indent="-255588" algn="l" defTabSz="914400" rtl="0" eaLnBrk="1" fontAlgn="base" latinLnBrk="0" hangingPunct="1">
              <a:lnSpc>
                <a:spcPct val="100000"/>
              </a:lnSpc>
              <a:spcBef>
                <a:spcPts val="400"/>
              </a:spcBef>
              <a:spcAft>
                <a:spcPct val="0"/>
              </a:spcAft>
              <a:buClr>
                <a:prstClr val="black"/>
              </a:buClr>
              <a:buSzTx/>
              <a:buFont typeface="Arial" panose="020B0604020202020204" pitchFamily="34" charset="0"/>
              <a:buChar char="•"/>
              <a:tabLst/>
              <a:defRPr/>
            </a:pPr>
            <a:endParaRPr kumimoji="0" lang="en-US" altLang="en-US" sz="20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92468762"/>
      </p:ext>
    </p:extLst>
  </p:cSld>
  <p:clrMapOvr>
    <a:masterClrMapping/>
  </p:clrMapOvr>
  <p:transition spd="slow">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9" descr="iStock-47064742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3050" y="914400"/>
            <a:ext cx="6335713"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Freeform 11"/>
          <p:cNvSpPr>
            <a:spLocks noEditPoints="1"/>
          </p:cNvSpPr>
          <p:nvPr/>
        </p:nvSpPr>
        <p:spPr bwMode="auto">
          <a:xfrm flipH="1">
            <a:off x="215900" y="1290638"/>
            <a:ext cx="341313" cy="257175"/>
          </a:xfrm>
          <a:custGeom>
            <a:avLst/>
            <a:gdLst>
              <a:gd name="T0" fmla="*/ 2147483646 w 3354"/>
              <a:gd name="T1" fmla="*/ 2147483646 h 3329"/>
              <a:gd name="T2" fmla="*/ 2147483646 w 3354"/>
              <a:gd name="T3" fmla="*/ 2147483646 h 3329"/>
              <a:gd name="T4" fmla="*/ 2147483646 w 3354"/>
              <a:gd name="T5" fmla="*/ 2147483646 h 3329"/>
              <a:gd name="T6" fmla="*/ 2147483646 w 3354"/>
              <a:gd name="T7" fmla="*/ 2147483646 h 3329"/>
              <a:gd name="T8" fmla="*/ 2147483646 w 3354"/>
              <a:gd name="T9" fmla="*/ 2147483646 h 3329"/>
              <a:gd name="T10" fmla="*/ 2147483646 w 3354"/>
              <a:gd name="T11" fmla="*/ 2147483646 h 3329"/>
              <a:gd name="T12" fmla="*/ 2147483646 w 3354"/>
              <a:gd name="T13" fmla="*/ 2147483646 h 3329"/>
              <a:gd name="T14" fmla="*/ 2147483646 w 3354"/>
              <a:gd name="T15" fmla="*/ 2147483646 h 3329"/>
              <a:gd name="T16" fmla="*/ 2147483646 w 3354"/>
              <a:gd name="T17" fmla="*/ 2147483646 h 3329"/>
              <a:gd name="T18" fmla="*/ 2147483646 w 3354"/>
              <a:gd name="T19" fmla="*/ 2147483646 h 3329"/>
              <a:gd name="T20" fmla="*/ 2147483646 w 3354"/>
              <a:gd name="T21" fmla="*/ 2147483646 h 3329"/>
              <a:gd name="T22" fmla="*/ 2147483646 w 3354"/>
              <a:gd name="T23" fmla="*/ 2147483646 h 3329"/>
              <a:gd name="T24" fmla="*/ 2147483646 w 3354"/>
              <a:gd name="T25" fmla="*/ 2147483646 h 3329"/>
              <a:gd name="T26" fmla="*/ 2147483646 w 3354"/>
              <a:gd name="T27" fmla="*/ 2147483646 h 3329"/>
              <a:gd name="T28" fmla="*/ 2147483646 w 3354"/>
              <a:gd name="T29" fmla="*/ 2147483646 h 3329"/>
              <a:gd name="T30" fmla="*/ 2147483646 w 3354"/>
              <a:gd name="T31" fmla="*/ 2147483646 h 3329"/>
              <a:gd name="T32" fmla="*/ 2147483646 w 3354"/>
              <a:gd name="T33" fmla="*/ 2147483646 h 3329"/>
              <a:gd name="T34" fmla="*/ 2147483646 w 3354"/>
              <a:gd name="T35" fmla="*/ 2147483646 h 3329"/>
              <a:gd name="T36" fmla="*/ 2147483646 w 3354"/>
              <a:gd name="T37" fmla="*/ 2147483646 h 3329"/>
              <a:gd name="T38" fmla="*/ 2147483646 w 3354"/>
              <a:gd name="T39" fmla="*/ 2147483646 h 3329"/>
              <a:gd name="T40" fmla="*/ 2147483646 w 3354"/>
              <a:gd name="T41" fmla="*/ 2147483646 h 3329"/>
              <a:gd name="T42" fmla="*/ 2147483646 w 3354"/>
              <a:gd name="T43" fmla="*/ 2147483646 h 3329"/>
              <a:gd name="T44" fmla="*/ 2147483646 w 3354"/>
              <a:gd name="T45" fmla="*/ 2147483646 h 3329"/>
              <a:gd name="T46" fmla="*/ 2147483646 w 3354"/>
              <a:gd name="T47" fmla="*/ 2147483646 h 3329"/>
              <a:gd name="T48" fmla="*/ 2147483646 w 3354"/>
              <a:gd name="T49" fmla="*/ 2147483646 h 3329"/>
              <a:gd name="T50" fmla="*/ 2147483646 w 3354"/>
              <a:gd name="T51" fmla="*/ 2147483646 h 3329"/>
              <a:gd name="T52" fmla="*/ 2147483646 w 3354"/>
              <a:gd name="T53" fmla="*/ 2147483646 h 3329"/>
              <a:gd name="T54" fmla="*/ 2147483646 w 3354"/>
              <a:gd name="T55" fmla="*/ 2147483646 h 3329"/>
              <a:gd name="T56" fmla="*/ 2147483646 w 3354"/>
              <a:gd name="T57" fmla="*/ 2147483646 h 3329"/>
              <a:gd name="T58" fmla="*/ 2147483646 w 3354"/>
              <a:gd name="T59" fmla="*/ 2147483646 h 3329"/>
              <a:gd name="T60" fmla="*/ 2147483646 w 3354"/>
              <a:gd name="T61" fmla="*/ 2147483646 h 3329"/>
              <a:gd name="T62" fmla="*/ 2147483646 w 3354"/>
              <a:gd name="T63" fmla="*/ 2147483646 h 3329"/>
              <a:gd name="T64" fmla="*/ 2147483646 w 3354"/>
              <a:gd name="T65" fmla="*/ 2147483646 h 3329"/>
              <a:gd name="T66" fmla="*/ 2147483646 w 3354"/>
              <a:gd name="T67" fmla="*/ 2147483646 h 3329"/>
              <a:gd name="T68" fmla="*/ 2147483646 w 3354"/>
              <a:gd name="T69" fmla="*/ 2147483646 h 3329"/>
              <a:gd name="T70" fmla="*/ 2147483646 w 3354"/>
              <a:gd name="T71" fmla="*/ 2147483646 h 3329"/>
              <a:gd name="T72" fmla="*/ 2147483646 w 3354"/>
              <a:gd name="T73" fmla="*/ 2147483646 h 3329"/>
              <a:gd name="T74" fmla="*/ 2147483646 w 3354"/>
              <a:gd name="T75" fmla="*/ 2147483646 h 3329"/>
              <a:gd name="T76" fmla="*/ 2147483646 w 3354"/>
              <a:gd name="T77" fmla="*/ 2147483646 h 3329"/>
              <a:gd name="T78" fmla="*/ 2147483646 w 3354"/>
              <a:gd name="T79" fmla="*/ 2147483646 h 3329"/>
              <a:gd name="T80" fmla="*/ 2147483646 w 3354"/>
              <a:gd name="T81" fmla="*/ 2147483646 h 3329"/>
              <a:gd name="T82" fmla="*/ 2147483646 w 3354"/>
              <a:gd name="T83" fmla="*/ 2147483646 h 3329"/>
              <a:gd name="T84" fmla="*/ 2147483646 w 3354"/>
              <a:gd name="T85" fmla="*/ 2147483646 h 3329"/>
              <a:gd name="T86" fmla="*/ 2147483646 w 3354"/>
              <a:gd name="T87" fmla="*/ 2147483646 h 3329"/>
              <a:gd name="T88" fmla="*/ 2147483646 w 3354"/>
              <a:gd name="T89" fmla="*/ 2147483646 h 3329"/>
              <a:gd name="T90" fmla="*/ 2147483646 w 3354"/>
              <a:gd name="T91" fmla="*/ 2147483646 h 3329"/>
              <a:gd name="T92" fmla="*/ 2147483646 w 3354"/>
              <a:gd name="T93" fmla="*/ 2147483646 h 3329"/>
              <a:gd name="T94" fmla="*/ 2147483646 w 3354"/>
              <a:gd name="T95" fmla="*/ 2147483646 h 3329"/>
              <a:gd name="T96" fmla="*/ 2147483646 w 3354"/>
              <a:gd name="T97" fmla="*/ 2147483646 h 3329"/>
              <a:gd name="T98" fmla="*/ 2147483646 w 3354"/>
              <a:gd name="T99" fmla="*/ 2147483646 h 3329"/>
              <a:gd name="T100" fmla="*/ 2147483646 w 3354"/>
              <a:gd name="T101" fmla="*/ 2147483646 h 3329"/>
              <a:gd name="T102" fmla="*/ 2147483646 w 3354"/>
              <a:gd name="T103" fmla="*/ 2147483646 h 3329"/>
              <a:gd name="T104" fmla="*/ 2147483646 w 3354"/>
              <a:gd name="T105" fmla="*/ 2147483646 h 3329"/>
              <a:gd name="T106" fmla="*/ 2147483646 w 3354"/>
              <a:gd name="T107" fmla="*/ 2147483646 h 3329"/>
              <a:gd name="T108" fmla="*/ 2147483646 w 3354"/>
              <a:gd name="T109" fmla="*/ 2147483646 h 3329"/>
              <a:gd name="T110" fmla="*/ 2147483646 w 3354"/>
              <a:gd name="T111" fmla="*/ 2147483646 h 3329"/>
              <a:gd name="T112" fmla="*/ 2147483646 w 3354"/>
              <a:gd name="T113" fmla="*/ 0 h 332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354" h="3329">
                <a:moveTo>
                  <a:pt x="1619" y="1029"/>
                </a:moveTo>
                <a:lnTo>
                  <a:pt x="1649" y="1029"/>
                </a:lnTo>
                <a:lnTo>
                  <a:pt x="1676" y="1034"/>
                </a:lnTo>
                <a:lnTo>
                  <a:pt x="1704" y="1043"/>
                </a:lnTo>
                <a:lnTo>
                  <a:pt x="1729" y="1058"/>
                </a:lnTo>
                <a:lnTo>
                  <a:pt x="1752" y="1076"/>
                </a:lnTo>
                <a:lnTo>
                  <a:pt x="1772" y="1099"/>
                </a:lnTo>
                <a:lnTo>
                  <a:pt x="1787" y="1125"/>
                </a:lnTo>
                <a:lnTo>
                  <a:pt x="1796" y="1152"/>
                </a:lnTo>
                <a:lnTo>
                  <a:pt x="1802" y="1180"/>
                </a:lnTo>
                <a:lnTo>
                  <a:pt x="1802" y="1208"/>
                </a:lnTo>
                <a:lnTo>
                  <a:pt x="1796" y="1237"/>
                </a:lnTo>
                <a:lnTo>
                  <a:pt x="1787" y="1264"/>
                </a:lnTo>
                <a:lnTo>
                  <a:pt x="1772" y="1289"/>
                </a:lnTo>
                <a:lnTo>
                  <a:pt x="1752" y="1311"/>
                </a:lnTo>
                <a:lnTo>
                  <a:pt x="1565" y="1499"/>
                </a:lnTo>
                <a:lnTo>
                  <a:pt x="2264" y="1499"/>
                </a:lnTo>
                <a:lnTo>
                  <a:pt x="2294" y="1501"/>
                </a:lnTo>
                <a:lnTo>
                  <a:pt x="2323" y="1509"/>
                </a:lnTo>
                <a:lnTo>
                  <a:pt x="2349" y="1521"/>
                </a:lnTo>
                <a:lnTo>
                  <a:pt x="2372" y="1537"/>
                </a:lnTo>
                <a:lnTo>
                  <a:pt x="2393" y="1558"/>
                </a:lnTo>
                <a:lnTo>
                  <a:pt x="2409" y="1581"/>
                </a:lnTo>
                <a:lnTo>
                  <a:pt x="2421" y="1607"/>
                </a:lnTo>
                <a:lnTo>
                  <a:pt x="2430" y="1635"/>
                </a:lnTo>
                <a:lnTo>
                  <a:pt x="2432" y="1665"/>
                </a:lnTo>
                <a:lnTo>
                  <a:pt x="2430" y="1695"/>
                </a:lnTo>
                <a:lnTo>
                  <a:pt x="2421" y="1723"/>
                </a:lnTo>
                <a:lnTo>
                  <a:pt x="2409" y="1749"/>
                </a:lnTo>
                <a:lnTo>
                  <a:pt x="2393" y="1772"/>
                </a:lnTo>
                <a:lnTo>
                  <a:pt x="2372" y="1792"/>
                </a:lnTo>
                <a:lnTo>
                  <a:pt x="2349" y="1809"/>
                </a:lnTo>
                <a:lnTo>
                  <a:pt x="2323" y="1821"/>
                </a:lnTo>
                <a:lnTo>
                  <a:pt x="2294" y="1828"/>
                </a:lnTo>
                <a:lnTo>
                  <a:pt x="2264" y="1831"/>
                </a:lnTo>
                <a:lnTo>
                  <a:pt x="1565" y="1831"/>
                </a:lnTo>
                <a:lnTo>
                  <a:pt x="1752" y="2018"/>
                </a:lnTo>
                <a:lnTo>
                  <a:pt x="1772" y="2040"/>
                </a:lnTo>
                <a:lnTo>
                  <a:pt x="1787" y="2066"/>
                </a:lnTo>
                <a:lnTo>
                  <a:pt x="1796" y="2093"/>
                </a:lnTo>
                <a:lnTo>
                  <a:pt x="1802" y="2122"/>
                </a:lnTo>
                <a:lnTo>
                  <a:pt x="1802" y="2150"/>
                </a:lnTo>
                <a:lnTo>
                  <a:pt x="1796" y="2178"/>
                </a:lnTo>
                <a:lnTo>
                  <a:pt x="1787" y="2205"/>
                </a:lnTo>
                <a:lnTo>
                  <a:pt x="1772" y="2230"/>
                </a:lnTo>
                <a:lnTo>
                  <a:pt x="1752" y="2254"/>
                </a:lnTo>
                <a:lnTo>
                  <a:pt x="1729" y="2272"/>
                </a:lnTo>
                <a:lnTo>
                  <a:pt x="1704" y="2287"/>
                </a:lnTo>
                <a:lnTo>
                  <a:pt x="1676" y="2296"/>
                </a:lnTo>
                <a:lnTo>
                  <a:pt x="1649" y="2301"/>
                </a:lnTo>
                <a:lnTo>
                  <a:pt x="1619" y="2301"/>
                </a:lnTo>
                <a:lnTo>
                  <a:pt x="1591" y="2296"/>
                </a:lnTo>
                <a:lnTo>
                  <a:pt x="1564" y="2287"/>
                </a:lnTo>
                <a:lnTo>
                  <a:pt x="1539" y="2272"/>
                </a:lnTo>
                <a:lnTo>
                  <a:pt x="1516" y="2254"/>
                </a:lnTo>
                <a:lnTo>
                  <a:pt x="1041" y="1783"/>
                </a:lnTo>
                <a:lnTo>
                  <a:pt x="1022" y="1760"/>
                </a:lnTo>
                <a:lnTo>
                  <a:pt x="1007" y="1734"/>
                </a:lnTo>
                <a:lnTo>
                  <a:pt x="998" y="1707"/>
                </a:lnTo>
                <a:lnTo>
                  <a:pt x="993" y="1679"/>
                </a:lnTo>
                <a:lnTo>
                  <a:pt x="993" y="1650"/>
                </a:lnTo>
                <a:lnTo>
                  <a:pt x="998" y="1622"/>
                </a:lnTo>
                <a:lnTo>
                  <a:pt x="1007" y="1595"/>
                </a:lnTo>
                <a:lnTo>
                  <a:pt x="1022" y="1570"/>
                </a:lnTo>
                <a:lnTo>
                  <a:pt x="1041" y="1547"/>
                </a:lnTo>
                <a:lnTo>
                  <a:pt x="1516" y="1076"/>
                </a:lnTo>
                <a:lnTo>
                  <a:pt x="1539" y="1058"/>
                </a:lnTo>
                <a:lnTo>
                  <a:pt x="1564" y="1043"/>
                </a:lnTo>
                <a:lnTo>
                  <a:pt x="1591" y="1034"/>
                </a:lnTo>
                <a:lnTo>
                  <a:pt x="1619" y="1029"/>
                </a:lnTo>
                <a:close/>
                <a:moveTo>
                  <a:pt x="1657" y="334"/>
                </a:moveTo>
                <a:lnTo>
                  <a:pt x="1573" y="337"/>
                </a:lnTo>
                <a:lnTo>
                  <a:pt x="1490" y="346"/>
                </a:lnTo>
                <a:lnTo>
                  <a:pt x="1408" y="360"/>
                </a:lnTo>
                <a:lnTo>
                  <a:pt x="1326" y="380"/>
                </a:lnTo>
                <a:lnTo>
                  <a:pt x="1244" y="405"/>
                </a:lnTo>
                <a:lnTo>
                  <a:pt x="1163" y="435"/>
                </a:lnTo>
                <a:lnTo>
                  <a:pt x="1084" y="471"/>
                </a:lnTo>
                <a:lnTo>
                  <a:pt x="1006" y="512"/>
                </a:lnTo>
                <a:lnTo>
                  <a:pt x="932" y="558"/>
                </a:lnTo>
                <a:lnTo>
                  <a:pt x="861" y="608"/>
                </a:lnTo>
                <a:lnTo>
                  <a:pt x="793" y="662"/>
                </a:lnTo>
                <a:lnTo>
                  <a:pt x="732" y="720"/>
                </a:lnTo>
                <a:lnTo>
                  <a:pt x="673" y="781"/>
                </a:lnTo>
                <a:lnTo>
                  <a:pt x="619" y="845"/>
                </a:lnTo>
                <a:lnTo>
                  <a:pt x="570" y="912"/>
                </a:lnTo>
                <a:lnTo>
                  <a:pt x="525" y="982"/>
                </a:lnTo>
                <a:lnTo>
                  <a:pt x="485" y="1053"/>
                </a:lnTo>
                <a:lnTo>
                  <a:pt x="450" y="1127"/>
                </a:lnTo>
                <a:lnTo>
                  <a:pt x="419" y="1203"/>
                </a:lnTo>
                <a:lnTo>
                  <a:pt x="393" y="1281"/>
                </a:lnTo>
                <a:lnTo>
                  <a:pt x="371" y="1360"/>
                </a:lnTo>
                <a:lnTo>
                  <a:pt x="355" y="1440"/>
                </a:lnTo>
                <a:lnTo>
                  <a:pt x="344" y="1521"/>
                </a:lnTo>
                <a:lnTo>
                  <a:pt x="336" y="1603"/>
                </a:lnTo>
                <a:lnTo>
                  <a:pt x="335" y="1685"/>
                </a:lnTo>
                <a:lnTo>
                  <a:pt x="340" y="1768"/>
                </a:lnTo>
                <a:lnTo>
                  <a:pt x="348" y="1850"/>
                </a:lnTo>
                <a:lnTo>
                  <a:pt x="363" y="1932"/>
                </a:lnTo>
                <a:lnTo>
                  <a:pt x="383" y="2013"/>
                </a:lnTo>
                <a:lnTo>
                  <a:pt x="408" y="2095"/>
                </a:lnTo>
                <a:lnTo>
                  <a:pt x="438" y="2175"/>
                </a:lnTo>
                <a:lnTo>
                  <a:pt x="474" y="2253"/>
                </a:lnTo>
                <a:lnTo>
                  <a:pt x="516" y="2331"/>
                </a:lnTo>
                <a:lnTo>
                  <a:pt x="562" y="2404"/>
                </a:lnTo>
                <a:lnTo>
                  <a:pt x="613" y="2475"/>
                </a:lnTo>
                <a:lnTo>
                  <a:pt x="668" y="2541"/>
                </a:lnTo>
                <a:lnTo>
                  <a:pt x="725" y="2603"/>
                </a:lnTo>
                <a:lnTo>
                  <a:pt x="787" y="2660"/>
                </a:lnTo>
                <a:lnTo>
                  <a:pt x="851" y="2714"/>
                </a:lnTo>
                <a:lnTo>
                  <a:pt x="919" y="2763"/>
                </a:lnTo>
                <a:lnTo>
                  <a:pt x="988" y="2807"/>
                </a:lnTo>
                <a:lnTo>
                  <a:pt x="1061" y="2847"/>
                </a:lnTo>
                <a:lnTo>
                  <a:pt x="1136" y="2883"/>
                </a:lnTo>
                <a:lnTo>
                  <a:pt x="1213" y="2913"/>
                </a:lnTo>
                <a:lnTo>
                  <a:pt x="1290" y="2939"/>
                </a:lnTo>
                <a:lnTo>
                  <a:pt x="1370" y="2961"/>
                </a:lnTo>
                <a:lnTo>
                  <a:pt x="1451" y="2976"/>
                </a:lnTo>
                <a:lnTo>
                  <a:pt x="1532" y="2988"/>
                </a:lnTo>
                <a:lnTo>
                  <a:pt x="1615" y="2994"/>
                </a:lnTo>
                <a:lnTo>
                  <a:pt x="1698" y="2996"/>
                </a:lnTo>
                <a:lnTo>
                  <a:pt x="1781" y="2992"/>
                </a:lnTo>
                <a:lnTo>
                  <a:pt x="1864" y="2984"/>
                </a:lnTo>
                <a:lnTo>
                  <a:pt x="1946" y="2969"/>
                </a:lnTo>
                <a:lnTo>
                  <a:pt x="2029" y="2949"/>
                </a:lnTo>
                <a:lnTo>
                  <a:pt x="2111" y="2924"/>
                </a:lnTo>
                <a:lnTo>
                  <a:pt x="2191" y="2894"/>
                </a:lnTo>
                <a:lnTo>
                  <a:pt x="2270" y="2859"/>
                </a:lnTo>
                <a:lnTo>
                  <a:pt x="2348" y="2817"/>
                </a:lnTo>
                <a:lnTo>
                  <a:pt x="2423" y="2772"/>
                </a:lnTo>
                <a:lnTo>
                  <a:pt x="2493" y="2721"/>
                </a:lnTo>
                <a:lnTo>
                  <a:pt x="2561" y="2667"/>
                </a:lnTo>
                <a:lnTo>
                  <a:pt x="2622" y="2609"/>
                </a:lnTo>
                <a:lnTo>
                  <a:pt x="2681" y="2548"/>
                </a:lnTo>
                <a:lnTo>
                  <a:pt x="2735" y="2485"/>
                </a:lnTo>
                <a:lnTo>
                  <a:pt x="2784" y="2417"/>
                </a:lnTo>
                <a:lnTo>
                  <a:pt x="2829" y="2348"/>
                </a:lnTo>
                <a:lnTo>
                  <a:pt x="2869" y="2275"/>
                </a:lnTo>
                <a:lnTo>
                  <a:pt x="2904" y="2202"/>
                </a:lnTo>
                <a:lnTo>
                  <a:pt x="2936" y="2126"/>
                </a:lnTo>
                <a:lnTo>
                  <a:pt x="2962" y="2049"/>
                </a:lnTo>
                <a:lnTo>
                  <a:pt x="2983" y="1970"/>
                </a:lnTo>
                <a:lnTo>
                  <a:pt x="3000" y="1890"/>
                </a:lnTo>
                <a:lnTo>
                  <a:pt x="3011" y="1809"/>
                </a:lnTo>
                <a:lnTo>
                  <a:pt x="3018" y="1726"/>
                </a:lnTo>
                <a:lnTo>
                  <a:pt x="3019" y="1644"/>
                </a:lnTo>
                <a:lnTo>
                  <a:pt x="3015" y="1562"/>
                </a:lnTo>
                <a:lnTo>
                  <a:pt x="3006" y="1480"/>
                </a:lnTo>
                <a:lnTo>
                  <a:pt x="2991" y="1398"/>
                </a:lnTo>
                <a:lnTo>
                  <a:pt x="2972" y="1316"/>
                </a:lnTo>
                <a:lnTo>
                  <a:pt x="2947" y="1234"/>
                </a:lnTo>
                <a:lnTo>
                  <a:pt x="2917" y="1155"/>
                </a:lnTo>
                <a:lnTo>
                  <a:pt x="2880" y="1076"/>
                </a:lnTo>
                <a:lnTo>
                  <a:pt x="2839" y="999"/>
                </a:lnTo>
                <a:lnTo>
                  <a:pt x="2792" y="925"/>
                </a:lnTo>
                <a:lnTo>
                  <a:pt x="2742" y="855"/>
                </a:lnTo>
                <a:lnTo>
                  <a:pt x="2687" y="788"/>
                </a:lnTo>
                <a:lnTo>
                  <a:pt x="2630" y="726"/>
                </a:lnTo>
                <a:lnTo>
                  <a:pt x="2568" y="669"/>
                </a:lnTo>
                <a:lnTo>
                  <a:pt x="2503" y="616"/>
                </a:lnTo>
                <a:lnTo>
                  <a:pt x="2436" y="567"/>
                </a:lnTo>
                <a:lnTo>
                  <a:pt x="2366" y="522"/>
                </a:lnTo>
                <a:lnTo>
                  <a:pt x="2293" y="481"/>
                </a:lnTo>
                <a:lnTo>
                  <a:pt x="2219" y="446"/>
                </a:lnTo>
                <a:lnTo>
                  <a:pt x="2142" y="416"/>
                </a:lnTo>
                <a:lnTo>
                  <a:pt x="2064" y="390"/>
                </a:lnTo>
                <a:lnTo>
                  <a:pt x="1984" y="369"/>
                </a:lnTo>
                <a:lnTo>
                  <a:pt x="1903" y="353"/>
                </a:lnTo>
                <a:lnTo>
                  <a:pt x="1822" y="341"/>
                </a:lnTo>
                <a:lnTo>
                  <a:pt x="1740" y="335"/>
                </a:lnTo>
                <a:lnTo>
                  <a:pt x="1657" y="334"/>
                </a:lnTo>
                <a:close/>
                <a:moveTo>
                  <a:pt x="1655" y="0"/>
                </a:moveTo>
                <a:lnTo>
                  <a:pt x="1748" y="2"/>
                </a:lnTo>
                <a:lnTo>
                  <a:pt x="1841" y="8"/>
                </a:lnTo>
                <a:lnTo>
                  <a:pt x="1932" y="20"/>
                </a:lnTo>
                <a:lnTo>
                  <a:pt x="2022" y="36"/>
                </a:lnTo>
                <a:lnTo>
                  <a:pt x="2111" y="57"/>
                </a:lnTo>
                <a:lnTo>
                  <a:pt x="2200" y="83"/>
                </a:lnTo>
                <a:lnTo>
                  <a:pt x="2286" y="114"/>
                </a:lnTo>
                <a:lnTo>
                  <a:pt x="2371" y="150"/>
                </a:lnTo>
                <a:lnTo>
                  <a:pt x="2454" y="190"/>
                </a:lnTo>
                <a:lnTo>
                  <a:pt x="2534" y="234"/>
                </a:lnTo>
                <a:lnTo>
                  <a:pt x="2613" y="284"/>
                </a:lnTo>
                <a:lnTo>
                  <a:pt x="2689" y="337"/>
                </a:lnTo>
                <a:lnTo>
                  <a:pt x="2762" y="395"/>
                </a:lnTo>
                <a:lnTo>
                  <a:pt x="2832" y="458"/>
                </a:lnTo>
                <a:lnTo>
                  <a:pt x="2899" y="524"/>
                </a:lnTo>
                <a:lnTo>
                  <a:pt x="2962" y="595"/>
                </a:lnTo>
                <a:lnTo>
                  <a:pt x="3022" y="671"/>
                </a:lnTo>
                <a:lnTo>
                  <a:pt x="3078" y="750"/>
                </a:lnTo>
                <a:lnTo>
                  <a:pt x="3130" y="833"/>
                </a:lnTo>
                <a:lnTo>
                  <a:pt x="3177" y="919"/>
                </a:lnTo>
                <a:lnTo>
                  <a:pt x="3218" y="1007"/>
                </a:lnTo>
                <a:lnTo>
                  <a:pt x="3253" y="1095"/>
                </a:lnTo>
                <a:lnTo>
                  <a:pt x="3284" y="1186"/>
                </a:lnTo>
                <a:lnTo>
                  <a:pt x="3308" y="1276"/>
                </a:lnTo>
                <a:lnTo>
                  <a:pt x="3328" y="1368"/>
                </a:lnTo>
                <a:lnTo>
                  <a:pt x="3341" y="1459"/>
                </a:lnTo>
                <a:lnTo>
                  <a:pt x="3351" y="1552"/>
                </a:lnTo>
                <a:lnTo>
                  <a:pt x="3354" y="1633"/>
                </a:lnTo>
                <a:lnTo>
                  <a:pt x="3354" y="1671"/>
                </a:lnTo>
                <a:lnTo>
                  <a:pt x="3353" y="1735"/>
                </a:lnTo>
                <a:lnTo>
                  <a:pt x="3347" y="1826"/>
                </a:lnTo>
                <a:lnTo>
                  <a:pt x="3335" y="1917"/>
                </a:lnTo>
                <a:lnTo>
                  <a:pt x="3318" y="2007"/>
                </a:lnTo>
                <a:lnTo>
                  <a:pt x="3297" y="2096"/>
                </a:lnTo>
                <a:lnTo>
                  <a:pt x="3271" y="2183"/>
                </a:lnTo>
                <a:lnTo>
                  <a:pt x="3240" y="2269"/>
                </a:lnTo>
                <a:lnTo>
                  <a:pt x="3204" y="2353"/>
                </a:lnTo>
                <a:lnTo>
                  <a:pt x="3164" y="2436"/>
                </a:lnTo>
                <a:lnTo>
                  <a:pt x="3119" y="2516"/>
                </a:lnTo>
                <a:lnTo>
                  <a:pt x="3069" y="2594"/>
                </a:lnTo>
                <a:lnTo>
                  <a:pt x="3015" y="2669"/>
                </a:lnTo>
                <a:lnTo>
                  <a:pt x="2957" y="2741"/>
                </a:lnTo>
                <a:lnTo>
                  <a:pt x="2894" y="2811"/>
                </a:lnTo>
                <a:lnTo>
                  <a:pt x="2827" y="2877"/>
                </a:lnTo>
                <a:lnTo>
                  <a:pt x="2756" y="2940"/>
                </a:lnTo>
                <a:lnTo>
                  <a:pt x="2680" y="2999"/>
                </a:lnTo>
                <a:lnTo>
                  <a:pt x="2599" y="3054"/>
                </a:lnTo>
                <a:lnTo>
                  <a:pt x="2516" y="3105"/>
                </a:lnTo>
                <a:lnTo>
                  <a:pt x="2430" y="3152"/>
                </a:lnTo>
                <a:lnTo>
                  <a:pt x="2340" y="3193"/>
                </a:lnTo>
                <a:lnTo>
                  <a:pt x="2251" y="3228"/>
                </a:lnTo>
                <a:lnTo>
                  <a:pt x="2161" y="3258"/>
                </a:lnTo>
                <a:lnTo>
                  <a:pt x="2069" y="3283"/>
                </a:lnTo>
                <a:lnTo>
                  <a:pt x="1977" y="3302"/>
                </a:lnTo>
                <a:lnTo>
                  <a:pt x="1885" y="3317"/>
                </a:lnTo>
                <a:lnTo>
                  <a:pt x="1792" y="3325"/>
                </a:lnTo>
                <a:lnTo>
                  <a:pt x="1699" y="3329"/>
                </a:lnTo>
                <a:lnTo>
                  <a:pt x="1607" y="3328"/>
                </a:lnTo>
                <a:lnTo>
                  <a:pt x="1515" y="3321"/>
                </a:lnTo>
                <a:lnTo>
                  <a:pt x="1423" y="3309"/>
                </a:lnTo>
                <a:lnTo>
                  <a:pt x="1333" y="3294"/>
                </a:lnTo>
                <a:lnTo>
                  <a:pt x="1243" y="3272"/>
                </a:lnTo>
                <a:lnTo>
                  <a:pt x="1155" y="3246"/>
                </a:lnTo>
                <a:lnTo>
                  <a:pt x="1068" y="3216"/>
                </a:lnTo>
                <a:lnTo>
                  <a:pt x="983" y="3180"/>
                </a:lnTo>
                <a:lnTo>
                  <a:pt x="900" y="3140"/>
                </a:lnTo>
                <a:lnTo>
                  <a:pt x="820" y="3095"/>
                </a:lnTo>
                <a:lnTo>
                  <a:pt x="741" y="3046"/>
                </a:lnTo>
                <a:lnTo>
                  <a:pt x="666" y="2992"/>
                </a:lnTo>
                <a:lnTo>
                  <a:pt x="592" y="2935"/>
                </a:lnTo>
                <a:lnTo>
                  <a:pt x="522" y="2872"/>
                </a:lnTo>
                <a:lnTo>
                  <a:pt x="456" y="2805"/>
                </a:lnTo>
                <a:lnTo>
                  <a:pt x="392" y="2734"/>
                </a:lnTo>
                <a:lnTo>
                  <a:pt x="332" y="2659"/>
                </a:lnTo>
                <a:lnTo>
                  <a:pt x="277" y="2580"/>
                </a:lnTo>
                <a:lnTo>
                  <a:pt x="225" y="2497"/>
                </a:lnTo>
                <a:lnTo>
                  <a:pt x="178" y="2411"/>
                </a:lnTo>
                <a:lnTo>
                  <a:pt x="137" y="2323"/>
                </a:lnTo>
                <a:lnTo>
                  <a:pt x="102" y="2234"/>
                </a:lnTo>
                <a:lnTo>
                  <a:pt x="71" y="2144"/>
                </a:lnTo>
                <a:lnTo>
                  <a:pt x="46" y="2054"/>
                </a:lnTo>
                <a:lnTo>
                  <a:pt x="27" y="1962"/>
                </a:lnTo>
                <a:lnTo>
                  <a:pt x="13" y="1871"/>
                </a:lnTo>
                <a:lnTo>
                  <a:pt x="4" y="1778"/>
                </a:lnTo>
                <a:lnTo>
                  <a:pt x="0" y="1687"/>
                </a:lnTo>
                <a:lnTo>
                  <a:pt x="2" y="1594"/>
                </a:lnTo>
                <a:lnTo>
                  <a:pt x="8" y="1504"/>
                </a:lnTo>
                <a:lnTo>
                  <a:pt x="20" y="1412"/>
                </a:lnTo>
                <a:lnTo>
                  <a:pt x="36" y="1323"/>
                </a:lnTo>
                <a:lnTo>
                  <a:pt x="58" y="1234"/>
                </a:lnTo>
                <a:lnTo>
                  <a:pt x="84" y="1146"/>
                </a:lnTo>
                <a:lnTo>
                  <a:pt x="114" y="1061"/>
                </a:lnTo>
                <a:lnTo>
                  <a:pt x="151" y="977"/>
                </a:lnTo>
                <a:lnTo>
                  <a:pt x="191" y="894"/>
                </a:lnTo>
                <a:lnTo>
                  <a:pt x="236" y="813"/>
                </a:lnTo>
                <a:lnTo>
                  <a:pt x="285" y="736"/>
                </a:lnTo>
                <a:lnTo>
                  <a:pt x="340" y="660"/>
                </a:lnTo>
                <a:lnTo>
                  <a:pt x="398" y="589"/>
                </a:lnTo>
                <a:lnTo>
                  <a:pt x="461" y="519"/>
                </a:lnTo>
                <a:lnTo>
                  <a:pt x="528" y="452"/>
                </a:lnTo>
                <a:lnTo>
                  <a:pt x="600" y="389"/>
                </a:lnTo>
                <a:lnTo>
                  <a:pt x="675" y="331"/>
                </a:lnTo>
                <a:lnTo>
                  <a:pt x="755" y="275"/>
                </a:lnTo>
                <a:lnTo>
                  <a:pt x="839" y="224"/>
                </a:lnTo>
                <a:lnTo>
                  <a:pt x="925" y="177"/>
                </a:lnTo>
                <a:lnTo>
                  <a:pt x="1014" y="136"/>
                </a:lnTo>
                <a:lnTo>
                  <a:pt x="1104" y="101"/>
                </a:lnTo>
                <a:lnTo>
                  <a:pt x="1194" y="71"/>
                </a:lnTo>
                <a:lnTo>
                  <a:pt x="1285" y="46"/>
                </a:lnTo>
                <a:lnTo>
                  <a:pt x="1377" y="27"/>
                </a:lnTo>
                <a:lnTo>
                  <a:pt x="1471" y="12"/>
                </a:lnTo>
                <a:lnTo>
                  <a:pt x="1563" y="4"/>
                </a:lnTo>
                <a:lnTo>
                  <a:pt x="1655" y="0"/>
                </a:lnTo>
                <a:close/>
              </a:path>
            </a:pathLst>
          </a:custGeom>
          <a:solidFill>
            <a:srgbClr val="FFFFFF"/>
          </a:solidFill>
          <a:ln w="0">
            <a:solidFill>
              <a:srgbClr val="FFFFFF"/>
            </a:solidFill>
            <a:prstDash val="solid"/>
            <a:round/>
            <a:headEnd/>
            <a:tailEnd/>
          </a:ln>
        </p:spPr>
        <p:txBody>
          <a:bodyPr lIns="51434" tIns="25718" rIns="51434" bIns="2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TW" altLang="en-US" sz="4000" b="0" i="0" u="sng" strike="noStrike" kern="1200" cap="none" spc="0" normalizeH="0" baseline="0" noProof="0" smtClean="0">
              <a:ln>
                <a:noFill/>
              </a:ln>
              <a:solidFill>
                <a:prstClr val="black"/>
              </a:solidFill>
              <a:effectLst/>
              <a:uLnTx/>
              <a:uFillTx/>
              <a:latin typeface="Arial" panose="020B0604020202020204" pitchFamily="34" charset="0"/>
              <a:ea typeface="新細明體" panose="02020500000000000000" pitchFamily="18" charset="-120"/>
              <a:cs typeface="+mn-cs"/>
            </a:endParaRPr>
          </a:p>
        </p:txBody>
      </p:sp>
      <p:sp>
        <p:nvSpPr>
          <p:cNvPr id="11" name="Rectangle 10">
            <a:extLst>
              <a:ext uri="{FF2B5EF4-FFF2-40B4-BE49-F238E27FC236}">
                <a16:creationId xmlns:a16="http://schemas.microsoft.com/office/drawing/2014/main" id="{77E08AB3-81D1-D740-9D9F-CE4684891C02}"/>
              </a:ext>
            </a:extLst>
          </p:cNvPr>
          <p:cNvSpPr/>
          <p:nvPr/>
        </p:nvSpPr>
        <p:spPr>
          <a:xfrm>
            <a:off x="19050" y="220663"/>
            <a:ext cx="9144000" cy="70485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anchor="ctr"/>
          <a:lstStyle>
            <a:lvl1pPr defTabSz="684213">
              <a:defRPr sz="4000" u="sng">
                <a:solidFill>
                  <a:schemeClr val="tx1"/>
                </a:solidFill>
                <a:latin typeface="Arial" panose="020B0604020202020204" pitchFamily="34" charset="0"/>
              </a:defRPr>
            </a:lvl1pPr>
            <a:lvl2pPr defTabSz="684213">
              <a:defRPr sz="4000" u="sng">
                <a:solidFill>
                  <a:schemeClr val="tx1"/>
                </a:solidFill>
                <a:latin typeface="Arial" panose="020B0604020202020204" pitchFamily="34" charset="0"/>
              </a:defRPr>
            </a:lvl2pPr>
            <a:lvl3pPr defTabSz="684213">
              <a:defRPr sz="4000" u="sng">
                <a:solidFill>
                  <a:schemeClr val="tx1"/>
                </a:solidFill>
                <a:latin typeface="Arial" panose="020B0604020202020204" pitchFamily="34" charset="0"/>
              </a:defRPr>
            </a:lvl3pPr>
            <a:lvl4pPr defTabSz="684213">
              <a:defRPr sz="4000" u="sng">
                <a:solidFill>
                  <a:schemeClr val="tx1"/>
                </a:solidFill>
                <a:latin typeface="Arial" panose="020B0604020202020204" pitchFamily="34" charset="0"/>
              </a:defRPr>
            </a:lvl4pPr>
            <a:lvl5pPr defTabSz="684213">
              <a:defRPr sz="4000" u="sng">
                <a:solidFill>
                  <a:schemeClr val="tx1"/>
                </a:solidFill>
                <a:latin typeface="Arial" panose="020B0604020202020204" pitchFamily="34" charset="0"/>
              </a:defRPr>
            </a:lvl5pPr>
            <a:lvl6pPr marL="2284413" indent="1588" defTabSz="684213" eaLnBrk="0" fontAlgn="base" hangingPunct="0">
              <a:spcBef>
                <a:spcPct val="0"/>
              </a:spcBef>
              <a:spcAft>
                <a:spcPct val="0"/>
              </a:spcAft>
              <a:defRPr sz="4000" u="sng">
                <a:solidFill>
                  <a:schemeClr val="tx1"/>
                </a:solidFill>
                <a:latin typeface="Arial" panose="020B0604020202020204" pitchFamily="34" charset="0"/>
              </a:defRPr>
            </a:lvl6pPr>
            <a:lvl7pPr marL="2741613" indent="1588" defTabSz="684213" eaLnBrk="0" fontAlgn="base" hangingPunct="0">
              <a:spcBef>
                <a:spcPct val="0"/>
              </a:spcBef>
              <a:spcAft>
                <a:spcPct val="0"/>
              </a:spcAft>
              <a:defRPr sz="4000" u="sng">
                <a:solidFill>
                  <a:schemeClr val="tx1"/>
                </a:solidFill>
                <a:latin typeface="Arial" panose="020B0604020202020204" pitchFamily="34" charset="0"/>
              </a:defRPr>
            </a:lvl7pPr>
            <a:lvl8pPr marL="3198813" indent="1588" defTabSz="684213" eaLnBrk="0" fontAlgn="base" hangingPunct="0">
              <a:spcBef>
                <a:spcPct val="0"/>
              </a:spcBef>
              <a:spcAft>
                <a:spcPct val="0"/>
              </a:spcAft>
              <a:defRPr sz="4000" u="sng">
                <a:solidFill>
                  <a:schemeClr val="tx1"/>
                </a:solidFill>
                <a:latin typeface="Arial" panose="020B0604020202020204" pitchFamily="34" charset="0"/>
              </a:defRPr>
            </a:lvl8pPr>
            <a:lvl9pPr marL="3656013" indent="1588" defTabSz="684213" eaLnBrk="0" fontAlgn="base" hangingPunct="0">
              <a:spcBef>
                <a:spcPct val="0"/>
              </a:spcBef>
              <a:spcAft>
                <a:spcPct val="0"/>
              </a:spcAft>
              <a:defRPr sz="4000" u="sng">
                <a:solidFill>
                  <a:schemeClr val="tx1"/>
                </a:solidFill>
                <a:latin typeface="Arial" panose="020B0604020202020204" pitchFamily="34" charset="0"/>
              </a:defRPr>
            </a:lvl9pPr>
          </a:lstStyle>
          <a:p>
            <a:pPr marL="0" marR="0" lvl="0" indent="0" algn="ctr" defTabSz="684213" rtl="0" eaLnBrk="1" fontAlgn="base" latinLnBrk="0" hangingPunct="1">
              <a:lnSpc>
                <a:spcPct val="100000"/>
              </a:lnSpc>
              <a:spcBef>
                <a:spcPct val="0"/>
              </a:spcBef>
              <a:spcAft>
                <a:spcPct val="0"/>
              </a:spcAft>
              <a:buClrTx/>
              <a:buSzTx/>
              <a:buFontTx/>
              <a:buNone/>
              <a:tabLst/>
              <a:defRPr/>
            </a:pPr>
            <a:endParaRPr kumimoji="0" lang="en-US" altLang="zh-TW" sz="1500" b="0" i="0" u="none" strike="noStrike" kern="1200" cap="none" spc="0" normalizeH="0" baseline="0" noProof="0" smtClean="0">
              <a:ln>
                <a:noFill/>
              </a:ln>
              <a:solidFill>
                <a:srgbClr val="FFFFFF"/>
              </a:solidFill>
              <a:effectLst/>
              <a:uLnTx/>
              <a:uFillTx/>
              <a:latin typeface="Century Gothic" panose="020B0502020202020204" pitchFamily="34" charset="0"/>
              <a:ea typeface="新細明體" panose="02020500000000000000" pitchFamily="18" charset="-120"/>
              <a:cs typeface="+mn-cs"/>
            </a:endParaRPr>
          </a:p>
        </p:txBody>
      </p:sp>
      <p:sp>
        <p:nvSpPr>
          <p:cNvPr id="12" name="Rectangle 11">
            <a:extLst>
              <a:ext uri="{FF2B5EF4-FFF2-40B4-BE49-F238E27FC236}">
                <a16:creationId xmlns:a16="http://schemas.microsoft.com/office/drawing/2014/main" id="{1FC5DA2B-79BC-2447-B4C5-65BF41D2F58B}"/>
              </a:ext>
            </a:extLst>
          </p:cNvPr>
          <p:cNvSpPr/>
          <p:nvPr/>
        </p:nvSpPr>
        <p:spPr>
          <a:xfrm>
            <a:off x="315913" y="331788"/>
            <a:ext cx="8774112" cy="476250"/>
          </a:xfrm>
          <a:prstGeom prst="rect">
            <a:avLst/>
          </a:prstGeom>
        </p:spPr>
        <p:txBody>
          <a:bodyPr lIns="91374" tIns="45687" rIns="91374" bIns="45687">
            <a:spAutoFit/>
          </a:bodyPr>
          <a:lstStyle/>
          <a:p>
            <a:pPr marL="0" marR="0" lvl="0" indent="0" algn="ctr" defTabSz="685749" rtl="0" eaLnBrk="1" fontAlgn="auto" latinLnBrk="0" hangingPunct="1">
              <a:lnSpc>
                <a:spcPts val="3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Helvetica Regular" charset="0"/>
                <a:cs typeface="Helvetica Regular" charset="0"/>
              </a:rPr>
              <a:t>New Distributor Growth Strategy </a:t>
            </a:r>
          </a:p>
        </p:txBody>
      </p:sp>
      <p:pic>
        <p:nvPicPr>
          <p:cNvPr id="47110" name="TextBox 1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8700" y="1028700"/>
            <a:ext cx="54229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03BDD80C-C4AD-6A47-8A09-D6FC19D63E08}"/>
              </a:ext>
            </a:extLst>
          </p:cNvPr>
          <p:cNvSpPr txBox="1"/>
          <p:nvPr/>
        </p:nvSpPr>
        <p:spPr>
          <a:xfrm>
            <a:off x="247650" y="1123950"/>
            <a:ext cx="2800350" cy="1608138"/>
          </a:xfrm>
          <a:prstGeom prst="rect">
            <a:avLst/>
          </a:prstGeom>
          <a:noFill/>
        </p:spPr>
        <p:txBody>
          <a:bodyPr lIns="68576" tIns="34289" rIns="68576" bIns="34289">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Re-enforce Your Beliefs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Repetition Leads to Consistency</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rPr>
              <a:t>Lead</a:t>
            </a:r>
          </a:p>
        </p:txBody>
      </p:sp>
    </p:spTree>
    <p:extLst>
      <p:ext uri="{BB962C8B-B14F-4D97-AF65-F5344CB8AC3E}">
        <p14:creationId xmlns:p14="http://schemas.microsoft.com/office/powerpoint/2010/main" val="4238720267"/>
      </p:ext>
    </p:extLst>
  </p:cSld>
  <p:clrMapOvr>
    <a:masterClrMapping/>
  </p:clrMapOvr>
  <p:transition spd="slow">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B07228E-BFF1-8144-BDEB-52EDD8A2A72F}"/>
              </a:ext>
            </a:extLst>
          </p:cNvPr>
          <p:cNvSpPr/>
          <p:nvPr/>
        </p:nvSpPr>
        <p:spPr bwMode="auto">
          <a:xfrm>
            <a:off x="3962400" y="-19050"/>
            <a:ext cx="5181600" cy="5162550"/>
          </a:xfrm>
          <a:prstGeom prst="rect">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lIns="91432" tIns="45716" rIns="91432" bIns="45716" anchor="ctr"/>
          <a:lstStyle>
            <a:lvl1pPr defTabSz="912813">
              <a:defRPr sz="4000" u="sng">
                <a:solidFill>
                  <a:schemeClr val="tx1"/>
                </a:solidFill>
                <a:latin typeface="Arial" panose="020B0604020202020204" pitchFamily="34" charset="0"/>
              </a:defRPr>
            </a:lvl1pPr>
            <a:lvl2pPr defTabSz="912813">
              <a:defRPr sz="4000" u="sng">
                <a:solidFill>
                  <a:schemeClr val="tx1"/>
                </a:solidFill>
                <a:latin typeface="Arial" panose="020B0604020202020204" pitchFamily="34" charset="0"/>
              </a:defRPr>
            </a:lvl2pPr>
            <a:lvl3pPr defTabSz="912813">
              <a:defRPr sz="4000" u="sng">
                <a:solidFill>
                  <a:schemeClr val="tx1"/>
                </a:solidFill>
                <a:latin typeface="Arial" panose="020B0604020202020204" pitchFamily="34" charset="0"/>
              </a:defRPr>
            </a:lvl3pPr>
            <a:lvl4pPr defTabSz="912813">
              <a:defRPr sz="4000" u="sng">
                <a:solidFill>
                  <a:schemeClr val="tx1"/>
                </a:solidFill>
                <a:latin typeface="Arial" panose="020B0604020202020204" pitchFamily="34" charset="0"/>
              </a:defRPr>
            </a:lvl4pPr>
            <a:lvl5pPr defTabSz="912813">
              <a:defRPr sz="4000" u="sng">
                <a:solidFill>
                  <a:schemeClr val="tx1"/>
                </a:solidFill>
                <a:latin typeface="Arial" panose="020B0604020202020204" pitchFamily="34" charset="0"/>
              </a:defRPr>
            </a:lvl5pPr>
            <a:lvl6pPr marL="2284413" indent="1588" defTabSz="912813" eaLnBrk="0" fontAlgn="base" hangingPunct="0">
              <a:spcBef>
                <a:spcPct val="0"/>
              </a:spcBef>
              <a:spcAft>
                <a:spcPct val="0"/>
              </a:spcAft>
              <a:defRPr sz="4000" u="sng">
                <a:solidFill>
                  <a:schemeClr val="tx1"/>
                </a:solidFill>
                <a:latin typeface="Arial" panose="020B0604020202020204" pitchFamily="34" charset="0"/>
              </a:defRPr>
            </a:lvl6pPr>
            <a:lvl7pPr marL="2741613" indent="1588" defTabSz="912813" eaLnBrk="0" fontAlgn="base" hangingPunct="0">
              <a:spcBef>
                <a:spcPct val="0"/>
              </a:spcBef>
              <a:spcAft>
                <a:spcPct val="0"/>
              </a:spcAft>
              <a:defRPr sz="4000" u="sng">
                <a:solidFill>
                  <a:schemeClr val="tx1"/>
                </a:solidFill>
                <a:latin typeface="Arial" panose="020B0604020202020204" pitchFamily="34" charset="0"/>
              </a:defRPr>
            </a:lvl7pPr>
            <a:lvl8pPr marL="3198813" indent="1588" defTabSz="912813" eaLnBrk="0" fontAlgn="base" hangingPunct="0">
              <a:spcBef>
                <a:spcPct val="0"/>
              </a:spcBef>
              <a:spcAft>
                <a:spcPct val="0"/>
              </a:spcAft>
              <a:defRPr sz="4000" u="sng">
                <a:solidFill>
                  <a:schemeClr val="tx1"/>
                </a:solidFill>
                <a:latin typeface="Arial" panose="020B0604020202020204" pitchFamily="34" charset="0"/>
              </a:defRPr>
            </a:lvl8pPr>
            <a:lvl9pPr marL="3656013" indent="1588" defTabSz="912813" eaLnBrk="0" fontAlgn="base" hangingPunct="0">
              <a:spcBef>
                <a:spcPct val="0"/>
              </a:spcBef>
              <a:spcAft>
                <a:spcPct val="0"/>
              </a:spcAft>
              <a:defRPr sz="4000" u="sng">
                <a:solidFill>
                  <a:schemeClr val="tx1"/>
                </a:solidFill>
                <a:latin typeface="Arial" panose="020B060402020202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US" altLang="zh-TW" sz="2300" b="0" i="0" u="sng" strike="noStrike" kern="1200" cap="none" spc="0" normalizeH="0" baseline="0" noProof="0" smtClean="0">
              <a:ln>
                <a:noFill/>
              </a:ln>
              <a:solidFill>
                <a:srgbClr val="FFFFFF"/>
              </a:solidFill>
              <a:effectLst>
                <a:outerShdw blurRad="38100" dist="38100" dir="2700000" algn="tl">
                  <a:srgbClr val="050595"/>
                </a:outerShdw>
              </a:effectLst>
              <a:uLnTx/>
              <a:uFillTx/>
              <a:latin typeface="Segoe"/>
              <a:ea typeface="新細明體" panose="02020500000000000000" pitchFamily="18" charset="-120"/>
              <a:cs typeface="+mn-cs"/>
            </a:endParaRPr>
          </a:p>
        </p:txBody>
      </p:sp>
      <p:pic>
        <p:nvPicPr>
          <p:cNvPr id="48131" name="Title 1"/>
          <p:cNvPicPr>
            <a:picLocks noGrp="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bwMode="auto">
          <a:xfrm>
            <a:off x="304800" y="1803400"/>
            <a:ext cx="3276600" cy="1333500"/>
          </a:xfrm>
        </p:spPr>
      </p:pic>
      <p:grpSp>
        <p:nvGrpSpPr>
          <p:cNvPr id="48132" name="Group 2"/>
          <p:cNvGrpSpPr>
            <a:grpSpLocks/>
          </p:cNvGrpSpPr>
          <p:nvPr/>
        </p:nvGrpSpPr>
        <p:grpSpPr bwMode="auto">
          <a:xfrm>
            <a:off x="8077200" y="4476750"/>
            <a:ext cx="838200" cy="428625"/>
            <a:chOff x="2112" y="1922"/>
            <a:chExt cx="1336" cy="910"/>
          </a:xfrm>
        </p:grpSpPr>
        <p:grpSp>
          <p:nvGrpSpPr>
            <p:cNvPr id="48134" name="Group 3"/>
            <p:cNvGrpSpPr>
              <a:grpSpLocks/>
            </p:cNvGrpSpPr>
            <p:nvPr/>
          </p:nvGrpSpPr>
          <p:grpSpPr bwMode="auto">
            <a:xfrm>
              <a:off x="2112" y="1922"/>
              <a:ext cx="1336" cy="910"/>
              <a:chOff x="2112" y="1920"/>
              <a:chExt cx="1336" cy="910"/>
            </a:xfrm>
          </p:grpSpPr>
          <p:pic>
            <p:nvPicPr>
              <p:cNvPr id="48136" name="Picture 4" descr="UFOPIN_06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2" y="1920"/>
                <a:ext cx="1336" cy="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Picture 5"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3" y="2583"/>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Picture 6"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8" y="2590"/>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9" name="Picture 7"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6" y="2398"/>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0" name="Picture 8"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6" y="2513"/>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1" name="Picture 9"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3" y="2081"/>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2" name="Picture 10"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6" y="2225"/>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3" name="Picture 11"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6" y="198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4" name="Picture 12"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3" y="2074"/>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5" name="Picture 13"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5" y="1939"/>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6" name="Picture 14"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0" y="198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7" name="Picture 15"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5" y="222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8" name="Picture 16"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5" y="2506"/>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9" name="Picture 17"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7" y="1939"/>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8135" name="Picture 18"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0" y="2400"/>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133" name="Rectangle 3"/>
          <p:cNvSpPr>
            <a:spLocks noGrp="1"/>
          </p:cNvSpPr>
          <p:nvPr>
            <p:ph idx="4294967295"/>
          </p:nvPr>
        </p:nvSpPr>
        <p:spPr>
          <a:xfrm>
            <a:off x="4224338" y="895350"/>
            <a:ext cx="4538662" cy="2990850"/>
          </a:xfrm>
        </p:spPr>
        <p:txBody>
          <a:bodyPr/>
          <a:lstStyle/>
          <a:p>
            <a:pPr marL="0" indent="0" algn="ctr" eaLnBrk="1" hangingPunct="1">
              <a:buFontTx/>
              <a:buNone/>
            </a:pPr>
            <a:r>
              <a:rPr lang="en-US" altLang="en-US" sz="2400" smtClean="0">
                <a:latin typeface="Calibri" panose="020F0502020204030204" pitchFamily="34" charset="0"/>
              </a:rPr>
              <a:t>A qualified and active Unfranchise owner who has made the commitment to “master” the UnFranchise</a:t>
            </a:r>
            <a:r>
              <a:rPr lang="en-US" altLang="en-US" sz="2400" smtClean="0">
                <a:latin typeface="Calibri" panose="020F0502020204030204" pitchFamily="34" charset="0"/>
                <a:cs typeface="Lucida Sans Unicode" panose="020B0602030504020204" pitchFamily="34" charset="0"/>
              </a:rPr>
              <a:t>® Business Development System by implementing the established tasks, activities, and practices as set forth and defined in the Master UFO Program.</a:t>
            </a:r>
          </a:p>
        </p:txBody>
      </p:sp>
    </p:spTree>
    <p:extLst>
      <p:ext uri="{BB962C8B-B14F-4D97-AF65-F5344CB8AC3E}">
        <p14:creationId xmlns:p14="http://schemas.microsoft.com/office/powerpoint/2010/main" val="3384747352"/>
      </p:ext>
    </p:extLst>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432E6A-F572-0D44-880E-2AE014BACFD1}"/>
              </a:ext>
            </a:extLst>
          </p:cNvPr>
          <p:cNvSpPr/>
          <p:nvPr/>
        </p:nvSpPr>
        <p:spPr bwMode="auto">
          <a:xfrm>
            <a:off x="3962400" y="-19050"/>
            <a:ext cx="5181600" cy="5162550"/>
          </a:xfrm>
          <a:prstGeom prst="rect">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lIns="91432" tIns="45716" rIns="91432" bIns="45716" anchor="ctr"/>
          <a:lstStyle>
            <a:lvl1pPr defTabSz="912813">
              <a:defRPr sz="4000" u="sng">
                <a:solidFill>
                  <a:schemeClr val="tx1"/>
                </a:solidFill>
                <a:latin typeface="Arial" panose="020B0604020202020204" pitchFamily="34" charset="0"/>
              </a:defRPr>
            </a:lvl1pPr>
            <a:lvl2pPr defTabSz="912813">
              <a:defRPr sz="4000" u="sng">
                <a:solidFill>
                  <a:schemeClr val="tx1"/>
                </a:solidFill>
                <a:latin typeface="Arial" panose="020B0604020202020204" pitchFamily="34" charset="0"/>
              </a:defRPr>
            </a:lvl2pPr>
            <a:lvl3pPr defTabSz="912813">
              <a:defRPr sz="4000" u="sng">
                <a:solidFill>
                  <a:schemeClr val="tx1"/>
                </a:solidFill>
                <a:latin typeface="Arial" panose="020B0604020202020204" pitchFamily="34" charset="0"/>
              </a:defRPr>
            </a:lvl3pPr>
            <a:lvl4pPr defTabSz="912813">
              <a:defRPr sz="4000" u="sng">
                <a:solidFill>
                  <a:schemeClr val="tx1"/>
                </a:solidFill>
                <a:latin typeface="Arial" panose="020B0604020202020204" pitchFamily="34" charset="0"/>
              </a:defRPr>
            </a:lvl4pPr>
            <a:lvl5pPr defTabSz="912813">
              <a:defRPr sz="4000" u="sng">
                <a:solidFill>
                  <a:schemeClr val="tx1"/>
                </a:solidFill>
                <a:latin typeface="Arial" panose="020B0604020202020204" pitchFamily="34" charset="0"/>
              </a:defRPr>
            </a:lvl5pPr>
            <a:lvl6pPr marL="2284413" indent="1588" defTabSz="912813" eaLnBrk="0" fontAlgn="base" hangingPunct="0">
              <a:spcBef>
                <a:spcPct val="0"/>
              </a:spcBef>
              <a:spcAft>
                <a:spcPct val="0"/>
              </a:spcAft>
              <a:defRPr sz="4000" u="sng">
                <a:solidFill>
                  <a:schemeClr val="tx1"/>
                </a:solidFill>
                <a:latin typeface="Arial" panose="020B0604020202020204" pitchFamily="34" charset="0"/>
              </a:defRPr>
            </a:lvl6pPr>
            <a:lvl7pPr marL="2741613" indent="1588" defTabSz="912813" eaLnBrk="0" fontAlgn="base" hangingPunct="0">
              <a:spcBef>
                <a:spcPct val="0"/>
              </a:spcBef>
              <a:spcAft>
                <a:spcPct val="0"/>
              </a:spcAft>
              <a:defRPr sz="4000" u="sng">
                <a:solidFill>
                  <a:schemeClr val="tx1"/>
                </a:solidFill>
                <a:latin typeface="Arial" panose="020B0604020202020204" pitchFamily="34" charset="0"/>
              </a:defRPr>
            </a:lvl7pPr>
            <a:lvl8pPr marL="3198813" indent="1588" defTabSz="912813" eaLnBrk="0" fontAlgn="base" hangingPunct="0">
              <a:spcBef>
                <a:spcPct val="0"/>
              </a:spcBef>
              <a:spcAft>
                <a:spcPct val="0"/>
              </a:spcAft>
              <a:defRPr sz="4000" u="sng">
                <a:solidFill>
                  <a:schemeClr val="tx1"/>
                </a:solidFill>
                <a:latin typeface="Arial" panose="020B0604020202020204" pitchFamily="34" charset="0"/>
              </a:defRPr>
            </a:lvl8pPr>
            <a:lvl9pPr marL="3656013" indent="1588" defTabSz="912813" eaLnBrk="0" fontAlgn="base" hangingPunct="0">
              <a:spcBef>
                <a:spcPct val="0"/>
              </a:spcBef>
              <a:spcAft>
                <a:spcPct val="0"/>
              </a:spcAft>
              <a:defRPr sz="4000" u="sng">
                <a:solidFill>
                  <a:schemeClr val="tx1"/>
                </a:solidFill>
                <a:latin typeface="Arial" panose="020B060402020202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US" altLang="zh-TW" sz="2300" b="0" i="0" u="sng" strike="noStrike" kern="1200" cap="none" spc="0" normalizeH="0" baseline="0" noProof="0" smtClean="0">
              <a:ln>
                <a:noFill/>
              </a:ln>
              <a:solidFill>
                <a:srgbClr val="FFFFFF"/>
              </a:solidFill>
              <a:effectLst>
                <a:outerShdw blurRad="38100" dist="38100" dir="2700000" algn="tl">
                  <a:srgbClr val="050595"/>
                </a:outerShdw>
              </a:effectLst>
              <a:uLnTx/>
              <a:uFillTx/>
              <a:latin typeface="Segoe"/>
              <a:ea typeface="新細明體" panose="02020500000000000000" pitchFamily="18" charset="-120"/>
              <a:cs typeface="+mn-cs"/>
            </a:endParaRPr>
          </a:p>
        </p:txBody>
      </p:sp>
      <p:pic>
        <p:nvPicPr>
          <p:cNvPr id="49155" name="Title 1"/>
          <p:cNvPicPr>
            <a:picLocks noGrp="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bwMode="auto">
          <a:xfrm>
            <a:off x="304800" y="1803400"/>
            <a:ext cx="3276600" cy="1333500"/>
          </a:xfrm>
        </p:spPr>
      </p:pic>
      <p:grpSp>
        <p:nvGrpSpPr>
          <p:cNvPr id="49156" name="Group 2"/>
          <p:cNvGrpSpPr>
            <a:grpSpLocks/>
          </p:cNvGrpSpPr>
          <p:nvPr/>
        </p:nvGrpSpPr>
        <p:grpSpPr bwMode="auto">
          <a:xfrm>
            <a:off x="8077200" y="4476750"/>
            <a:ext cx="838200" cy="428625"/>
            <a:chOff x="2112" y="1922"/>
            <a:chExt cx="1336" cy="910"/>
          </a:xfrm>
        </p:grpSpPr>
        <p:grpSp>
          <p:nvGrpSpPr>
            <p:cNvPr id="49158" name="Group 3"/>
            <p:cNvGrpSpPr>
              <a:grpSpLocks/>
            </p:cNvGrpSpPr>
            <p:nvPr/>
          </p:nvGrpSpPr>
          <p:grpSpPr bwMode="auto">
            <a:xfrm>
              <a:off x="2112" y="1922"/>
              <a:ext cx="1336" cy="910"/>
              <a:chOff x="2112" y="1920"/>
              <a:chExt cx="1336" cy="910"/>
            </a:xfrm>
          </p:grpSpPr>
          <p:pic>
            <p:nvPicPr>
              <p:cNvPr id="49160" name="Picture 4" descr="UFOPIN_06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2" y="1920"/>
                <a:ext cx="1336" cy="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Picture 5"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3" y="2583"/>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6"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8" y="2590"/>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7"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6" y="2398"/>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8"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6" y="2513"/>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5" name="Picture 9"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3" y="2081"/>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6" name="Picture 10"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6" y="2225"/>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7" name="Picture 11"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6" y="198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8" name="Picture 12"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3" y="2074"/>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9" name="Picture 13"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5" y="1939"/>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0" name="Picture 14"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0" y="198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1" name="Picture 15"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5" y="222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2" name="Picture 16"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5" y="2506"/>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73" name="Picture 17"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7" y="1939"/>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159" name="Picture 18"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0" y="2400"/>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157" name="Rectangle 3"/>
          <p:cNvSpPr>
            <a:spLocks noGrp="1"/>
          </p:cNvSpPr>
          <p:nvPr>
            <p:ph idx="4294967295"/>
          </p:nvPr>
        </p:nvSpPr>
        <p:spPr>
          <a:xfrm>
            <a:off x="4233863" y="1063625"/>
            <a:ext cx="4757737" cy="1662113"/>
          </a:xfrm>
        </p:spPr>
        <p:txBody>
          <a:bodyPr/>
          <a:lstStyle/>
          <a:p>
            <a:pPr marL="0" indent="0" algn="ctr" eaLnBrk="1" hangingPunct="1">
              <a:buFontTx/>
              <a:buNone/>
            </a:pPr>
            <a:r>
              <a:rPr lang="en-US" altLang="en-US" sz="2400" smtClean="0">
                <a:latin typeface="Calibri" panose="020F0502020204030204" pitchFamily="34" charset="0"/>
              </a:rPr>
              <a:t>A structured system that defines and tracks what components successful Market America UFOs have implemented to achieve UnFranchise</a:t>
            </a:r>
            <a:r>
              <a:rPr lang="en-US" altLang="en-US" sz="2400" smtClean="0">
                <a:latin typeface="Calibri" panose="020F0502020204030204" pitchFamily="34" charset="0"/>
                <a:cs typeface="Lucida Sans Unicode" panose="020B0602030504020204" pitchFamily="34" charset="0"/>
              </a:rPr>
              <a:t>® Business success.</a:t>
            </a:r>
          </a:p>
        </p:txBody>
      </p:sp>
    </p:spTree>
    <p:extLst>
      <p:ext uri="{BB962C8B-B14F-4D97-AF65-F5344CB8AC3E}">
        <p14:creationId xmlns:p14="http://schemas.microsoft.com/office/powerpoint/2010/main" val="3569954962"/>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E54FA6-5301-864D-856F-180F94B317D5}"/>
              </a:ext>
            </a:extLst>
          </p:cNvPr>
          <p:cNvSpPr/>
          <p:nvPr/>
        </p:nvSpPr>
        <p:spPr bwMode="auto">
          <a:xfrm>
            <a:off x="3962400" y="-19050"/>
            <a:ext cx="5181600" cy="5162550"/>
          </a:xfrm>
          <a:prstGeom prst="rect">
            <a:avLst/>
          </a:prstGeom>
          <a:ln>
            <a:headEnd type="none" w="med" len="med"/>
            <a:tailEnd type="none" w="med" len="med"/>
          </a:ln>
        </p:spPr>
        <p:style>
          <a:lnRef idx="1">
            <a:schemeClr val="dk1"/>
          </a:lnRef>
          <a:fillRef idx="3">
            <a:schemeClr val="dk1"/>
          </a:fillRef>
          <a:effectRef idx="2">
            <a:schemeClr val="dk1"/>
          </a:effectRef>
          <a:fontRef idx="minor">
            <a:schemeClr val="lt1"/>
          </a:fontRef>
        </p:style>
        <p:txBody>
          <a:bodyPr lIns="91432" tIns="45716" rIns="91432" bIns="45716" anchor="ctr"/>
          <a:lstStyle>
            <a:lvl1pPr defTabSz="912813">
              <a:defRPr sz="4000" u="sng">
                <a:solidFill>
                  <a:schemeClr val="tx1"/>
                </a:solidFill>
                <a:latin typeface="Arial" panose="020B0604020202020204" pitchFamily="34" charset="0"/>
              </a:defRPr>
            </a:lvl1pPr>
            <a:lvl2pPr defTabSz="912813">
              <a:defRPr sz="4000" u="sng">
                <a:solidFill>
                  <a:schemeClr val="tx1"/>
                </a:solidFill>
                <a:latin typeface="Arial" panose="020B0604020202020204" pitchFamily="34" charset="0"/>
              </a:defRPr>
            </a:lvl2pPr>
            <a:lvl3pPr defTabSz="912813">
              <a:defRPr sz="4000" u="sng">
                <a:solidFill>
                  <a:schemeClr val="tx1"/>
                </a:solidFill>
                <a:latin typeface="Arial" panose="020B0604020202020204" pitchFamily="34" charset="0"/>
              </a:defRPr>
            </a:lvl3pPr>
            <a:lvl4pPr defTabSz="912813">
              <a:defRPr sz="4000" u="sng">
                <a:solidFill>
                  <a:schemeClr val="tx1"/>
                </a:solidFill>
                <a:latin typeface="Arial" panose="020B0604020202020204" pitchFamily="34" charset="0"/>
              </a:defRPr>
            </a:lvl4pPr>
            <a:lvl5pPr defTabSz="912813">
              <a:defRPr sz="4000" u="sng">
                <a:solidFill>
                  <a:schemeClr val="tx1"/>
                </a:solidFill>
                <a:latin typeface="Arial" panose="020B0604020202020204" pitchFamily="34" charset="0"/>
              </a:defRPr>
            </a:lvl5pPr>
            <a:lvl6pPr marL="2284413" indent="1588" defTabSz="912813" eaLnBrk="0" fontAlgn="base" hangingPunct="0">
              <a:spcBef>
                <a:spcPct val="0"/>
              </a:spcBef>
              <a:spcAft>
                <a:spcPct val="0"/>
              </a:spcAft>
              <a:defRPr sz="4000" u="sng">
                <a:solidFill>
                  <a:schemeClr val="tx1"/>
                </a:solidFill>
                <a:latin typeface="Arial" panose="020B0604020202020204" pitchFamily="34" charset="0"/>
              </a:defRPr>
            </a:lvl6pPr>
            <a:lvl7pPr marL="2741613" indent="1588" defTabSz="912813" eaLnBrk="0" fontAlgn="base" hangingPunct="0">
              <a:spcBef>
                <a:spcPct val="0"/>
              </a:spcBef>
              <a:spcAft>
                <a:spcPct val="0"/>
              </a:spcAft>
              <a:defRPr sz="4000" u="sng">
                <a:solidFill>
                  <a:schemeClr val="tx1"/>
                </a:solidFill>
                <a:latin typeface="Arial" panose="020B0604020202020204" pitchFamily="34" charset="0"/>
              </a:defRPr>
            </a:lvl7pPr>
            <a:lvl8pPr marL="3198813" indent="1588" defTabSz="912813" eaLnBrk="0" fontAlgn="base" hangingPunct="0">
              <a:spcBef>
                <a:spcPct val="0"/>
              </a:spcBef>
              <a:spcAft>
                <a:spcPct val="0"/>
              </a:spcAft>
              <a:defRPr sz="4000" u="sng">
                <a:solidFill>
                  <a:schemeClr val="tx1"/>
                </a:solidFill>
                <a:latin typeface="Arial" panose="020B0604020202020204" pitchFamily="34" charset="0"/>
              </a:defRPr>
            </a:lvl8pPr>
            <a:lvl9pPr marL="3656013" indent="1588" defTabSz="912813" eaLnBrk="0" fontAlgn="base" hangingPunct="0">
              <a:spcBef>
                <a:spcPct val="0"/>
              </a:spcBef>
              <a:spcAft>
                <a:spcPct val="0"/>
              </a:spcAft>
              <a:defRPr sz="4000" u="sng">
                <a:solidFill>
                  <a:schemeClr val="tx1"/>
                </a:solidFill>
                <a:latin typeface="Arial" panose="020B060402020202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US" altLang="zh-TW" sz="2300" b="0" i="0" u="sng" strike="noStrike" kern="1200" cap="none" spc="0" normalizeH="0" baseline="0" noProof="0" smtClean="0">
              <a:ln>
                <a:noFill/>
              </a:ln>
              <a:solidFill>
                <a:srgbClr val="FFFFFF"/>
              </a:solidFill>
              <a:effectLst>
                <a:outerShdw blurRad="38100" dist="38100" dir="2700000" algn="tl">
                  <a:srgbClr val="050595"/>
                </a:outerShdw>
              </a:effectLst>
              <a:uLnTx/>
              <a:uFillTx/>
              <a:latin typeface="Segoe"/>
              <a:ea typeface="新細明體" panose="02020500000000000000" pitchFamily="18" charset="-120"/>
              <a:cs typeface="+mn-cs"/>
            </a:endParaRPr>
          </a:p>
        </p:txBody>
      </p:sp>
      <p:sp>
        <p:nvSpPr>
          <p:cNvPr id="2" name="Title 1">
            <a:extLst>
              <a:ext uri="{FF2B5EF4-FFF2-40B4-BE49-F238E27FC236}">
                <a16:creationId xmlns:a16="http://schemas.microsoft.com/office/drawing/2014/main" id="{9501FFEB-38CB-F148-BACC-E29B172F1D7E}"/>
              </a:ext>
            </a:extLst>
          </p:cNvPr>
          <p:cNvSpPr>
            <a:spLocks noGrp="1"/>
          </p:cNvSpPr>
          <p:nvPr>
            <p:ph type="title"/>
          </p:nvPr>
        </p:nvSpPr>
        <p:spPr>
          <a:xfrm>
            <a:off x="304800" y="2280952"/>
            <a:ext cx="3276600" cy="498598"/>
          </a:xfrm>
        </p:spPr>
        <p:txBody>
          <a:bodyPr/>
          <a:lstStyle/>
          <a:p>
            <a:pPr algn="ctr" defTabSz="914318" eaLnBrk="1" fontAlgn="auto" hangingPunct="1">
              <a:spcAft>
                <a:spcPts val="0"/>
              </a:spcAft>
              <a:defRPr/>
            </a:pPr>
            <a:r>
              <a:rPr sz="3600">
                <a:latin typeface="+mj-lt"/>
              </a:rPr>
              <a:t>SYSTEMS...</a:t>
            </a:r>
          </a:p>
        </p:txBody>
      </p:sp>
      <p:grpSp>
        <p:nvGrpSpPr>
          <p:cNvPr id="50180" name="Group 2"/>
          <p:cNvGrpSpPr>
            <a:grpSpLocks/>
          </p:cNvGrpSpPr>
          <p:nvPr/>
        </p:nvGrpSpPr>
        <p:grpSpPr bwMode="auto">
          <a:xfrm>
            <a:off x="8077200" y="4476750"/>
            <a:ext cx="838200" cy="428625"/>
            <a:chOff x="2112" y="1922"/>
            <a:chExt cx="1336" cy="910"/>
          </a:xfrm>
        </p:grpSpPr>
        <p:grpSp>
          <p:nvGrpSpPr>
            <p:cNvPr id="50182" name="Group 3"/>
            <p:cNvGrpSpPr>
              <a:grpSpLocks/>
            </p:cNvGrpSpPr>
            <p:nvPr/>
          </p:nvGrpSpPr>
          <p:grpSpPr bwMode="auto">
            <a:xfrm>
              <a:off x="2112" y="1922"/>
              <a:ext cx="1336" cy="910"/>
              <a:chOff x="2112" y="1920"/>
              <a:chExt cx="1336" cy="910"/>
            </a:xfrm>
          </p:grpSpPr>
          <p:pic>
            <p:nvPicPr>
              <p:cNvPr id="50184" name="Picture 4" descr="UFOPIN_06_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2" y="1920"/>
                <a:ext cx="1336" cy="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5" name="Picture 5" descr="UFODIAMO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3" y="2583"/>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6" name="Picture 6" descr="UFODIAMO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8" y="2590"/>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7" name="Picture 7" descr="UFODIAMO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6" y="2398"/>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8" name="Picture 8" descr="UFODIAMO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6" y="2513"/>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9" name="Picture 9" descr="UFODIAMO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3" y="2081"/>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0" name="Picture 10" descr="UFODIAMO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6" y="2225"/>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1" name="Picture 11" descr="UFODIAMO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6" y="198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2" name="Picture 12" descr="UFODIAMO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3" y="2074"/>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3" name="Picture 13" descr="UFODIAMO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5" y="1939"/>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4" name="Picture 14" descr="UFODIAMO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0" y="198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5" name="Picture 15" descr="UFODIAMO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5" y="222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6" name="Picture 16" descr="UFODIAMO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85" y="2506"/>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7" name="Picture 17" descr="UFODIAMO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7" y="1939"/>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0183" name="Picture 18" descr="UFODIAMO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60" y="2400"/>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0181" name="Rectangle 3"/>
          <p:cNvSpPr>
            <a:spLocks noGrp="1"/>
          </p:cNvSpPr>
          <p:nvPr>
            <p:ph idx="4294967295"/>
          </p:nvPr>
        </p:nvSpPr>
        <p:spPr>
          <a:xfrm>
            <a:off x="4229100" y="1047750"/>
            <a:ext cx="4610100" cy="1993900"/>
          </a:xfrm>
        </p:spPr>
        <p:txBody>
          <a:bodyPr/>
          <a:lstStyle/>
          <a:p>
            <a:pPr marL="0" indent="0" algn="ctr" eaLnBrk="1" hangingPunct="1">
              <a:buFontTx/>
              <a:buNone/>
            </a:pPr>
            <a:r>
              <a:rPr lang="en-US" altLang="en-US" sz="2400" smtClean="0">
                <a:latin typeface="Calibri" panose="020F0502020204030204" pitchFamily="34" charset="0"/>
              </a:rPr>
              <a:t>Do not guarantee success, but improves your chances significantly. You will win more than you lose. You stay longer in the game and when you stay longer in the game, your odds to win go up!</a:t>
            </a:r>
            <a:endParaRPr lang="en-US" altLang="en-US" sz="2400" smtClean="0">
              <a:latin typeface="Calibri" panose="020F0502020204030204" pitchFamily="34" charset="0"/>
              <a:cs typeface="Lucida Sans Unicode" panose="020B0602030504020204" pitchFamily="34" charset="0"/>
            </a:endParaRPr>
          </a:p>
        </p:txBody>
      </p:sp>
    </p:spTree>
    <p:extLst>
      <p:ext uri="{BB962C8B-B14F-4D97-AF65-F5344CB8AC3E}">
        <p14:creationId xmlns:p14="http://schemas.microsoft.com/office/powerpoint/2010/main" val="1947160465"/>
      </p:ext>
    </p:extLst>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2" name="Picture 2" descr="C:\Users\yvonnel\Downloads\iStock-4792600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1944494-694C-C54C-ACA7-B02A7BBA4375}"/>
              </a:ext>
            </a:extLst>
          </p:cNvPr>
          <p:cNvSpPr/>
          <p:nvPr/>
        </p:nvSpPr>
        <p:spPr bwMode="auto">
          <a:xfrm>
            <a:off x="-1" y="2876550"/>
            <a:ext cx="9143999" cy="2266950"/>
          </a:xfrm>
          <a:prstGeom prst="rect">
            <a:avLst/>
          </a:prstGeom>
          <a:solidFill>
            <a:schemeClr val="tx1">
              <a:lumMod val="75000"/>
              <a:alpha val="64000"/>
            </a:schemeClr>
          </a:solidFill>
          <a:ln>
            <a:noFill/>
            <a:headEnd type="none" w="med" len="med"/>
            <a:tailEnd type="none" w="med" len="med"/>
          </a:ln>
          <a:effectLst>
            <a:outerShdw blurRad="50800" dist="38100" dir="16200000"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lIns="91436" tIns="45718" rIns="91436" bIns="45718" anchor="ctr"/>
          <a:lstStyle>
            <a:lvl1pPr defTabSz="912813">
              <a:defRPr sz="4000" u="sng">
                <a:solidFill>
                  <a:schemeClr val="tx1"/>
                </a:solidFill>
                <a:latin typeface="Arial" panose="020B0604020202020204" pitchFamily="34" charset="0"/>
              </a:defRPr>
            </a:lvl1pPr>
            <a:lvl2pPr defTabSz="912813">
              <a:defRPr sz="4000" u="sng">
                <a:solidFill>
                  <a:schemeClr val="tx1"/>
                </a:solidFill>
                <a:latin typeface="Arial" panose="020B0604020202020204" pitchFamily="34" charset="0"/>
              </a:defRPr>
            </a:lvl2pPr>
            <a:lvl3pPr defTabSz="912813">
              <a:defRPr sz="4000" u="sng">
                <a:solidFill>
                  <a:schemeClr val="tx1"/>
                </a:solidFill>
                <a:latin typeface="Arial" panose="020B0604020202020204" pitchFamily="34" charset="0"/>
              </a:defRPr>
            </a:lvl3pPr>
            <a:lvl4pPr defTabSz="912813">
              <a:defRPr sz="4000" u="sng">
                <a:solidFill>
                  <a:schemeClr val="tx1"/>
                </a:solidFill>
                <a:latin typeface="Arial" panose="020B0604020202020204" pitchFamily="34" charset="0"/>
              </a:defRPr>
            </a:lvl4pPr>
            <a:lvl5pPr defTabSz="912813">
              <a:defRPr sz="4000" u="sng">
                <a:solidFill>
                  <a:schemeClr val="tx1"/>
                </a:solidFill>
                <a:latin typeface="Arial" panose="020B0604020202020204" pitchFamily="34" charset="0"/>
              </a:defRPr>
            </a:lvl5pPr>
            <a:lvl6pPr marL="2284413" indent="1588" defTabSz="912813" eaLnBrk="0" fontAlgn="base" hangingPunct="0">
              <a:spcBef>
                <a:spcPct val="0"/>
              </a:spcBef>
              <a:spcAft>
                <a:spcPct val="0"/>
              </a:spcAft>
              <a:defRPr sz="4000" u="sng">
                <a:solidFill>
                  <a:schemeClr val="tx1"/>
                </a:solidFill>
                <a:latin typeface="Arial" panose="020B0604020202020204" pitchFamily="34" charset="0"/>
              </a:defRPr>
            </a:lvl6pPr>
            <a:lvl7pPr marL="2741613" indent="1588" defTabSz="912813" eaLnBrk="0" fontAlgn="base" hangingPunct="0">
              <a:spcBef>
                <a:spcPct val="0"/>
              </a:spcBef>
              <a:spcAft>
                <a:spcPct val="0"/>
              </a:spcAft>
              <a:defRPr sz="4000" u="sng">
                <a:solidFill>
                  <a:schemeClr val="tx1"/>
                </a:solidFill>
                <a:latin typeface="Arial" panose="020B0604020202020204" pitchFamily="34" charset="0"/>
              </a:defRPr>
            </a:lvl7pPr>
            <a:lvl8pPr marL="3198813" indent="1588" defTabSz="912813" eaLnBrk="0" fontAlgn="base" hangingPunct="0">
              <a:spcBef>
                <a:spcPct val="0"/>
              </a:spcBef>
              <a:spcAft>
                <a:spcPct val="0"/>
              </a:spcAft>
              <a:defRPr sz="4000" u="sng">
                <a:solidFill>
                  <a:schemeClr val="tx1"/>
                </a:solidFill>
                <a:latin typeface="Arial" panose="020B0604020202020204" pitchFamily="34" charset="0"/>
              </a:defRPr>
            </a:lvl8pPr>
            <a:lvl9pPr marL="3656013" indent="1588" defTabSz="912813" eaLnBrk="0" fontAlgn="base" hangingPunct="0">
              <a:spcBef>
                <a:spcPct val="0"/>
              </a:spcBef>
              <a:spcAft>
                <a:spcPct val="0"/>
              </a:spcAft>
              <a:defRPr sz="4000" u="sng">
                <a:solidFill>
                  <a:schemeClr val="tx1"/>
                </a:solidFill>
                <a:latin typeface="Arial" panose="020B060402020202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US" altLang="zh-TW" sz="2300" b="0" i="0" u="sng" strike="noStrike" kern="1200" cap="none" spc="0" normalizeH="0" baseline="0" noProof="0" smtClean="0">
              <a:ln>
                <a:noFill/>
              </a:ln>
              <a:solidFill>
                <a:srgbClr val="FFFFFF"/>
              </a:solidFill>
              <a:effectLst>
                <a:outerShdw blurRad="38100" dist="38100" dir="2700000" algn="tl">
                  <a:srgbClr val="050595"/>
                </a:outerShdw>
              </a:effectLst>
              <a:uLnTx/>
              <a:uFillTx/>
              <a:latin typeface="Segoe"/>
              <a:ea typeface="新細明體" panose="02020500000000000000" pitchFamily="18" charset="-120"/>
              <a:cs typeface="+mn-cs"/>
            </a:endParaRPr>
          </a:p>
        </p:txBody>
      </p:sp>
      <p:pic>
        <p:nvPicPr>
          <p:cNvPr id="51206" name="Titl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32766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Rectangle 3"/>
          <p:cNvSpPr txBox="1">
            <a:spLocks/>
          </p:cNvSpPr>
          <p:nvPr/>
        </p:nvSpPr>
        <p:spPr bwMode="auto">
          <a:xfrm>
            <a:off x="304800" y="2952750"/>
            <a:ext cx="807720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marL="457200" indent="-457200">
              <a:lnSpc>
                <a:spcPct val="90000"/>
              </a:lnSpc>
              <a:spcBef>
                <a:spcPct val="20000"/>
              </a:spcBef>
              <a:buBlip>
                <a:blip r:embed="rId4"/>
              </a:buBlip>
              <a:defRPr sz="3200">
                <a:solidFill>
                  <a:schemeClr val="tx1"/>
                </a:solidFill>
                <a:latin typeface="Trebuchet MS" panose="020B0603020202020204" pitchFamily="34" charset="0"/>
              </a:defRPr>
            </a:lvl1pPr>
            <a:lvl2pPr marL="1174750" indent="-436563">
              <a:lnSpc>
                <a:spcPct val="90000"/>
              </a:lnSpc>
              <a:spcBef>
                <a:spcPct val="20000"/>
              </a:spcBef>
              <a:buBlip>
                <a:blip r:embed="rId5"/>
              </a:buBlip>
              <a:defRPr sz="2800">
                <a:solidFill>
                  <a:schemeClr val="tx1"/>
                </a:solidFill>
                <a:latin typeface="Trebuchet MS" panose="020B0603020202020204" pitchFamily="34" charset="0"/>
              </a:defRPr>
            </a:lvl2pPr>
            <a:lvl3pPr marL="857250" indent="-227013">
              <a:lnSpc>
                <a:spcPct val="90000"/>
              </a:lnSpc>
              <a:spcBef>
                <a:spcPct val="20000"/>
              </a:spcBef>
              <a:buBlip>
                <a:blip r:embed="rId5"/>
              </a:buBlip>
              <a:defRPr sz="2400">
                <a:solidFill>
                  <a:schemeClr val="tx1"/>
                </a:solidFill>
                <a:latin typeface="Trebuchet MS" panose="020B0603020202020204" pitchFamily="34" charset="0"/>
              </a:defRPr>
            </a:lvl3pPr>
            <a:lvl4pPr marL="1141413" indent="-227013">
              <a:lnSpc>
                <a:spcPct val="90000"/>
              </a:lnSpc>
              <a:spcBef>
                <a:spcPct val="20000"/>
              </a:spcBef>
              <a:buBlip>
                <a:blip r:embed="rId5"/>
              </a:buBlip>
              <a:defRPr sz="2400">
                <a:solidFill>
                  <a:schemeClr val="tx1"/>
                </a:solidFill>
                <a:latin typeface="Trebuchet MS" panose="020B0603020202020204" pitchFamily="34" charset="0"/>
              </a:defRPr>
            </a:lvl4pPr>
            <a:lvl5pPr marL="1370013" indent="-227013">
              <a:lnSpc>
                <a:spcPct val="90000"/>
              </a:lnSpc>
              <a:spcBef>
                <a:spcPct val="20000"/>
              </a:spcBef>
              <a:buBlip>
                <a:blip r:embed="rId5"/>
              </a:buBlip>
              <a:defRPr sz="2400">
                <a:solidFill>
                  <a:schemeClr val="tx1"/>
                </a:solidFill>
                <a:latin typeface="Trebuchet MS" panose="020B0603020202020204" pitchFamily="34" charset="0"/>
              </a:defRPr>
            </a:lvl5pPr>
            <a:lvl6pPr marL="1827213" indent="-227013" eaLnBrk="0" fontAlgn="base" hangingPunct="0">
              <a:lnSpc>
                <a:spcPct val="90000"/>
              </a:lnSpc>
              <a:spcBef>
                <a:spcPct val="20000"/>
              </a:spcBef>
              <a:spcAft>
                <a:spcPct val="0"/>
              </a:spcAft>
              <a:buBlip>
                <a:blip r:embed="rId5"/>
              </a:buBlip>
              <a:defRPr sz="2400">
                <a:solidFill>
                  <a:schemeClr val="tx1"/>
                </a:solidFill>
                <a:latin typeface="Trebuchet MS" panose="020B0603020202020204" pitchFamily="34" charset="0"/>
              </a:defRPr>
            </a:lvl6pPr>
            <a:lvl7pPr marL="2284413" indent="-227013" eaLnBrk="0" fontAlgn="base" hangingPunct="0">
              <a:lnSpc>
                <a:spcPct val="90000"/>
              </a:lnSpc>
              <a:spcBef>
                <a:spcPct val="20000"/>
              </a:spcBef>
              <a:spcAft>
                <a:spcPct val="0"/>
              </a:spcAft>
              <a:buBlip>
                <a:blip r:embed="rId5"/>
              </a:buBlip>
              <a:defRPr sz="2400">
                <a:solidFill>
                  <a:schemeClr val="tx1"/>
                </a:solidFill>
                <a:latin typeface="Trebuchet MS" panose="020B0603020202020204" pitchFamily="34" charset="0"/>
              </a:defRPr>
            </a:lvl7pPr>
            <a:lvl8pPr marL="2741613" indent="-227013" eaLnBrk="0" fontAlgn="base" hangingPunct="0">
              <a:lnSpc>
                <a:spcPct val="90000"/>
              </a:lnSpc>
              <a:spcBef>
                <a:spcPct val="20000"/>
              </a:spcBef>
              <a:spcAft>
                <a:spcPct val="0"/>
              </a:spcAft>
              <a:buBlip>
                <a:blip r:embed="rId5"/>
              </a:buBlip>
              <a:defRPr sz="2400">
                <a:solidFill>
                  <a:schemeClr val="tx1"/>
                </a:solidFill>
                <a:latin typeface="Trebuchet MS" panose="020B0603020202020204" pitchFamily="34" charset="0"/>
              </a:defRPr>
            </a:lvl8pPr>
            <a:lvl9pPr marL="3198813" indent="-227013" eaLnBrk="0" fontAlgn="base" hangingPunct="0">
              <a:lnSpc>
                <a:spcPct val="90000"/>
              </a:lnSpc>
              <a:spcBef>
                <a:spcPct val="20000"/>
              </a:spcBef>
              <a:spcAft>
                <a:spcPct val="0"/>
              </a:spcAft>
              <a:buBlip>
                <a:blip r:embed="rId5"/>
              </a:buBlip>
              <a:defRPr sz="2400">
                <a:solidFill>
                  <a:schemeClr val="tx1"/>
                </a:solidFill>
                <a:latin typeface="Trebuchet MS" panose="020B0603020202020204" pitchFamily="34" charset="0"/>
              </a:defRPr>
            </a:lvl9pPr>
          </a:lstStyle>
          <a:p>
            <a:pPr marL="457200" marR="0" lvl="0" indent="-457200" algn="l" defTabSz="914400" rtl="0" eaLnBrk="1" fontAlgn="base" latinLnBrk="0" hangingPunct="1">
              <a:lnSpc>
                <a:spcPct val="90000"/>
              </a:lnSpc>
              <a:spcBef>
                <a:spcPts val="400"/>
              </a:spcBef>
              <a:spcAft>
                <a:spcPct val="0"/>
              </a:spcAft>
              <a:buClrTx/>
              <a:buSzTx/>
              <a:buFontTx/>
              <a:buChar char="•"/>
              <a:tabLst/>
              <a:defRPr/>
            </a:pPr>
            <a:r>
              <a:rPr kumimoji="0" lang="en-US" altLang="en-US" sz="2400" b="1"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Complete the Shopping Assessment</a:t>
            </a:r>
            <a:endParaRPr kumimoji="0" lang="en-US" altLang="en-US" sz="20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a:p>
            <a:pPr marL="1174750" marR="0" lvl="1" indent="-436563" algn="l" defTabSz="914400" rtl="0" eaLnBrk="1" fontAlgn="base" latinLnBrk="0" hangingPunct="1">
              <a:lnSpc>
                <a:spcPct val="90000"/>
              </a:lnSpc>
              <a:spcBef>
                <a:spcPts val="325"/>
              </a:spcBef>
              <a:spcAft>
                <a:spcPct val="0"/>
              </a:spcAft>
              <a:buClrTx/>
              <a:buSzTx/>
              <a:buFont typeface="Arial" panose="020B0604020202020204" pitchFamily="34" charset="0"/>
              <a:buChar char="•"/>
              <a:tabLst/>
              <a:defRPr/>
            </a:pPr>
            <a:endParaRPr kumimoji="0" lang="en-US" altLang="en-US" sz="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a:p>
            <a:pPr marL="457200" marR="0" lvl="0" indent="-457200" algn="l" defTabSz="914400" rtl="0" eaLnBrk="1" fontAlgn="base" latinLnBrk="0" hangingPunct="1">
              <a:lnSpc>
                <a:spcPct val="90000"/>
              </a:lnSpc>
              <a:spcBef>
                <a:spcPts val="400"/>
              </a:spcBef>
              <a:spcAft>
                <a:spcPct val="0"/>
              </a:spcAft>
              <a:buClrTx/>
              <a:buSzTx/>
              <a:buFontTx/>
              <a:buChar char="•"/>
              <a:tabLst/>
              <a:defRPr/>
            </a:pPr>
            <a:r>
              <a:rPr kumimoji="0" lang="en-US" altLang="en-US" sz="2400" b="1"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Have a Subscription to UFMS</a:t>
            </a:r>
          </a:p>
          <a:p>
            <a:pPr marL="457200" marR="0" lvl="0" indent="-457200" algn="l" defTabSz="914400" rtl="0" eaLnBrk="1" fontAlgn="base" latinLnBrk="0" hangingPunct="1">
              <a:lnSpc>
                <a:spcPct val="90000"/>
              </a:lnSpc>
              <a:spcBef>
                <a:spcPts val="400"/>
              </a:spcBef>
              <a:spcAft>
                <a:spcPct val="0"/>
              </a:spcAft>
              <a:buClrTx/>
              <a:buSzTx/>
              <a:buFontTx/>
              <a:buChar char="•"/>
              <a:tabLst/>
              <a:defRPr/>
            </a:pPr>
            <a:endParaRPr kumimoji="0" lang="en-US" altLang="en-US" sz="600" b="1"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a:p>
            <a:pPr marL="457200" marR="0" lvl="0" indent="-457200" algn="l" defTabSz="914400" rtl="0" eaLnBrk="1" fontAlgn="base" latinLnBrk="0" hangingPunct="1">
              <a:lnSpc>
                <a:spcPct val="90000"/>
              </a:lnSpc>
              <a:spcBef>
                <a:spcPts val="400"/>
              </a:spcBef>
              <a:spcAft>
                <a:spcPct val="0"/>
              </a:spcAft>
              <a:buClrTx/>
              <a:buSzTx/>
              <a:buFontTx/>
              <a:buChar char="•"/>
              <a:tabLst/>
              <a:defRPr/>
            </a:pPr>
            <a:r>
              <a:rPr kumimoji="0" lang="en-US" altLang="en-US" sz="2400" b="1"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Purchase a Total of 1500 BV of Product within the Respective Quarter from your Paying Unfranchise ID or from Personally Sponsored Preferred Customers</a:t>
            </a:r>
            <a:endParaRPr kumimoji="0" lang="en-US" altLang="en-US" sz="20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a:p>
            <a:pPr marL="457200" marR="0" lvl="0" indent="-457200" algn="l" defTabSz="914400" rtl="0" eaLnBrk="1" fontAlgn="base" latinLnBrk="0" hangingPunct="1">
              <a:lnSpc>
                <a:spcPct val="90000"/>
              </a:lnSpc>
              <a:spcBef>
                <a:spcPts val="400"/>
              </a:spcBef>
              <a:spcAft>
                <a:spcPct val="0"/>
              </a:spcAft>
              <a:buClrTx/>
              <a:buSzTx/>
              <a:buFontTx/>
              <a:buChar char="•"/>
              <a:tabLst/>
              <a:defRPr/>
            </a:pPr>
            <a:endParaRPr kumimoji="0" lang="en-US" altLang="en-US" sz="2400" b="1"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a:p>
            <a:pPr marL="457200" marR="0" lvl="0" indent="-457200" algn="l" defTabSz="914400" rtl="0" eaLnBrk="1" fontAlgn="base" latinLnBrk="0" hangingPunct="1">
              <a:lnSpc>
                <a:spcPct val="90000"/>
              </a:lnSpc>
              <a:spcBef>
                <a:spcPts val="400"/>
              </a:spcBef>
              <a:spcAft>
                <a:spcPct val="0"/>
              </a:spcAft>
              <a:buClrTx/>
              <a:buSzTx/>
              <a:buFontTx/>
              <a:buChar char="•"/>
              <a:tabLst/>
              <a:defRPr/>
            </a:pPr>
            <a:endParaRPr kumimoji="0" lang="en-US" altLang="en-US" sz="2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grpSp>
        <p:nvGrpSpPr>
          <p:cNvPr id="51208" name="Group 2"/>
          <p:cNvGrpSpPr>
            <a:grpSpLocks/>
          </p:cNvGrpSpPr>
          <p:nvPr/>
        </p:nvGrpSpPr>
        <p:grpSpPr bwMode="auto">
          <a:xfrm>
            <a:off x="8153400" y="4505325"/>
            <a:ext cx="838200" cy="428625"/>
            <a:chOff x="2112" y="1922"/>
            <a:chExt cx="1336" cy="910"/>
          </a:xfrm>
        </p:grpSpPr>
        <p:grpSp>
          <p:nvGrpSpPr>
            <p:cNvPr id="51209" name="Group 3"/>
            <p:cNvGrpSpPr>
              <a:grpSpLocks/>
            </p:cNvGrpSpPr>
            <p:nvPr/>
          </p:nvGrpSpPr>
          <p:grpSpPr bwMode="auto">
            <a:xfrm>
              <a:off x="2112" y="1922"/>
              <a:ext cx="1336" cy="910"/>
              <a:chOff x="2112" y="1920"/>
              <a:chExt cx="1336" cy="910"/>
            </a:xfrm>
          </p:grpSpPr>
          <p:pic>
            <p:nvPicPr>
              <p:cNvPr id="51211" name="Picture 4" descr="UFOPIN_06_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12" y="1920"/>
                <a:ext cx="1336" cy="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Picture 5"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93" y="2583"/>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Picture 6"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8" y="2590"/>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Picture 7"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16" y="2398"/>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5" name="Picture 8"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6" y="2513"/>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6" name="Picture 9"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13" y="2081"/>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7" name="Picture 10"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56" y="2225"/>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8" name="Picture 11"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6" y="198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9" name="Picture 12"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3" y="2074"/>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0" name="Picture 13"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05" y="1939"/>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1" name="Picture 14"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00" y="198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2" name="Picture 15"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25" y="222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3" name="Picture 16"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85" y="2506"/>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4" name="Picture 17"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97" y="1939"/>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1210" name="Picture 18"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60" y="2400"/>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48228053"/>
      </p:ext>
    </p:extLst>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226" name="Picture 2" descr="C:\Users\yvonnel\Downloads\iStock-4792600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DC3FDF4-93DE-4B4F-BFB0-11A373E8AB84}"/>
              </a:ext>
            </a:extLst>
          </p:cNvPr>
          <p:cNvSpPr/>
          <p:nvPr/>
        </p:nvSpPr>
        <p:spPr bwMode="auto">
          <a:xfrm>
            <a:off x="-1" y="2876550"/>
            <a:ext cx="9143999" cy="2266950"/>
          </a:xfrm>
          <a:prstGeom prst="rect">
            <a:avLst/>
          </a:prstGeom>
          <a:solidFill>
            <a:schemeClr val="tx1">
              <a:lumMod val="75000"/>
              <a:alpha val="64000"/>
            </a:schemeClr>
          </a:solidFill>
          <a:ln>
            <a:noFill/>
            <a:headEnd type="none" w="med" len="med"/>
            <a:tailEnd type="none" w="med" len="med"/>
          </a:ln>
          <a:effectLst>
            <a:outerShdw blurRad="50800" dist="38100" dir="16200000"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lIns="91436" tIns="45718" rIns="91436" bIns="45718" anchor="ctr"/>
          <a:lstStyle>
            <a:lvl1pPr defTabSz="912813">
              <a:defRPr sz="4000" u="sng">
                <a:solidFill>
                  <a:schemeClr val="tx1"/>
                </a:solidFill>
                <a:latin typeface="Arial" panose="020B0604020202020204" pitchFamily="34" charset="0"/>
              </a:defRPr>
            </a:lvl1pPr>
            <a:lvl2pPr defTabSz="912813">
              <a:defRPr sz="4000" u="sng">
                <a:solidFill>
                  <a:schemeClr val="tx1"/>
                </a:solidFill>
                <a:latin typeface="Arial" panose="020B0604020202020204" pitchFamily="34" charset="0"/>
              </a:defRPr>
            </a:lvl2pPr>
            <a:lvl3pPr defTabSz="912813">
              <a:defRPr sz="4000" u="sng">
                <a:solidFill>
                  <a:schemeClr val="tx1"/>
                </a:solidFill>
                <a:latin typeface="Arial" panose="020B0604020202020204" pitchFamily="34" charset="0"/>
              </a:defRPr>
            </a:lvl3pPr>
            <a:lvl4pPr defTabSz="912813">
              <a:defRPr sz="4000" u="sng">
                <a:solidFill>
                  <a:schemeClr val="tx1"/>
                </a:solidFill>
                <a:latin typeface="Arial" panose="020B0604020202020204" pitchFamily="34" charset="0"/>
              </a:defRPr>
            </a:lvl4pPr>
            <a:lvl5pPr defTabSz="912813">
              <a:defRPr sz="4000" u="sng">
                <a:solidFill>
                  <a:schemeClr val="tx1"/>
                </a:solidFill>
                <a:latin typeface="Arial" panose="020B0604020202020204" pitchFamily="34" charset="0"/>
              </a:defRPr>
            </a:lvl5pPr>
            <a:lvl6pPr marL="2284413" indent="1588" defTabSz="912813" eaLnBrk="0" fontAlgn="base" hangingPunct="0">
              <a:spcBef>
                <a:spcPct val="0"/>
              </a:spcBef>
              <a:spcAft>
                <a:spcPct val="0"/>
              </a:spcAft>
              <a:defRPr sz="4000" u="sng">
                <a:solidFill>
                  <a:schemeClr val="tx1"/>
                </a:solidFill>
                <a:latin typeface="Arial" panose="020B0604020202020204" pitchFamily="34" charset="0"/>
              </a:defRPr>
            </a:lvl6pPr>
            <a:lvl7pPr marL="2741613" indent="1588" defTabSz="912813" eaLnBrk="0" fontAlgn="base" hangingPunct="0">
              <a:spcBef>
                <a:spcPct val="0"/>
              </a:spcBef>
              <a:spcAft>
                <a:spcPct val="0"/>
              </a:spcAft>
              <a:defRPr sz="4000" u="sng">
                <a:solidFill>
                  <a:schemeClr val="tx1"/>
                </a:solidFill>
                <a:latin typeface="Arial" panose="020B0604020202020204" pitchFamily="34" charset="0"/>
              </a:defRPr>
            </a:lvl7pPr>
            <a:lvl8pPr marL="3198813" indent="1588" defTabSz="912813" eaLnBrk="0" fontAlgn="base" hangingPunct="0">
              <a:spcBef>
                <a:spcPct val="0"/>
              </a:spcBef>
              <a:spcAft>
                <a:spcPct val="0"/>
              </a:spcAft>
              <a:defRPr sz="4000" u="sng">
                <a:solidFill>
                  <a:schemeClr val="tx1"/>
                </a:solidFill>
                <a:latin typeface="Arial" panose="020B0604020202020204" pitchFamily="34" charset="0"/>
              </a:defRPr>
            </a:lvl8pPr>
            <a:lvl9pPr marL="3656013" indent="1588" defTabSz="912813" eaLnBrk="0" fontAlgn="base" hangingPunct="0">
              <a:spcBef>
                <a:spcPct val="0"/>
              </a:spcBef>
              <a:spcAft>
                <a:spcPct val="0"/>
              </a:spcAft>
              <a:defRPr sz="4000" u="sng">
                <a:solidFill>
                  <a:schemeClr val="tx1"/>
                </a:solidFill>
                <a:latin typeface="Arial" panose="020B060402020202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US" altLang="zh-TW" sz="2300" b="0" i="0" u="sng" strike="noStrike" kern="1200" cap="none" spc="0" normalizeH="0" baseline="0" noProof="0" smtClean="0">
              <a:ln>
                <a:noFill/>
              </a:ln>
              <a:solidFill>
                <a:srgbClr val="FFFFFF"/>
              </a:solidFill>
              <a:effectLst>
                <a:outerShdw blurRad="38100" dist="38100" dir="2700000" algn="tl">
                  <a:srgbClr val="050595"/>
                </a:outerShdw>
              </a:effectLst>
              <a:uLnTx/>
              <a:uFillTx/>
              <a:latin typeface="Segoe"/>
              <a:ea typeface="新細明體" panose="02020500000000000000" pitchFamily="18" charset="-120"/>
              <a:cs typeface="+mn-cs"/>
            </a:endParaRPr>
          </a:p>
        </p:txBody>
      </p:sp>
      <p:pic>
        <p:nvPicPr>
          <p:cNvPr id="52230" name="Titl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32766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Rectangle 3"/>
          <p:cNvSpPr txBox="1">
            <a:spLocks/>
          </p:cNvSpPr>
          <p:nvPr/>
        </p:nvSpPr>
        <p:spPr bwMode="auto">
          <a:xfrm>
            <a:off x="457200" y="2989263"/>
            <a:ext cx="80772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457200" indent="-457200" defTabSz="912813">
              <a:lnSpc>
                <a:spcPct val="90000"/>
              </a:lnSpc>
              <a:spcBef>
                <a:spcPct val="20000"/>
              </a:spcBef>
              <a:buBlip>
                <a:blip r:embed="rId4"/>
              </a:buBlip>
              <a:defRPr sz="3200">
                <a:solidFill>
                  <a:schemeClr val="tx1"/>
                </a:solidFill>
                <a:latin typeface="Trebuchet MS" panose="020B0603020202020204" pitchFamily="34" charset="0"/>
              </a:defRPr>
            </a:lvl1pPr>
            <a:lvl2pPr marL="1174750" indent="-436563" defTabSz="912813">
              <a:lnSpc>
                <a:spcPct val="90000"/>
              </a:lnSpc>
              <a:spcBef>
                <a:spcPct val="20000"/>
              </a:spcBef>
              <a:buBlip>
                <a:blip r:embed="rId5"/>
              </a:buBlip>
              <a:defRPr sz="2800">
                <a:solidFill>
                  <a:schemeClr val="tx1"/>
                </a:solidFill>
                <a:latin typeface="Trebuchet MS" panose="020B0603020202020204" pitchFamily="34" charset="0"/>
              </a:defRPr>
            </a:lvl2pPr>
            <a:lvl3pPr marL="1257300" indent="-342900" defTabSz="912813">
              <a:lnSpc>
                <a:spcPct val="90000"/>
              </a:lnSpc>
              <a:spcBef>
                <a:spcPct val="20000"/>
              </a:spcBef>
              <a:buBlip>
                <a:blip r:embed="rId5"/>
              </a:buBlip>
              <a:defRPr sz="2400">
                <a:solidFill>
                  <a:schemeClr val="tx1"/>
                </a:solidFill>
                <a:latin typeface="Trebuchet MS" panose="020B0603020202020204" pitchFamily="34" charset="0"/>
              </a:defRPr>
            </a:lvl3pPr>
            <a:lvl4pPr marL="1603375" indent="-344488" defTabSz="912813">
              <a:lnSpc>
                <a:spcPct val="90000"/>
              </a:lnSpc>
              <a:spcBef>
                <a:spcPct val="20000"/>
              </a:spcBef>
              <a:buBlip>
                <a:blip r:embed="rId5"/>
              </a:buBlip>
              <a:defRPr sz="2400">
                <a:solidFill>
                  <a:schemeClr val="tx1"/>
                </a:solidFill>
                <a:latin typeface="Trebuchet MS" panose="020B0603020202020204" pitchFamily="34" charset="0"/>
              </a:defRPr>
            </a:lvl4pPr>
            <a:lvl5pPr marL="1939925" indent="-334963" defTabSz="912813">
              <a:lnSpc>
                <a:spcPct val="90000"/>
              </a:lnSpc>
              <a:spcBef>
                <a:spcPct val="20000"/>
              </a:spcBef>
              <a:buBlip>
                <a:blip r:embed="rId5"/>
              </a:buBlip>
              <a:defRPr sz="2400">
                <a:solidFill>
                  <a:schemeClr val="tx1"/>
                </a:solidFill>
                <a:latin typeface="Trebuchet MS" panose="020B0603020202020204" pitchFamily="34" charset="0"/>
              </a:defRPr>
            </a:lvl5pPr>
            <a:lvl6pPr marL="2397125" indent="-334963" defTabSz="912813" eaLnBrk="0" fontAlgn="base" hangingPunct="0">
              <a:lnSpc>
                <a:spcPct val="90000"/>
              </a:lnSpc>
              <a:spcBef>
                <a:spcPct val="20000"/>
              </a:spcBef>
              <a:spcAft>
                <a:spcPct val="0"/>
              </a:spcAft>
              <a:buBlip>
                <a:blip r:embed="rId5"/>
              </a:buBlip>
              <a:defRPr sz="2400">
                <a:solidFill>
                  <a:schemeClr val="tx1"/>
                </a:solidFill>
                <a:latin typeface="Trebuchet MS" panose="020B0603020202020204" pitchFamily="34" charset="0"/>
              </a:defRPr>
            </a:lvl6pPr>
            <a:lvl7pPr marL="2854325" indent="-334963" defTabSz="912813" eaLnBrk="0" fontAlgn="base" hangingPunct="0">
              <a:lnSpc>
                <a:spcPct val="90000"/>
              </a:lnSpc>
              <a:spcBef>
                <a:spcPct val="20000"/>
              </a:spcBef>
              <a:spcAft>
                <a:spcPct val="0"/>
              </a:spcAft>
              <a:buBlip>
                <a:blip r:embed="rId5"/>
              </a:buBlip>
              <a:defRPr sz="2400">
                <a:solidFill>
                  <a:schemeClr val="tx1"/>
                </a:solidFill>
                <a:latin typeface="Trebuchet MS" panose="020B0603020202020204" pitchFamily="34" charset="0"/>
              </a:defRPr>
            </a:lvl7pPr>
            <a:lvl8pPr marL="3311525" indent="-334963" defTabSz="912813" eaLnBrk="0" fontAlgn="base" hangingPunct="0">
              <a:lnSpc>
                <a:spcPct val="90000"/>
              </a:lnSpc>
              <a:spcBef>
                <a:spcPct val="20000"/>
              </a:spcBef>
              <a:spcAft>
                <a:spcPct val="0"/>
              </a:spcAft>
              <a:buBlip>
                <a:blip r:embed="rId5"/>
              </a:buBlip>
              <a:defRPr sz="2400">
                <a:solidFill>
                  <a:schemeClr val="tx1"/>
                </a:solidFill>
                <a:latin typeface="Trebuchet MS" panose="020B0603020202020204" pitchFamily="34" charset="0"/>
              </a:defRPr>
            </a:lvl8pPr>
            <a:lvl9pPr marL="3768725" indent="-334963" defTabSz="912813" eaLnBrk="0" fontAlgn="base" hangingPunct="0">
              <a:lnSpc>
                <a:spcPct val="90000"/>
              </a:lnSpc>
              <a:spcBef>
                <a:spcPct val="20000"/>
              </a:spcBef>
              <a:spcAft>
                <a:spcPct val="0"/>
              </a:spcAft>
              <a:buBlip>
                <a:blip r:embed="rId5"/>
              </a:buBlip>
              <a:defRPr sz="2400">
                <a:solidFill>
                  <a:schemeClr val="tx1"/>
                </a:solidFill>
                <a:latin typeface="Trebuchet MS" panose="020B0603020202020204" pitchFamily="34" charset="0"/>
              </a:defRPr>
            </a:lvl9pPr>
          </a:lstStyle>
          <a:p>
            <a:pPr marL="457200" marR="0" lvl="0" indent="-457200" algn="l" defTabSz="912813" rtl="0" eaLnBrk="1" fontAlgn="base" latinLnBrk="0" hangingPunct="1">
              <a:lnSpc>
                <a:spcPct val="90000"/>
              </a:lnSpc>
              <a:spcBef>
                <a:spcPct val="20000"/>
              </a:spcBef>
              <a:spcAft>
                <a:spcPct val="0"/>
              </a:spcAft>
              <a:buClr>
                <a:srgbClr val="000000"/>
              </a:buClr>
              <a:buSzTx/>
              <a:buFontTx/>
              <a:buChar char="•"/>
              <a:tabLst/>
              <a:defRPr/>
            </a:pPr>
            <a:r>
              <a:rPr kumimoji="0" lang="en-US" altLang="en-US" sz="2400" b="1"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Generate a minimum of NT$47,500 worth of Partner Store purchases between you and your Preferred Customers</a:t>
            </a:r>
            <a:endParaRPr kumimoji="0" lang="en-US" altLang="en-US" sz="2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a:p>
            <a:pPr marL="1174750" marR="0" lvl="1" indent="-436563" algn="l" defTabSz="912813" rtl="0" eaLnBrk="1" fontAlgn="base" latinLnBrk="0" hangingPunct="1">
              <a:lnSpc>
                <a:spcPct val="90000"/>
              </a:lnSpc>
              <a:spcBef>
                <a:spcPct val="20000"/>
              </a:spcBef>
              <a:spcAft>
                <a:spcPct val="0"/>
              </a:spcAft>
              <a:buClr>
                <a:srgbClr val="000000"/>
              </a:buClr>
              <a:buSzTx/>
              <a:buFont typeface="Arial" panose="020B0604020202020204" pitchFamily="34" charset="0"/>
              <a:buChar char="•"/>
              <a:tabLst/>
              <a:defRPr/>
            </a:pPr>
            <a:endParaRPr kumimoji="0" lang="en-US" altLang="en-US" sz="9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a:p>
            <a:pPr marL="457200" marR="0" lvl="0" indent="-457200" algn="l" defTabSz="912813" rtl="0" eaLnBrk="1" fontAlgn="base" latinLnBrk="0" hangingPunct="1">
              <a:lnSpc>
                <a:spcPct val="90000"/>
              </a:lnSpc>
              <a:spcBef>
                <a:spcPct val="20000"/>
              </a:spcBef>
              <a:spcAft>
                <a:spcPct val="0"/>
              </a:spcAft>
              <a:buClr>
                <a:srgbClr val="000000"/>
              </a:buClr>
              <a:buSzTx/>
              <a:buFontTx/>
              <a:buChar char="•"/>
              <a:tabLst/>
              <a:defRPr/>
            </a:pPr>
            <a:r>
              <a:rPr kumimoji="0" lang="en-US" altLang="en-US" sz="2400" b="1"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Sponsor a minimum of one Qualified Unfranchise Owner</a:t>
            </a:r>
          </a:p>
          <a:p>
            <a:pPr marL="457200" marR="0" lvl="0" indent="-457200" algn="l" defTabSz="912813" rtl="0" eaLnBrk="1" fontAlgn="base" latinLnBrk="0" hangingPunct="1">
              <a:lnSpc>
                <a:spcPct val="90000"/>
              </a:lnSpc>
              <a:spcBef>
                <a:spcPct val="20000"/>
              </a:spcBef>
              <a:spcAft>
                <a:spcPct val="0"/>
              </a:spcAft>
              <a:buClr>
                <a:srgbClr val="000000"/>
              </a:buClr>
              <a:buSzTx/>
              <a:buFontTx/>
              <a:buChar char="•"/>
              <a:tabLst/>
              <a:defRPr/>
            </a:pPr>
            <a:endParaRPr kumimoji="0" lang="en-US" altLang="en-US" sz="800" b="1"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a:p>
            <a:pPr marL="457200" marR="0" lvl="0" indent="-457200" algn="l" defTabSz="912813" rtl="0" eaLnBrk="1" fontAlgn="base" latinLnBrk="0" hangingPunct="1">
              <a:lnSpc>
                <a:spcPct val="90000"/>
              </a:lnSpc>
              <a:spcBef>
                <a:spcPct val="20000"/>
              </a:spcBef>
              <a:spcAft>
                <a:spcPct val="0"/>
              </a:spcAft>
              <a:buClr>
                <a:srgbClr val="000000"/>
              </a:buClr>
              <a:buSzTx/>
              <a:buFontTx/>
              <a:buChar char="•"/>
              <a:tabLst/>
              <a:defRPr/>
            </a:pPr>
            <a:r>
              <a:rPr kumimoji="0" lang="en-US" altLang="en-US" sz="2400" b="1"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Attend or conduct one New Unfranchise Owner Training  and Basic 5 Training</a:t>
            </a:r>
            <a:endParaRPr kumimoji="0" lang="en-US" altLang="en-US" sz="2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grpSp>
        <p:nvGrpSpPr>
          <p:cNvPr id="52232" name="Group 2"/>
          <p:cNvGrpSpPr>
            <a:grpSpLocks/>
          </p:cNvGrpSpPr>
          <p:nvPr/>
        </p:nvGrpSpPr>
        <p:grpSpPr bwMode="auto">
          <a:xfrm>
            <a:off x="8153400" y="4505325"/>
            <a:ext cx="838200" cy="428625"/>
            <a:chOff x="2112" y="1922"/>
            <a:chExt cx="1336" cy="910"/>
          </a:xfrm>
        </p:grpSpPr>
        <p:grpSp>
          <p:nvGrpSpPr>
            <p:cNvPr id="52233" name="Group 3"/>
            <p:cNvGrpSpPr>
              <a:grpSpLocks/>
            </p:cNvGrpSpPr>
            <p:nvPr/>
          </p:nvGrpSpPr>
          <p:grpSpPr bwMode="auto">
            <a:xfrm>
              <a:off x="2112" y="1922"/>
              <a:ext cx="1336" cy="910"/>
              <a:chOff x="2112" y="1920"/>
              <a:chExt cx="1336" cy="910"/>
            </a:xfrm>
          </p:grpSpPr>
          <p:pic>
            <p:nvPicPr>
              <p:cNvPr id="52235" name="Picture 4" descr="UFOPIN_06_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12" y="1920"/>
                <a:ext cx="1336" cy="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Picture 5"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93" y="2583"/>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7" name="Picture 6"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8" y="2590"/>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8" name="Picture 7"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16" y="2398"/>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9" name="Picture 8"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6" y="2513"/>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0" name="Picture 9"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13" y="2081"/>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1" name="Picture 10"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56" y="2225"/>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2" name="Picture 11"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6" y="198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3" name="Picture 12"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3" y="2074"/>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4" name="Picture 13"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05" y="1939"/>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5" name="Picture 14"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00" y="198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6" name="Picture 15"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25" y="222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7" name="Picture 16"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85" y="2506"/>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48" name="Picture 17"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97" y="1939"/>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2234" name="Picture 18"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60" y="2400"/>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60769237"/>
      </p:ext>
    </p:extLst>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0" name="Picture 2" descr="C:\Users\yvonnel\Downloads\iStock-4792600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65DFBF1-726C-C342-AA57-21427ADAD93E}"/>
              </a:ext>
            </a:extLst>
          </p:cNvPr>
          <p:cNvSpPr/>
          <p:nvPr/>
        </p:nvSpPr>
        <p:spPr bwMode="auto">
          <a:xfrm>
            <a:off x="-1" y="2876550"/>
            <a:ext cx="9143999" cy="2266950"/>
          </a:xfrm>
          <a:prstGeom prst="rect">
            <a:avLst/>
          </a:prstGeom>
          <a:solidFill>
            <a:schemeClr val="tx1">
              <a:lumMod val="75000"/>
              <a:alpha val="64000"/>
            </a:schemeClr>
          </a:solidFill>
          <a:ln>
            <a:noFill/>
            <a:headEnd type="none" w="med" len="med"/>
            <a:tailEnd type="none" w="med" len="med"/>
          </a:ln>
          <a:effectLst>
            <a:outerShdw blurRad="50800" dist="38100" dir="16200000"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lIns="91436" tIns="45718" rIns="91436" bIns="45718" anchor="ctr"/>
          <a:lstStyle>
            <a:lvl1pPr defTabSz="912813">
              <a:defRPr sz="4000" u="sng">
                <a:solidFill>
                  <a:schemeClr val="tx1"/>
                </a:solidFill>
                <a:latin typeface="Arial" panose="020B0604020202020204" pitchFamily="34" charset="0"/>
              </a:defRPr>
            </a:lvl1pPr>
            <a:lvl2pPr defTabSz="912813">
              <a:defRPr sz="4000" u="sng">
                <a:solidFill>
                  <a:schemeClr val="tx1"/>
                </a:solidFill>
                <a:latin typeface="Arial" panose="020B0604020202020204" pitchFamily="34" charset="0"/>
              </a:defRPr>
            </a:lvl2pPr>
            <a:lvl3pPr defTabSz="912813">
              <a:defRPr sz="4000" u="sng">
                <a:solidFill>
                  <a:schemeClr val="tx1"/>
                </a:solidFill>
                <a:latin typeface="Arial" panose="020B0604020202020204" pitchFamily="34" charset="0"/>
              </a:defRPr>
            </a:lvl3pPr>
            <a:lvl4pPr defTabSz="912813">
              <a:defRPr sz="4000" u="sng">
                <a:solidFill>
                  <a:schemeClr val="tx1"/>
                </a:solidFill>
                <a:latin typeface="Arial" panose="020B0604020202020204" pitchFamily="34" charset="0"/>
              </a:defRPr>
            </a:lvl4pPr>
            <a:lvl5pPr defTabSz="912813">
              <a:defRPr sz="4000" u="sng">
                <a:solidFill>
                  <a:schemeClr val="tx1"/>
                </a:solidFill>
                <a:latin typeface="Arial" panose="020B0604020202020204" pitchFamily="34" charset="0"/>
              </a:defRPr>
            </a:lvl5pPr>
            <a:lvl6pPr marL="2284413" indent="1588" defTabSz="912813" eaLnBrk="0" fontAlgn="base" hangingPunct="0">
              <a:spcBef>
                <a:spcPct val="0"/>
              </a:spcBef>
              <a:spcAft>
                <a:spcPct val="0"/>
              </a:spcAft>
              <a:defRPr sz="4000" u="sng">
                <a:solidFill>
                  <a:schemeClr val="tx1"/>
                </a:solidFill>
                <a:latin typeface="Arial" panose="020B0604020202020204" pitchFamily="34" charset="0"/>
              </a:defRPr>
            </a:lvl6pPr>
            <a:lvl7pPr marL="2741613" indent="1588" defTabSz="912813" eaLnBrk="0" fontAlgn="base" hangingPunct="0">
              <a:spcBef>
                <a:spcPct val="0"/>
              </a:spcBef>
              <a:spcAft>
                <a:spcPct val="0"/>
              </a:spcAft>
              <a:defRPr sz="4000" u="sng">
                <a:solidFill>
                  <a:schemeClr val="tx1"/>
                </a:solidFill>
                <a:latin typeface="Arial" panose="020B0604020202020204" pitchFamily="34" charset="0"/>
              </a:defRPr>
            </a:lvl7pPr>
            <a:lvl8pPr marL="3198813" indent="1588" defTabSz="912813" eaLnBrk="0" fontAlgn="base" hangingPunct="0">
              <a:spcBef>
                <a:spcPct val="0"/>
              </a:spcBef>
              <a:spcAft>
                <a:spcPct val="0"/>
              </a:spcAft>
              <a:defRPr sz="4000" u="sng">
                <a:solidFill>
                  <a:schemeClr val="tx1"/>
                </a:solidFill>
                <a:latin typeface="Arial" panose="020B0604020202020204" pitchFamily="34" charset="0"/>
              </a:defRPr>
            </a:lvl8pPr>
            <a:lvl9pPr marL="3656013" indent="1588" defTabSz="912813" eaLnBrk="0" fontAlgn="base" hangingPunct="0">
              <a:spcBef>
                <a:spcPct val="0"/>
              </a:spcBef>
              <a:spcAft>
                <a:spcPct val="0"/>
              </a:spcAft>
              <a:defRPr sz="4000" u="sng">
                <a:solidFill>
                  <a:schemeClr val="tx1"/>
                </a:solidFill>
                <a:latin typeface="Arial" panose="020B060402020202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US" altLang="zh-TW" sz="2300" b="0" i="0" u="sng" strike="noStrike" kern="1200" cap="none" spc="0" normalizeH="0" baseline="0" noProof="0" smtClean="0">
              <a:ln>
                <a:noFill/>
              </a:ln>
              <a:solidFill>
                <a:srgbClr val="FFFFFF"/>
              </a:solidFill>
              <a:effectLst>
                <a:outerShdw blurRad="38100" dist="38100" dir="2700000" algn="tl">
                  <a:srgbClr val="050595"/>
                </a:outerShdw>
              </a:effectLst>
              <a:uLnTx/>
              <a:uFillTx/>
              <a:latin typeface="Segoe"/>
              <a:ea typeface="新細明體" panose="02020500000000000000" pitchFamily="18" charset="-120"/>
              <a:cs typeface="+mn-cs"/>
            </a:endParaRPr>
          </a:p>
        </p:txBody>
      </p:sp>
      <p:pic>
        <p:nvPicPr>
          <p:cNvPr id="53254" name="Titl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32766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5" name="Rectangle 3"/>
          <p:cNvSpPr txBox="1">
            <a:spLocks noChangeArrowheads="1"/>
          </p:cNvSpPr>
          <p:nvPr/>
        </p:nvSpPr>
        <p:spPr bwMode="auto">
          <a:xfrm>
            <a:off x="457200" y="2965450"/>
            <a:ext cx="807720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marL="457200" indent="-457200">
              <a:lnSpc>
                <a:spcPct val="90000"/>
              </a:lnSpc>
              <a:spcBef>
                <a:spcPct val="20000"/>
              </a:spcBef>
              <a:buBlip>
                <a:blip r:embed="rId4"/>
              </a:buBlip>
              <a:defRPr sz="3200">
                <a:solidFill>
                  <a:schemeClr val="tx1"/>
                </a:solidFill>
                <a:latin typeface="Trebuchet MS" panose="020B0603020202020204" pitchFamily="34" charset="0"/>
              </a:defRPr>
            </a:lvl1pPr>
            <a:lvl2pPr marL="1174750" indent="-436563">
              <a:lnSpc>
                <a:spcPct val="90000"/>
              </a:lnSpc>
              <a:spcBef>
                <a:spcPct val="20000"/>
              </a:spcBef>
              <a:buBlip>
                <a:blip r:embed="rId5"/>
              </a:buBlip>
              <a:defRPr sz="2800">
                <a:solidFill>
                  <a:schemeClr val="tx1"/>
                </a:solidFill>
                <a:latin typeface="Trebuchet MS" panose="020B0603020202020204" pitchFamily="34" charset="0"/>
              </a:defRPr>
            </a:lvl2pPr>
            <a:lvl3pPr marL="857250" indent="-227013">
              <a:lnSpc>
                <a:spcPct val="90000"/>
              </a:lnSpc>
              <a:spcBef>
                <a:spcPct val="20000"/>
              </a:spcBef>
              <a:buBlip>
                <a:blip r:embed="rId5"/>
              </a:buBlip>
              <a:defRPr sz="2400">
                <a:solidFill>
                  <a:schemeClr val="tx1"/>
                </a:solidFill>
                <a:latin typeface="Trebuchet MS" panose="020B0603020202020204" pitchFamily="34" charset="0"/>
              </a:defRPr>
            </a:lvl3pPr>
            <a:lvl4pPr marL="1141413" indent="-227013">
              <a:lnSpc>
                <a:spcPct val="90000"/>
              </a:lnSpc>
              <a:spcBef>
                <a:spcPct val="20000"/>
              </a:spcBef>
              <a:buBlip>
                <a:blip r:embed="rId5"/>
              </a:buBlip>
              <a:defRPr sz="2400">
                <a:solidFill>
                  <a:schemeClr val="tx1"/>
                </a:solidFill>
                <a:latin typeface="Trebuchet MS" panose="020B0603020202020204" pitchFamily="34" charset="0"/>
              </a:defRPr>
            </a:lvl4pPr>
            <a:lvl5pPr marL="1370013" indent="-227013">
              <a:lnSpc>
                <a:spcPct val="90000"/>
              </a:lnSpc>
              <a:spcBef>
                <a:spcPct val="20000"/>
              </a:spcBef>
              <a:buBlip>
                <a:blip r:embed="rId5"/>
              </a:buBlip>
              <a:defRPr sz="2400">
                <a:solidFill>
                  <a:schemeClr val="tx1"/>
                </a:solidFill>
                <a:latin typeface="Trebuchet MS" panose="020B0603020202020204" pitchFamily="34" charset="0"/>
              </a:defRPr>
            </a:lvl5pPr>
            <a:lvl6pPr marL="1827213" indent="-227013" eaLnBrk="0" fontAlgn="base" hangingPunct="0">
              <a:lnSpc>
                <a:spcPct val="90000"/>
              </a:lnSpc>
              <a:spcBef>
                <a:spcPct val="20000"/>
              </a:spcBef>
              <a:spcAft>
                <a:spcPct val="0"/>
              </a:spcAft>
              <a:buBlip>
                <a:blip r:embed="rId5"/>
              </a:buBlip>
              <a:defRPr sz="2400">
                <a:solidFill>
                  <a:schemeClr val="tx1"/>
                </a:solidFill>
                <a:latin typeface="Trebuchet MS" panose="020B0603020202020204" pitchFamily="34" charset="0"/>
              </a:defRPr>
            </a:lvl6pPr>
            <a:lvl7pPr marL="2284413" indent="-227013" eaLnBrk="0" fontAlgn="base" hangingPunct="0">
              <a:lnSpc>
                <a:spcPct val="90000"/>
              </a:lnSpc>
              <a:spcBef>
                <a:spcPct val="20000"/>
              </a:spcBef>
              <a:spcAft>
                <a:spcPct val="0"/>
              </a:spcAft>
              <a:buBlip>
                <a:blip r:embed="rId5"/>
              </a:buBlip>
              <a:defRPr sz="2400">
                <a:solidFill>
                  <a:schemeClr val="tx1"/>
                </a:solidFill>
                <a:latin typeface="Trebuchet MS" panose="020B0603020202020204" pitchFamily="34" charset="0"/>
              </a:defRPr>
            </a:lvl7pPr>
            <a:lvl8pPr marL="2741613" indent="-227013" eaLnBrk="0" fontAlgn="base" hangingPunct="0">
              <a:lnSpc>
                <a:spcPct val="90000"/>
              </a:lnSpc>
              <a:spcBef>
                <a:spcPct val="20000"/>
              </a:spcBef>
              <a:spcAft>
                <a:spcPct val="0"/>
              </a:spcAft>
              <a:buBlip>
                <a:blip r:embed="rId5"/>
              </a:buBlip>
              <a:defRPr sz="2400">
                <a:solidFill>
                  <a:schemeClr val="tx1"/>
                </a:solidFill>
                <a:latin typeface="Trebuchet MS" panose="020B0603020202020204" pitchFamily="34" charset="0"/>
              </a:defRPr>
            </a:lvl8pPr>
            <a:lvl9pPr marL="3198813" indent="-227013" eaLnBrk="0" fontAlgn="base" hangingPunct="0">
              <a:lnSpc>
                <a:spcPct val="90000"/>
              </a:lnSpc>
              <a:spcBef>
                <a:spcPct val="20000"/>
              </a:spcBef>
              <a:spcAft>
                <a:spcPct val="0"/>
              </a:spcAft>
              <a:buBlip>
                <a:blip r:embed="rId5"/>
              </a:buBlip>
              <a:defRPr sz="2400">
                <a:solidFill>
                  <a:schemeClr val="tx1"/>
                </a:solidFill>
                <a:latin typeface="Trebuchet MS" panose="020B0603020202020204" pitchFamily="34" charset="0"/>
              </a:defRPr>
            </a:lvl9pPr>
          </a:lstStyle>
          <a:p>
            <a:pPr marL="457200" marR="0" lvl="0" indent="-457200" algn="l" defTabSz="914400" rtl="0" eaLnBrk="1" fontAlgn="base" latinLnBrk="0" hangingPunct="1">
              <a:lnSpc>
                <a:spcPct val="90000"/>
              </a:lnSpc>
              <a:spcBef>
                <a:spcPts val="400"/>
              </a:spcBef>
              <a:spcAft>
                <a:spcPct val="0"/>
              </a:spcAft>
              <a:buClr>
                <a:srgbClr val="000000"/>
              </a:buClr>
              <a:buSzTx/>
              <a:buFontTx/>
              <a:buChar char="•"/>
              <a:tabLst/>
              <a:defRPr/>
            </a:pPr>
            <a:r>
              <a:rPr kumimoji="0" lang="en-US" altLang="en-US" sz="2400" b="1"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Attend or Conduct one Executive Coordinator Certification Training per Year</a:t>
            </a:r>
            <a:endParaRPr kumimoji="0" lang="en-US" altLang="en-US" sz="2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a:p>
            <a:pPr marL="1174750" marR="0" lvl="1" indent="-436563" algn="l" defTabSz="914400" rtl="0" eaLnBrk="1" fontAlgn="base" latinLnBrk="0" hangingPunct="1">
              <a:lnSpc>
                <a:spcPct val="90000"/>
              </a:lnSpc>
              <a:spcBef>
                <a:spcPts val="325"/>
              </a:spcBef>
              <a:spcAft>
                <a:spcPct val="0"/>
              </a:spcAft>
              <a:buClr>
                <a:srgbClr val="000000"/>
              </a:buClr>
              <a:buSzTx/>
              <a:buFont typeface="Arial" panose="020B0604020202020204" pitchFamily="34" charset="0"/>
              <a:buChar char="•"/>
              <a:tabLst/>
              <a:defRPr/>
            </a:pPr>
            <a:endParaRPr kumimoji="0" lang="en-US" altLang="en-US" sz="9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a:p>
            <a:pPr marL="457200" marR="0" lvl="0" indent="-457200" algn="l" defTabSz="914400" rtl="0" eaLnBrk="1" fontAlgn="base" latinLnBrk="0" hangingPunct="1">
              <a:lnSpc>
                <a:spcPct val="90000"/>
              </a:lnSpc>
              <a:spcBef>
                <a:spcPts val="400"/>
              </a:spcBef>
              <a:spcAft>
                <a:spcPct val="0"/>
              </a:spcAft>
              <a:buClr>
                <a:srgbClr val="000000"/>
              </a:buClr>
              <a:buSzTx/>
              <a:buFontTx/>
              <a:buChar char="•"/>
              <a:tabLst/>
              <a:defRPr/>
            </a:pPr>
            <a:r>
              <a:rPr kumimoji="0" lang="en-US" altLang="en-US" sz="2400" b="1"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t>Purchase three tickets to your National Convention or Leadership school (Can be World Conference or International Convention)</a:t>
            </a:r>
            <a:endParaRPr kumimoji="0" lang="en-US" altLang="en-US" sz="24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endParaRPr>
          </a:p>
        </p:txBody>
      </p:sp>
      <p:grpSp>
        <p:nvGrpSpPr>
          <p:cNvPr id="53256" name="Group 2"/>
          <p:cNvGrpSpPr>
            <a:grpSpLocks/>
          </p:cNvGrpSpPr>
          <p:nvPr/>
        </p:nvGrpSpPr>
        <p:grpSpPr bwMode="auto">
          <a:xfrm>
            <a:off x="8153400" y="4505325"/>
            <a:ext cx="838200" cy="428625"/>
            <a:chOff x="2112" y="1922"/>
            <a:chExt cx="1336" cy="910"/>
          </a:xfrm>
        </p:grpSpPr>
        <p:grpSp>
          <p:nvGrpSpPr>
            <p:cNvPr id="53257" name="Group 3"/>
            <p:cNvGrpSpPr>
              <a:grpSpLocks/>
            </p:cNvGrpSpPr>
            <p:nvPr/>
          </p:nvGrpSpPr>
          <p:grpSpPr bwMode="auto">
            <a:xfrm>
              <a:off x="2112" y="1922"/>
              <a:ext cx="1336" cy="910"/>
              <a:chOff x="2112" y="1920"/>
              <a:chExt cx="1336" cy="910"/>
            </a:xfrm>
          </p:grpSpPr>
          <p:pic>
            <p:nvPicPr>
              <p:cNvPr id="53259" name="Picture 4" descr="UFOPIN_06_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12" y="1920"/>
                <a:ext cx="1336" cy="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Picture 5"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93" y="2583"/>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Picture 6"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8" y="2590"/>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Picture 7"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16" y="2398"/>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3" name="Picture 8"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96" y="2513"/>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4" name="Picture 9"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13" y="2081"/>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5" name="Picture 10"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56" y="2225"/>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6" name="Picture 11"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6" y="198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7" name="Picture 12"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3" y="2074"/>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8" name="Picture 13"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05" y="1939"/>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9" name="Picture 14"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00" y="198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0" name="Picture 15"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25" y="222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1" name="Picture 16"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85" y="2506"/>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72" name="Picture 17"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97" y="1939"/>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258" name="Picture 18" descr="UFODIAMO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60" y="2400"/>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67992603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9999"/>
        </a:solidFill>
        <a:effectLst/>
      </p:bgPr>
    </p:bg>
    <p:spTree>
      <p:nvGrpSpPr>
        <p:cNvPr id="1" name=""/>
        <p:cNvGrpSpPr/>
        <p:nvPr/>
      </p:nvGrpSpPr>
      <p:grpSpPr>
        <a:xfrm>
          <a:off x="0" y="0"/>
          <a:ext cx="0" cy="0"/>
          <a:chOff x="0" y="0"/>
          <a:chExt cx="0" cy="0"/>
        </a:xfrm>
      </p:grpSpPr>
      <p:sp>
        <p:nvSpPr>
          <p:cNvPr id="5" name="Rectangle 2"/>
          <p:cNvSpPr txBox="1">
            <a:spLocks noRot="1" noChangeArrowheads="1"/>
          </p:cNvSpPr>
          <p:nvPr/>
        </p:nvSpPr>
        <p:spPr>
          <a:xfrm>
            <a:off x="457200" y="857250"/>
            <a:ext cx="8229600" cy="314325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4400" b="0" i="0" u="none" strike="noStrike" kern="1200" cap="none" spc="0" normalizeH="0" baseline="0" noProof="0" dirty="0">
                <a:ln w="18415" cmpd="sng">
                  <a:solidFill>
                    <a:srgbClr val="FFFFFF"/>
                  </a:solidFill>
                  <a:prstDash val="solid"/>
                </a:ln>
                <a:solidFill>
                  <a:srgbClr val="FFFFFF"/>
                </a:solidFill>
                <a:effectLst>
                  <a:outerShdw blurRad="38100" dist="38100" dir="2700000" algn="tl">
                    <a:srgbClr val="000000">
                      <a:alpha val="43137"/>
                    </a:srgbClr>
                  </a:outerShdw>
                </a:effectLst>
                <a:uLnTx/>
                <a:uFillTx/>
                <a:latin typeface="Trebuchet MS"/>
                <a:ea typeface="MS PGothic"/>
                <a:cs typeface="+mj-cs"/>
              </a:rPr>
              <a:t>Put some </a:t>
            </a:r>
          </a:p>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4400" b="0" i="0" u="none" strike="noStrike" kern="1200" cap="none" spc="0" normalizeH="0" baseline="0" noProof="0" dirty="0">
                <a:ln w="18415" cmpd="sng">
                  <a:solidFill>
                    <a:srgbClr val="FFFFFF"/>
                  </a:solidFill>
                  <a:prstDash val="solid"/>
                </a:ln>
                <a:solidFill>
                  <a:srgbClr val="FFFFFF"/>
                </a:solidFill>
                <a:effectLst>
                  <a:outerShdw blurRad="38100" dist="38100" dir="2700000" algn="tl">
                    <a:srgbClr val="000000">
                      <a:alpha val="43137"/>
                    </a:srgbClr>
                  </a:outerShdw>
                </a:effectLst>
                <a:uLnTx/>
                <a:uFillTx/>
                <a:latin typeface="Trebuchet MS"/>
                <a:ea typeface="MS PGothic"/>
                <a:cs typeface="+mj-cs"/>
              </a:rPr>
              <a:t/>
            </a:r>
            <a:br>
              <a:rPr kumimoji="0" lang="en-US" sz="4400" b="0" i="0" u="none" strike="noStrike" kern="1200" cap="none" spc="0" normalizeH="0" baseline="0" noProof="0" dirty="0">
                <a:ln w="18415" cmpd="sng">
                  <a:solidFill>
                    <a:srgbClr val="FFFFFF"/>
                  </a:solidFill>
                  <a:prstDash val="solid"/>
                </a:ln>
                <a:solidFill>
                  <a:srgbClr val="FFFFFF"/>
                </a:solidFill>
                <a:effectLst>
                  <a:outerShdw blurRad="38100" dist="38100" dir="2700000" algn="tl">
                    <a:srgbClr val="000000">
                      <a:alpha val="43137"/>
                    </a:srgbClr>
                  </a:outerShdw>
                </a:effectLst>
                <a:uLnTx/>
                <a:uFillTx/>
                <a:latin typeface="Trebuchet MS"/>
                <a:ea typeface="MS PGothic"/>
                <a:cs typeface="+mj-cs"/>
              </a:rPr>
            </a:br>
            <a:r>
              <a:rPr kumimoji="0" lang="en-US" sz="4400" b="0" i="0" u="none" strike="noStrike" kern="1200" cap="none" spc="0" normalizeH="0" baseline="0" noProof="0" dirty="0">
                <a:ln w="18415" cmpd="sng">
                  <a:solidFill>
                    <a:srgbClr val="FFFFFF"/>
                  </a:solidFill>
                  <a:prstDash val="solid"/>
                </a:ln>
                <a:solidFill>
                  <a:srgbClr val="FFFFFF"/>
                </a:solidFill>
                <a:effectLst>
                  <a:outerShdw blurRad="38100" dist="38100" dir="2700000" algn="tl">
                    <a:srgbClr val="000000">
                      <a:alpha val="43137"/>
                    </a:srgbClr>
                  </a:outerShdw>
                </a:effectLst>
                <a:uLnTx/>
                <a:uFillTx/>
                <a:latin typeface="Trebuchet MS"/>
                <a:ea typeface="MS PGothic"/>
                <a:cs typeface="+mj-cs"/>
              </a:rPr>
              <a:t>in your RECRUITING               and </a:t>
            </a:r>
            <a:r>
              <a:rPr kumimoji="0" lang="en-US" sz="4400" b="0" i="1" u="none" strike="noStrike" kern="1200" cap="none" spc="0" normalizeH="0" baseline="0" noProof="0" dirty="0" smtClean="0">
                <a:ln w="18415" cmpd="sng">
                  <a:solidFill>
                    <a:srgbClr val="FFFFFF"/>
                  </a:solidFill>
                  <a:prstDash val="solid"/>
                </a:ln>
                <a:solidFill>
                  <a:srgbClr val="FFFFFF"/>
                </a:solidFill>
                <a:effectLst>
                  <a:outerShdw blurRad="38100" dist="38100" dir="2700000" algn="tl">
                    <a:srgbClr val="000000">
                      <a:alpha val="43137"/>
                    </a:srgbClr>
                  </a:outerShdw>
                </a:effectLst>
                <a:uLnTx/>
                <a:uFillTx/>
                <a:latin typeface="Trebuchet MS"/>
                <a:ea typeface="MS PGothic"/>
                <a:cs typeface="+mj-cs"/>
              </a:rPr>
              <a:t>take action</a:t>
            </a:r>
            <a:r>
              <a:rPr kumimoji="0" lang="en-US" sz="4400" b="0" i="0" u="none" strike="noStrike" kern="1200" cap="none" spc="0" normalizeH="0" baseline="0" noProof="0" dirty="0" smtClean="0">
                <a:ln w="18415" cmpd="sng">
                  <a:solidFill>
                    <a:srgbClr val="FFFFFF"/>
                  </a:solidFill>
                  <a:prstDash val="solid"/>
                </a:ln>
                <a:solidFill>
                  <a:srgbClr val="FFFFFF"/>
                </a:solidFill>
                <a:effectLst>
                  <a:outerShdw blurRad="38100" dist="38100" dir="2700000" algn="tl">
                    <a:srgbClr val="000000">
                      <a:alpha val="43137"/>
                    </a:srgbClr>
                  </a:outerShdw>
                </a:effectLst>
                <a:uLnTx/>
                <a:uFillTx/>
                <a:latin typeface="Trebuchet MS"/>
                <a:ea typeface="MS PGothic"/>
                <a:cs typeface="+mj-cs"/>
              </a:rPr>
              <a:t>!</a:t>
            </a:r>
            <a:endParaRPr kumimoji="0" lang="en-US" sz="4400" b="0" i="0" u="none" strike="noStrike" kern="1200" cap="none" spc="0" normalizeH="0" baseline="0" noProof="0" dirty="0">
              <a:ln w="18415" cmpd="sng">
                <a:solidFill>
                  <a:srgbClr val="FFFFFF"/>
                </a:solidFill>
                <a:prstDash val="solid"/>
              </a:ln>
              <a:solidFill>
                <a:srgbClr val="FFFFFF"/>
              </a:solidFill>
              <a:effectLst>
                <a:outerShdw blurRad="38100" dist="38100" dir="2700000" algn="tl">
                  <a:srgbClr val="000000">
                    <a:alpha val="43137"/>
                  </a:srgbClr>
                </a:outerShdw>
              </a:effectLst>
              <a:uLnTx/>
              <a:uFillTx/>
              <a:latin typeface="Trebuchet MS"/>
              <a:ea typeface="MS PGothic"/>
              <a:cs typeface="+mj-cs"/>
            </a:endParaRPr>
          </a:p>
        </p:txBody>
      </p:sp>
      <p:sp>
        <p:nvSpPr>
          <p:cNvPr id="2" name="Rectangle 1"/>
          <p:cNvSpPr/>
          <p:nvPr/>
        </p:nvSpPr>
        <p:spPr>
          <a:xfrm>
            <a:off x="2457228" y="1428750"/>
            <a:ext cx="3902800" cy="1107996"/>
          </a:xfrm>
          <a:prstGeom prst="rect">
            <a:avLst/>
          </a:prstGeom>
        </p:spPr>
        <p:txBody>
          <a:bodyPr wrap="none">
            <a:spAutoFit/>
          </a:bodyPr>
          <a:lstStyle/>
          <a:p>
            <a:pPr marL="0" marR="0" lvl="0" indent="0" algn="ctr" defTabSz="914333" rtl="0" eaLnBrk="0" fontAlgn="base" latinLnBrk="0" hangingPunct="0">
              <a:lnSpc>
                <a:spcPct val="100000"/>
              </a:lnSpc>
              <a:spcBef>
                <a:spcPct val="50000"/>
              </a:spcBef>
              <a:spcAft>
                <a:spcPct val="0"/>
              </a:spcAft>
              <a:buClrTx/>
              <a:buSzTx/>
              <a:buFontTx/>
              <a:buNone/>
              <a:tabLst/>
              <a:defRPr/>
            </a:pPr>
            <a:r>
              <a:rPr kumimoji="0" lang="en-US" sz="6600" b="1" i="0" u="none" strike="noStrike" kern="1200" cap="none" spc="0" normalizeH="0" baseline="0" noProof="0" dirty="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rPr>
              <a:t>VITAMIN E</a:t>
            </a:r>
            <a:endParaRPr kumimoji="0" lang="en-US" sz="6000" b="1" i="0" u="none" strike="noStrike" kern="1200" cap="none" spc="0" normalizeH="0" baseline="0" noProof="0" dirty="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endParaRPr>
          </a:p>
        </p:txBody>
      </p:sp>
      <p:grpSp>
        <p:nvGrpSpPr>
          <p:cNvPr id="4" name="Group 3"/>
          <p:cNvGrpSpPr/>
          <p:nvPr/>
        </p:nvGrpSpPr>
        <p:grpSpPr>
          <a:xfrm>
            <a:off x="457210" y="285752"/>
            <a:ext cx="192819" cy="4467969"/>
            <a:chOff x="457202" y="285751"/>
            <a:chExt cx="192819" cy="4467969"/>
          </a:xfrm>
          <a:solidFill>
            <a:schemeClr val="tx1"/>
          </a:solidFill>
        </p:grpSpPr>
        <p:grpSp>
          <p:nvGrpSpPr>
            <p:cNvPr id="6" name="Group 5"/>
            <p:cNvGrpSpPr/>
            <p:nvPr/>
          </p:nvGrpSpPr>
          <p:grpSpPr>
            <a:xfrm rot="16200000">
              <a:off x="39096" y="1856795"/>
              <a:ext cx="1038970" cy="182880"/>
              <a:chOff x="500270" y="-329565"/>
              <a:chExt cx="1038970" cy="182880"/>
            </a:xfrm>
            <a:grpFill/>
          </p:grpSpPr>
          <p:sp>
            <p:nvSpPr>
              <p:cNvPr id="22" name="Oval 21"/>
              <p:cNvSpPr/>
              <p:nvPr/>
            </p:nvSpPr>
            <p:spPr>
              <a:xfrm>
                <a:off x="50027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S PGothic"/>
                  <a:cs typeface="+mn-cs"/>
                </a:endParaRPr>
              </a:p>
            </p:txBody>
          </p:sp>
          <p:sp>
            <p:nvSpPr>
              <p:cNvPr id="23" name="Oval 22"/>
              <p:cNvSpPr/>
              <p:nvPr/>
            </p:nvSpPr>
            <p:spPr>
              <a:xfrm>
                <a:off x="782541"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S PGothic"/>
                  <a:cs typeface="+mn-cs"/>
                </a:endParaRPr>
              </a:p>
            </p:txBody>
          </p:sp>
          <p:sp>
            <p:nvSpPr>
              <p:cNvPr id="24" name="Oval 23"/>
              <p:cNvSpPr/>
              <p:nvPr/>
            </p:nvSpPr>
            <p:spPr>
              <a:xfrm>
                <a:off x="105156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S PGothic"/>
                  <a:cs typeface="+mn-cs"/>
                </a:endParaRPr>
              </a:p>
            </p:txBody>
          </p:sp>
          <p:sp>
            <p:nvSpPr>
              <p:cNvPr id="25" name="Oval 24"/>
              <p:cNvSpPr/>
              <p:nvPr/>
            </p:nvSpPr>
            <p:spPr>
              <a:xfrm>
                <a:off x="135636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S PGothic"/>
                  <a:cs typeface="+mn-cs"/>
                </a:endParaRPr>
              </a:p>
            </p:txBody>
          </p:sp>
        </p:grpSp>
        <p:grpSp>
          <p:nvGrpSpPr>
            <p:cNvPr id="7" name="Group 6"/>
            <p:cNvGrpSpPr/>
            <p:nvPr/>
          </p:nvGrpSpPr>
          <p:grpSpPr>
            <a:xfrm rot="16200000">
              <a:off x="29157" y="2999795"/>
              <a:ext cx="1038970" cy="182880"/>
              <a:chOff x="500270" y="-329565"/>
              <a:chExt cx="1038970" cy="182880"/>
            </a:xfrm>
            <a:grpFill/>
          </p:grpSpPr>
          <p:sp>
            <p:nvSpPr>
              <p:cNvPr id="18" name="Oval 17"/>
              <p:cNvSpPr/>
              <p:nvPr/>
            </p:nvSpPr>
            <p:spPr>
              <a:xfrm>
                <a:off x="50027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S PGothic"/>
                  <a:cs typeface="+mn-cs"/>
                </a:endParaRPr>
              </a:p>
            </p:txBody>
          </p:sp>
          <p:sp>
            <p:nvSpPr>
              <p:cNvPr id="19" name="Oval 18"/>
              <p:cNvSpPr/>
              <p:nvPr/>
            </p:nvSpPr>
            <p:spPr>
              <a:xfrm>
                <a:off x="782541"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S PGothic"/>
                  <a:cs typeface="+mn-cs"/>
                </a:endParaRPr>
              </a:p>
            </p:txBody>
          </p:sp>
          <p:sp>
            <p:nvSpPr>
              <p:cNvPr id="20" name="Oval 19"/>
              <p:cNvSpPr/>
              <p:nvPr/>
            </p:nvSpPr>
            <p:spPr>
              <a:xfrm>
                <a:off x="105156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S PGothic"/>
                  <a:cs typeface="+mn-cs"/>
                </a:endParaRPr>
              </a:p>
            </p:txBody>
          </p:sp>
          <p:sp>
            <p:nvSpPr>
              <p:cNvPr id="21" name="Oval 20"/>
              <p:cNvSpPr/>
              <p:nvPr/>
            </p:nvSpPr>
            <p:spPr>
              <a:xfrm>
                <a:off x="135636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S PGothic"/>
                  <a:cs typeface="+mn-cs"/>
                </a:endParaRPr>
              </a:p>
            </p:txBody>
          </p:sp>
        </p:grpSp>
        <p:grpSp>
          <p:nvGrpSpPr>
            <p:cNvPr id="8" name="Group 7"/>
            <p:cNvGrpSpPr/>
            <p:nvPr/>
          </p:nvGrpSpPr>
          <p:grpSpPr>
            <a:xfrm rot="16200000">
              <a:off x="29157" y="4142795"/>
              <a:ext cx="1038970" cy="182880"/>
              <a:chOff x="500270" y="-329565"/>
              <a:chExt cx="1038970" cy="182880"/>
            </a:xfrm>
            <a:grpFill/>
          </p:grpSpPr>
          <p:sp>
            <p:nvSpPr>
              <p:cNvPr id="14" name="Oval 13"/>
              <p:cNvSpPr/>
              <p:nvPr/>
            </p:nvSpPr>
            <p:spPr>
              <a:xfrm>
                <a:off x="50027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S PGothic"/>
                  <a:cs typeface="+mn-cs"/>
                </a:endParaRPr>
              </a:p>
            </p:txBody>
          </p:sp>
          <p:sp>
            <p:nvSpPr>
              <p:cNvPr id="15" name="Oval 14"/>
              <p:cNvSpPr/>
              <p:nvPr/>
            </p:nvSpPr>
            <p:spPr>
              <a:xfrm>
                <a:off x="782541"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S PGothic"/>
                  <a:cs typeface="+mn-cs"/>
                </a:endParaRPr>
              </a:p>
            </p:txBody>
          </p:sp>
          <p:sp>
            <p:nvSpPr>
              <p:cNvPr id="16" name="Oval 15"/>
              <p:cNvSpPr/>
              <p:nvPr/>
            </p:nvSpPr>
            <p:spPr>
              <a:xfrm>
                <a:off x="105156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S PGothic"/>
                  <a:cs typeface="+mn-cs"/>
                </a:endParaRPr>
              </a:p>
            </p:txBody>
          </p:sp>
          <p:sp>
            <p:nvSpPr>
              <p:cNvPr id="17" name="Oval 16"/>
              <p:cNvSpPr/>
              <p:nvPr/>
            </p:nvSpPr>
            <p:spPr>
              <a:xfrm>
                <a:off x="135636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S PGothic"/>
                  <a:cs typeface="+mn-cs"/>
                </a:endParaRPr>
              </a:p>
            </p:txBody>
          </p:sp>
        </p:grpSp>
        <p:grpSp>
          <p:nvGrpSpPr>
            <p:cNvPr id="9" name="Group 8"/>
            <p:cNvGrpSpPr/>
            <p:nvPr/>
          </p:nvGrpSpPr>
          <p:grpSpPr>
            <a:xfrm rot="16200000">
              <a:off x="39096" y="713796"/>
              <a:ext cx="1038970" cy="182880"/>
              <a:chOff x="500270" y="-329565"/>
              <a:chExt cx="1038970" cy="182880"/>
            </a:xfrm>
            <a:grpFill/>
          </p:grpSpPr>
          <p:sp>
            <p:nvSpPr>
              <p:cNvPr id="10" name="Oval 9"/>
              <p:cNvSpPr/>
              <p:nvPr/>
            </p:nvSpPr>
            <p:spPr>
              <a:xfrm>
                <a:off x="50027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S PGothic"/>
                  <a:cs typeface="+mn-cs"/>
                </a:endParaRPr>
              </a:p>
            </p:txBody>
          </p:sp>
          <p:sp>
            <p:nvSpPr>
              <p:cNvPr id="11" name="Oval 10"/>
              <p:cNvSpPr/>
              <p:nvPr/>
            </p:nvSpPr>
            <p:spPr>
              <a:xfrm>
                <a:off x="782541"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S PGothic"/>
                  <a:cs typeface="+mn-cs"/>
                </a:endParaRPr>
              </a:p>
            </p:txBody>
          </p:sp>
          <p:sp>
            <p:nvSpPr>
              <p:cNvPr id="12" name="Oval 11"/>
              <p:cNvSpPr/>
              <p:nvPr/>
            </p:nvSpPr>
            <p:spPr>
              <a:xfrm>
                <a:off x="105156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S PGothic"/>
                  <a:cs typeface="+mn-cs"/>
                </a:endParaRPr>
              </a:p>
            </p:txBody>
          </p:sp>
          <p:sp>
            <p:nvSpPr>
              <p:cNvPr id="13" name="Oval 12"/>
              <p:cNvSpPr/>
              <p:nvPr/>
            </p:nvSpPr>
            <p:spPr>
              <a:xfrm>
                <a:off x="135636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rebuchet MS"/>
                  <a:ea typeface="MS PGothic"/>
                  <a:cs typeface="+mn-cs"/>
                </a:endParaRPr>
              </a:p>
            </p:txBody>
          </p:sp>
        </p:grpSp>
      </p:grpSp>
    </p:spTree>
    <p:extLst>
      <p:ext uri="{BB962C8B-B14F-4D97-AF65-F5344CB8AC3E}">
        <p14:creationId xmlns:p14="http://schemas.microsoft.com/office/powerpoint/2010/main" val="4162080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274" name="Picture 2" descr="C:\Users\yvonnel\Downloads\iStock-4792600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5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A29D84BD-9A4C-F841-BC84-BDAF8467F525}"/>
              </a:ext>
            </a:extLst>
          </p:cNvPr>
          <p:cNvSpPr/>
          <p:nvPr/>
        </p:nvSpPr>
        <p:spPr bwMode="auto">
          <a:xfrm>
            <a:off x="-1" y="2876550"/>
            <a:ext cx="9143999" cy="2266950"/>
          </a:xfrm>
          <a:prstGeom prst="rect">
            <a:avLst/>
          </a:prstGeom>
          <a:solidFill>
            <a:schemeClr val="tx1">
              <a:lumMod val="75000"/>
              <a:alpha val="64000"/>
            </a:schemeClr>
          </a:solidFill>
          <a:ln>
            <a:noFill/>
            <a:headEnd type="none" w="med" len="med"/>
            <a:tailEnd type="none" w="med" len="med"/>
          </a:ln>
          <a:effectLst>
            <a:outerShdw blurRad="50800" dist="38100" dir="16200000"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lIns="91436" tIns="45718" rIns="91436" bIns="45718" anchor="ctr"/>
          <a:lstStyle>
            <a:lvl1pPr defTabSz="912813">
              <a:defRPr sz="4000" u="sng">
                <a:solidFill>
                  <a:schemeClr val="tx1"/>
                </a:solidFill>
                <a:latin typeface="Arial" panose="020B0604020202020204" pitchFamily="34" charset="0"/>
              </a:defRPr>
            </a:lvl1pPr>
            <a:lvl2pPr defTabSz="912813">
              <a:defRPr sz="4000" u="sng">
                <a:solidFill>
                  <a:schemeClr val="tx1"/>
                </a:solidFill>
                <a:latin typeface="Arial" panose="020B0604020202020204" pitchFamily="34" charset="0"/>
              </a:defRPr>
            </a:lvl2pPr>
            <a:lvl3pPr defTabSz="912813">
              <a:defRPr sz="4000" u="sng">
                <a:solidFill>
                  <a:schemeClr val="tx1"/>
                </a:solidFill>
                <a:latin typeface="Arial" panose="020B0604020202020204" pitchFamily="34" charset="0"/>
              </a:defRPr>
            </a:lvl3pPr>
            <a:lvl4pPr defTabSz="912813">
              <a:defRPr sz="4000" u="sng">
                <a:solidFill>
                  <a:schemeClr val="tx1"/>
                </a:solidFill>
                <a:latin typeface="Arial" panose="020B0604020202020204" pitchFamily="34" charset="0"/>
              </a:defRPr>
            </a:lvl4pPr>
            <a:lvl5pPr defTabSz="912813">
              <a:defRPr sz="4000" u="sng">
                <a:solidFill>
                  <a:schemeClr val="tx1"/>
                </a:solidFill>
                <a:latin typeface="Arial" panose="020B0604020202020204" pitchFamily="34" charset="0"/>
              </a:defRPr>
            </a:lvl5pPr>
            <a:lvl6pPr marL="2284413" indent="1588" defTabSz="912813" eaLnBrk="0" fontAlgn="base" hangingPunct="0">
              <a:spcBef>
                <a:spcPct val="0"/>
              </a:spcBef>
              <a:spcAft>
                <a:spcPct val="0"/>
              </a:spcAft>
              <a:defRPr sz="4000" u="sng">
                <a:solidFill>
                  <a:schemeClr val="tx1"/>
                </a:solidFill>
                <a:latin typeface="Arial" panose="020B0604020202020204" pitchFamily="34" charset="0"/>
              </a:defRPr>
            </a:lvl6pPr>
            <a:lvl7pPr marL="2741613" indent="1588" defTabSz="912813" eaLnBrk="0" fontAlgn="base" hangingPunct="0">
              <a:spcBef>
                <a:spcPct val="0"/>
              </a:spcBef>
              <a:spcAft>
                <a:spcPct val="0"/>
              </a:spcAft>
              <a:defRPr sz="4000" u="sng">
                <a:solidFill>
                  <a:schemeClr val="tx1"/>
                </a:solidFill>
                <a:latin typeface="Arial" panose="020B0604020202020204" pitchFamily="34" charset="0"/>
              </a:defRPr>
            </a:lvl7pPr>
            <a:lvl8pPr marL="3198813" indent="1588" defTabSz="912813" eaLnBrk="0" fontAlgn="base" hangingPunct="0">
              <a:spcBef>
                <a:spcPct val="0"/>
              </a:spcBef>
              <a:spcAft>
                <a:spcPct val="0"/>
              </a:spcAft>
              <a:defRPr sz="4000" u="sng">
                <a:solidFill>
                  <a:schemeClr val="tx1"/>
                </a:solidFill>
                <a:latin typeface="Arial" panose="020B0604020202020204" pitchFamily="34" charset="0"/>
              </a:defRPr>
            </a:lvl8pPr>
            <a:lvl9pPr marL="3656013" indent="1588" defTabSz="912813" eaLnBrk="0" fontAlgn="base" hangingPunct="0">
              <a:spcBef>
                <a:spcPct val="0"/>
              </a:spcBef>
              <a:spcAft>
                <a:spcPct val="0"/>
              </a:spcAft>
              <a:defRPr sz="4000" u="sng">
                <a:solidFill>
                  <a:schemeClr val="tx1"/>
                </a:solidFill>
                <a:latin typeface="Arial" panose="020B0604020202020204" pitchFamily="34" charset="0"/>
              </a:defRPr>
            </a:lvl9pPr>
          </a:lstStyle>
          <a:p>
            <a:pPr marL="0" marR="0" lvl="0" indent="0" algn="ctr" defTabSz="912813" rtl="0" eaLnBrk="0" fontAlgn="base" latinLnBrk="0" hangingPunct="0">
              <a:lnSpc>
                <a:spcPct val="100000"/>
              </a:lnSpc>
              <a:spcBef>
                <a:spcPct val="0"/>
              </a:spcBef>
              <a:spcAft>
                <a:spcPct val="0"/>
              </a:spcAft>
              <a:buClrTx/>
              <a:buSzTx/>
              <a:buFontTx/>
              <a:buNone/>
              <a:tabLst/>
              <a:defRPr/>
            </a:pPr>
            <a:endParaRPr kumimoji="0" lang="en-US" altLang="zh-TW" sz="2300" b="0" i="0" u="sng" strike="noStrike" kern="1200" cap="none" spc="0" normalizeH="0" baseline="0" noProof="0" smtClean="0">
              <a:ln>
                <a:noFill/>
              </a:ln>
              <a:solidFill>
                <a:srgbClr val="FFFFFF"/>
              </a:solidFill>
              <a:effectLst>
                <a:outerShdw blurRad="38100" dist="38100" dir="2700000" algn="tl">
                  <a:srgbClr val="050595"/>
                </a:outerShdw>
              </a:effectLst>
              <a:uLnTx/>
              <a:uFillTx/>
              <a:latin typeface="Segoe"/>
              <a:ea typeface="新細明體" panose="02020500000000000000" pitchFamily="18" charset="-120"/>
              <a:cs typeface="+mn-cs"/>
            </a:endParaRPr>
          </a:p>
        </p:txBody>
      </p:sp>
      <p:pic>
        <p:nvPicPr>
          <p:cNvPr id="54278" name="Titl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2400"/>
            <a:ext cx="32766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4279" name="Group 2"/>
          <p:cNvGrpSpPr>
            <a:grpSpLocks/>
          </p:cNvGrpSpPr>
          <p:nvPr/>
        </p:nvGrpSpPr>
        <p:grpSpPr bwMode="auto">
          <a:xfrm>
            <a:off x="8153400" y="4505325"/>
            <a:ext cx="838200" cy="428625"/>
            <a:chOff x="2112" y="1922"/>
            <a:chExt cx="1336" cy="910"/>
          </a:xfrm>
        </p:grpSpPr>
        <p:grpSp>
          <p:nvGrpSpPr>
            <p:cNvPr id="54281" name="Group 3"/>
            <p:cNvGrpSpPr>
              <a:grpSpLocks/>
            </p:cNvGrpSpPr>
            <p:nvPr/>
          </p:nvGrpSpPr>
          <p:grpSpPr bwMode="auto">
            <a:xfrm>
              <a:off x="2112" y="1922"/>
              <a:ext cx="1336" cy="910"/>
              <a:chOff x="2112" y="1920"/>
              <a:chExt cx="1336" cy="910"/>
            </a:xfrm>
          </p:grpSpPr>
          <p:pic>
            <p:nvPicPr>
              <p:cNvPr id="54283" name="Picture 4" descr="UFOPIN_06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12" y="1920"/>
                <a:ext cx="1336" cy="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4" name="Picture 5" descr="UFODIAMO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93" y="2583"/>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5" name="Picture 6" descr="UFODIAMO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8" y="2590"/>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6" name="Picture 7" descr="UFODIAMO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16" y="2398"/>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7" name="Picture 8" descr="UFODIAMO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96" y="2513"/>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Picture 9" descr="UFODIAMO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3" y="2081"/>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9" name="Picture 10" descr="UFODIAMO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6" y="2225"/>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0" name="Picture 11" descr="UFODIAMO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6" y="198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1" name="Picture 12" descr="UFODIAMO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3" y="2074"/>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2" name="Picture 13" descr="UFODIAMO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5" y="1939"/>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3" name="Picture 14" descr="UFODIAMO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00" y="198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4" name="Picture 15" descr="UFODIAMO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5" y="222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5" name="Picture 16" descr="UFODIAMO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85" y="2506"/>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6" name="Picture 17" descr="UFODIAMO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97" y="1939"/>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4282" name="Picture 18" descr="UFODIAMO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60" y="2400"/>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9160" name="Rectangle 3">
            <a:extLst>
              <a:ext uri="{FF2B5EF4-FFF2-40B4-BE49-F238E27FC236}">
                <a16:creationId xmlns:a16="http://schemas.microsoft.com/office/drawing/2014/main" id="{441AC740-741E-7046-B701-C110A9E5F89C}"/>
              </a:ext>
            </a:extLst>
          </p:cNvPr>
          <p:cNvSpPr txBox="1">
            <a:spLocks noChangeArrowheads="1"/>
          </p:cNvSpPr>
          <p:nvPr/>
        </p:nvSpPr>
        <p:spPr bwMode="auto">
          <a:xfrm>
            <a:off x="457200" y="2946400"/>
            <a:ext cx="80772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marL="457200" indent="-457200">
              <a:lnSpc>
                <a:spcPct val="90000"/>
              </a:lnSpc>
              <a:spcBef>
                <a:spcPct val="20000"/>
              </a:spcBef>
              <a:buBlip>
                <a:blip r:embed="rId6"/>
              </a:buBlip>
              <a:defRPr sz="3200">
                <a:solidFill>
                  <a:schemeClr val="tx1"/>
                </a:solidFill>
                <a:latin typeface="Trebuchet MS" panose="020B0703020202090204" pitchFamily="34" charset="0"/>
              </a:defRPr>
            </a:lvl1pPr>
            <a:lvl2pPr marL="1174750" indent="-436563">
              <a:lnSpc>
                <a:spcPct val="90000"/>
              </a:lnSpc>
              <a:spcBef>
                <a:spcPct val="20000"/>
              </a:spcBef>
              <a:buBlip>
                <a:blip r:embed="rId7"/>
              </a:buBlip>
              <a:defRPr sz="2800">
                <a:solidFill>
                  <a:schemeClr val="tx1"/>
                </a:solidFill>
                <a:latin typeface="Trebuchet MS" panose="020B0703020202090204" pitchFamily="34" charset="0"/>
              </a:defRPr>
            </a:lvl2pPr>
            <a:lvl3pPr marL="857250" indent="-227013">
              <a:lnSpc>
                <a:spcPct val="90000"/>
              </a:lnSpc>
              <a:spcBef>
                <a:spcPct val="20000"/>
              </a:spcBef>
              <a:buBlip>
                <a:blip r:embed="rId7"/>
              </a:buBlip>
              <a:defRPr sz="2400">
                <a:solidFill>
                  <a:schemeClr val="tx1"/>
                </a:solidFill>
                <a:latin typeface="Trebuchet MS" panose="020B0703020202090204" pitchFamily="34" charset="0"/>
              </a:defRPr>
            </a:lvl3pPr>
            <a:lvl4pPr marL="1141413" indent="-227013">
              <a:lnSpc>
                <a:spcPct val="90000"/>
              </a:lnSpc>
              <a:spcBef>
                <a:spcPct val="20000"/>
              </a:spcBef>
              <a:buBlip>
                <a:blip r:embed="rId7"/>
              </a:buBlip>
              <a:defRPr sz="2400">
                <a:solidFill>
                  <a:schemeClr val="tx1"/>
                </a:solidFill>
                <a:latin typeface="Trebuchet MS" panose="020B0703020202090204" pitchFamily="34" charset="0"/>
              </a:defRPr>
            </a:lvl4pPr>
            <a:lvl5pPr marL="1370013" indent="-227013">
              <a:lnSpc>
                <a:spcPct val="90000"/>
              </a:lnSpc>
              <a:spcBef>
                <a:spcPct val="20000"/>
              </a:spcBef>
              <a:buBlip>
                <a:blip r:embed="rId7"/>
              </a:buBlip>
              <a:defRPr sz="2400">
                <a:solidFill>
                  <a:schemeClr val="tx1"/>
                </a:solidFill>
                <a:latin typeface="Trebuchet MS" panose="020B0703020202090204" pitchFamily="34" charset="0"/>
              </a:defRPr>
            </a:lvl5pPr>
            <a:lvl6pPr marL="1827213" indent="-227013" eaLnBrk="0" fontAlgn="base" hangingPunct="0">
              <a:lnSpc>
                <a:spcPct val="90000"/>
              </a:lnSpc>
              <a:spcBef>
                <a:spcPct val="20000"/>
              </a:spcBef>
              <a:spcAft>
                <a:spcPct val="0"/>
              </a:spcAft>
              <a:buBlip>
                <a:blip r:embed="rId7"/>
              </a:buBlip>
              <a:defRPr sz="2400">
                <a:solidFill>
                  <a:schemeClr val="tx1"/>
                </a:solidFill>
                <a:latin typeface="Trebuchet MS" panose="020B0703020202090204" pitchFamily="34" charset="0"/>
              </a:defRPr>
            </a:lvl6pPr>
            <a:lvl7pPr marL="2284413" indent="-227013" eaLnBrk="0" fontAlgn="base" hangingPunct="0">
              <a:lnSpc>
                <a:spcPct val="90000"/>
              </a:lnSpc>
              <a:spcBef>
                <a:spcPct val="20000"/>
              </a:spcBef>
              <a:spcAft>
                <a:spcPct val="0"/>
              </a:spcAft>
              <a:buBlip>
                <a:blip r:embed="rId7"/>
              </a:buBlip>
              <a:defRPr sz="2400">
                <a:solidFill>
                  <a:schemeClr val="tx1"/>
                </a:solidFill>
                <a:latin typeface="Trebuchet MS" panose="020B0703020202090204" pitchFamily="34" charset="0"/>
              </a:defRPr>
            </a:lvl7pPr>
            <a:lvl8pPr marL="2741613" indent="-227013" eaLnBrk="0" fontAlgn="base" hangingPunct="0">
              <a:lnSpc>
                <a:spcPct val="90000"/>
              </a:lnSpc>
              <a:spcBef>
                <a:spcPct val="20000"/>
              </a:spcBef>
              <a:spcAft>
                <a:spcPct val="0"/>
              </a:spcAft>
              <a:buBlip>
                <a:blip r:embed="rId7"/>
              </a:buBlip>
              <a:defRPr sz="2400">
                <a:solidFill>
                  <a:schemeClr val="tx1"/>
                </a:solidFill>
                <a:latin typeface="Trebuchet MS" panose="020B0703020202090204" pitchFamily="34" charset="0"/>
              </a:defRPr>
            </a:lvl8pPr>
            <a:lvl9pPr marL="3198813" indent="-227013" eaLnBrk="0" fontAlgn="base" hangingPunct="0">
              <a:lnSpc>
                <a:spcPct val="90000"/>
              </a:lnSpc>
              <a:spcBef>
                <a:spcPct val="20000"/>
              </a:spcBef>
              <a:spcAft>
                <a:spcPct val="0"/>
              </a:spcAft>
              <a:buBlip>
                <a:blip r:embed="rId7"/>
              </a:buBlip>
              <a:defRPr sz="2400">
                <a:solidFill>
                  <a:schemeClr val="tx1"/>
                </a:solidFill>
                <a:latin typeface="Trebuchet MS" panose="020B0703020202090204" pitchFamily="34" charset="0"/>
              </a:defRPr>
            </a:lvl9pPr>
          </a:lstStyle>
          <a:p>
            <a:pPr marL="457200" marR="0" lvl="0" indent="-457200" algn="l" defTabSz="914400" rtl="0" eaLnBrk="1" fontAlgn="base" latinLnBrk="0" hangingPunct="1">
              <a:lnSpc>
                <a:spcPct val="90000"/>
              </a:lnSpc>
              <a:spcBef>
                <a:spcPts val="400"/>
              </a:spcBef>
              <a:spcAft>
                <a:spcPct val="0"/>
              </a:spcAft>
              <a:buClr>
                <a:srgbClr val="000000"/>
              </a:buClr>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Score greater than or equal to 50% on the Basic Five Diagnostic Test</a:t>
            </a:r>
            <a:endPar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1174750" marR="0" lvl="1" indent="-436563" algn="l" defTabSz="914400" rtl="0" eaLnBrk="1" fontAlgn="base" latinLnBrk="0" hangingPunct="1">
              <a:lnSpc>
                <a:spcPct val="90000"/>
              </a:lnSpc>
              <a:spcBef>
                <a:spcPts val="325"/>
              </a:spcBef>
              <a:spcAft>
                <a:spcPct val="0"/>
              </a:spcAft>
              <a:buClr>
                <a:srgbClr val="000000"/>
              </a:buClr>
              <a:buSzTx/>
              <a:buFont typeface="Arial" panose="020B0604020202020204" pitchFamily="34" charset="0"/>
              <a:buChar char="•"/>
              <a:tabLst/>
              <a:defRPr/>
            </a:pPr>
            <a:endParaRPr kumimoji="0" lang="en-US" altLang="en-US"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457200" marR="0" lvl="0" indent="-457200" algn="l" defTabSz="914400" rtl="0" eaLnBrk="1" fontAlgn="base" latinLnBrk="0" hangingPunct="1">
              <a:lnSpc>
                <a:spcPct val="90000"/>
              </a:lnSpc>
              <a:spcBef>
                <a:spcPts val="400"/>
              </a:spcBef>
              <a:spcAft>
                <a:spcPct val="0"/>
              </a:spcAft>
              <a:buClr>
                <a:srgbClr val="000000"/>
              </a:buClr>
              <a:buSzTx/>
              <a:buFontTx/>
              <a:buChar char="•"/>
              <a:tabLst/>
              <a:defRPr/>
            </a:pPr>
            <a:r>
              <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Or earn a minimum of $900 in BV/IBV Commissions from one Business Development Center (BDC) in the qualifying calendar quarter</a:t>
            </a:r>
          </a:p>
          <a:p>
            <a:pPr marL="0" marR="0" lvl="0" indent="0" algn="l" defTabSz="914400" rtl="0" eaLnBrk="1" fontAlgn="base" latinLnBrk="0" hangingPunct="1">
              <a:lnSpc>
                <a:spcPct val="90000"/>
              </a:lnSpc>
              <a:spcBef>
                <a:spcPts val="400"/>
              </a:spcBef>
              <a:spcAft>
                <a:spcPct val="0"/>
              </a:spcAft>
              <a:buClr>
                <a:srgbClr val="000000"/>
              </a:buClr>
              <a:buSzTx/>
              <a:buFontTx/>
              <a:buNone/>
              <a:tabLst/>
              <a:defRPr/>
            </a:pPr>
            <a:endParaRPr kumimoji="0" lang="en-US" altLang="en-US" sz="2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457200" marR="0" lvl="0" indent="-457200" algn="l" defTabSz="914400" rtl="0" eaLnBrk="1" fontAlgn="base" latinLnBrk="0" hangingPunct="1">
              <a:lnSpc>
                <a:spcPct val="90000"/>
              </a:lnSpc>
              <a:spcBef>
                <a:spcPts val="400"/>
              </a:spcBef>
              <a:spcAft>
                <a:spcPct val="0"/>
              </a:spcAft>
              <a:buClr>
                <a:srgbClr val="000000"/>
              </a:buClr>
              <a:buSzTx/>
              <a:buFontTx/>
              <a:buChar char="•"/>
              <a:tabLst/>
              <a:defRPr/>
            </a:pPr>
            <a:endPar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92135255"/>
      </p:ext>
    </p:extLst>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Title 1"/>
          <p:cNvPicPr>
            <a:picLocks noGrp="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bwMode="auto">
          <a:xfrm>
            <a:off x="1130300" y="584200"/>
            <a:ext cx="6870700" cy="1219200"/>
          </a:xfrm>
        </p:spPr>
      </p:pic>
      <p:grpSp>
        <p:nvGrpSpPr>
          <p:cNvPr id="55299" name="Group 4"/>
          <p:cNvGrpSpPr>
            <a:grpSpLocks/>
          </p:cNvGrpSpPr>
          <p:nvPr/>
        </p:nvGrpSpPr>
        <p:grpSpPr bwMode="auto">
          <a:xfrm>
            <a:off x="3441700" y="2555875"/>
            <a:ext cx="2120900" cy="1082675"/>
            <a:chOff x="2112" y="1922"/>
            <a:chExt cx="1336" cy="910"/>
          </a:xfrm>
        </p:grpSpPr>
        <p:grpSp>
          <p:nvGrpSpPr>
            <p:cNvPr id="55300" name="Group 5"/>
            <p:cNvGrpSpPr>
              <a:grpSpLocks/>
            </p:cNvGrpSpPr>
            <p:nvPr/>
          </p:nvGrpSpPr>
          <p:grpSpPr bwMode="auto">
            <a:xfrm>
              <a:off x="2112" y="1922"/>
              <a:ext cx="1336" cy="910"/>
              <a:chOff x="2112" y="1920"/>
              <a:chExt cx="1336" cy="910"/>
            </a:xfrm>
          </p:grpSpPr>
          <p:pic>
            <p:nvPicPr>
              <p:cNvPr id="55302" name="Picture 6" descr="UFOPIN_06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2" y="1920"/>
                <a:ext cx="1336" cy="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7"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3" y="2583"/>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8"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8" y="2590"/>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9"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6" y="2398"/>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10"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6" y="2513"/>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11"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3" y="2081"/>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Picture 12"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6" y="2225"/>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9" name="Picture 13"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6" y="198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0" name="Picture 14"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3" y="2074"/>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1" name="Picture 15"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5" y="1939"/>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2" name="Picture 16"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0" y="198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3" name="Picture 17"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5" y="222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4" name="Picture 18"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5" y="2506"/>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5" name="Picture 19"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7" y="1939"/>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5301" name="Picture 20"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0" y="2400"/>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900466597"/>
      </p:ext>
    </p:extLst>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322" name="Picture 2" descr="C:\Users\yvonnel\Downloads\iStock-99618419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a:extLst>
              <a:ext uri="{FF2B5EF4-FFF2-40B4-BE49-F238E27FC236}">
                <a16:creationId xmlns:a16="http://schemas.microsoft.com/office/drawing/2014/main" id="{7B2189A4-59B9-E743-B26E-0FDFACEE3F11}"/>
              </a:ext>
            </a:extLst>
          </p:cNvPr>
          <p:cNvSpPr txBox="1">
            <a:spLocks/>
          </p:cNvSpPr>
          <p:nvPr/>
        </p:nvSpPr>
        <p:spPr bwMode="auto">
          <a:xfrm>
            <a:off x="4114800" y="361950"/>
            <a:ext cx="47244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lstStyle>
            <a:lvl1pPr marL="363538" indent="-254000" algn="l" rtl="0" eaLnBrk="0" fontAlgn="base" hangingPunct="0">
              <a:spcBef>
                <a:spcPts val="400"/>
              </a:spcBef>
              <a:spcAft>
                <a:spcPct val="0"/>
              </a:spcAft>
              <a:buClr>
                <a:schemeClr val="accent1"/>
              </a:buClr>
              <a:buSzPct val="68000"/>
              <a:buFont typeface="Wingdings 3" pitchFamily="18" charset="2"/>
              <a:buChar char=""/>
              <a:defRPr sz="2700" kern="1200">
                <a:solidFill>
                  <a:schemeClr val="tx1"/>
                </a:solidFill>
                <a:latin typeface="+mn-lt"/>
                <a:ea typeface="+mn-ea"/>
                <a:cs typeface="+mn-cs"/>
              </a:defRPr>
            </a:lvl1pPr>
            <a:lvl2pPr marL="619125" indent="-227013" algn="l" rtl="0" eaLnBrk="0" fontAlgn="base" hangingPunct="0">
              <a:spcBef>
                <a:spcPts val="325"/>
              </a:spcBef>
              <a:spcAft>
                <a:spcPct val="0"/>
              </a:spcAft>
              <a:buClr>
                <a:schemeClr val="accent1"/>
              </a:buClr>
              <a:buFont typeface="Verdana" pitchFamily="34" charset="0"/>
              <a:buChar char="◦"/>
              <a:defRPr sz="2300" kern="1200">
                <a:solidFill>
                  <a:schemeClr val="tx1"/>
                </a:solidFill>
                <a:latin typeface="+mn-lt"/>
                <a:ea typeface="+mn-ea"/>
                <a:cs typeface="+mn-cs"/>
              </a:defRPr>
            </a:lvl2pPr>
            <a:lvl3pPr marL="857250" indent="-227013" algn="l" rtl="0" eaLnBrk="0" fontAlgn="base" hangingPunct="0">
              <a:spcBef>
                <a:spcPts val="350"/>
              </a:spcBef>
              <a:spcAft>
                <a:spcPct val="0"/>
              </a:spcAft>
              <a:buClr>
                <a:schemeClr val="accent2"/>
              </a:buClr>
              <a:buSzPct val="100000"/>
              <a:buFont typeface="Wingdings 2" pitchFamily="18" charset="2"/>
              <a:buChar char=""/>
              <a:defRPr sz="2100" kern="1200">
                <a:solidFill>
                  <a:schemeClr val="tx1"/>
                </a:solidFill>
                <a:latin typeface="+mn-lt"/>
                <a:ea typeface="+mn-ea"/>
                <a:cs typeface="+mn-cs"/>
              </a:defRPr>
            </a:lvl3pPr>
            <a:lvl4pPr marL="1141413" indent="-227013" algn="l" rtl="0" eaLnBrk="0" fontAlgn="base" hangingPunct="0">
              <a:spcBef>
                <a:spcPts val="350"/>
              </a:spcBef>
              <a:spcAft>
                <a:spcPct val="0"/>
              </a:spcAft>
              <a:buClr>
                <a:schemeClr val="accent2"/>
              </a:buClr>
              <a:buFont typeface="Wingdings 2" pitchFamily="18" charset="2"/>
              <a:buChar char=""/>
              <a:defRPr sz="1900" kern="1200">
                <a:solidFill>
                  <a:schemeClr val="tx1"/>
                </a:solidFill>
                <a:latin typeface="+mn-lt"/>
                <a:ea typeface="+mn-ea"/>
                <a:cs typeface="+mn-cs"/>
              </a:defRPr>
            </a:lvl4pPr>
            <a:lvl5pPr marL="1370013" indent="-227013" algn="l" rtl="0" eaLnBrk="0" fontAlgn="base" hangingPunct="0">
              <a:spcBef>
                <a:spcPts val="350"/>
              </a:spcBef>
              <a:spcAft>
                <a:spcPct val="0"/>
              </a:spcAft>
              <a:buClr>
                <a:schemeClr val="accent2"/>
              </a:buClr>
              <a:buFont typeface="Wingdings 2" pitchFamily="18" charset="2"/>
              <a:buChar char=""/>
              <a:defRPr kern="1200">
                <a:solidFill>
                  <a:schemeClr val="tx1"/>
                </a:solidFill>
                <a:latin typeface="+mn-lt"/>
                <a:ea typeface="+mn-ea"/>
                <a:cs typeface="+mn-cs"/>
              </a:defRPr>
            </a:lvl5pPr>
            <a:lvl6pPr marL="2514474" indent="-228588" algn="l" defTabSz="914355"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652" indent="-228588" algn="l" defTabSz="914355"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8829" indent="-228588" algn="l" defTabSz="914355"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006" indent="-228588" algn="l" defTabSz="914355"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marR="0" lvl="0" indent="-457200" algn="l" defTabSz="914400" rtl="0" eaLnBrk="1" fontAlgn="base" latinLnBrk="0" hangingPunct="1">
              <a:lnSpc>
                <a:spcPct val="80000"/>
              </a:lnSpc>
              <a:spcBef>
                <a:spcPts val="400"/>
              </a:spcBef>
              <a:spcAft>
                <a:spcPct val="0"/>
              </a:spcAft>
              <a:buClr>
                <a:srgbClr val="000000"/>
              </a:buClr>
              <a:buSzPct val="68000"/>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Residual Income</a:t>
            </a:r>
          </a:p>
          <a:p>
            <a:pPr marL="349250" marR="0" lvl="0" indent="-349250" algn="l" defTabSz="914400" rtl="0" eaLnBrk="1" fontAlgn="base" latinLnBrk="0" hangingPunct="1">
              <a:lnSpc>
                <a:spcPct val="80000"/>
              </a:lnSpc>
              <a:spcBef>
                <a:spcPts val="400"/>
              </a:spcBef>
              <a:spcAft>
                <a:spcPct val="0"/>
              </a:spcAft>
              <a:buClr>
                <a:srgbClr val="000000"/>
              </a:buClr>
              <a:buSzPct val="68000"/>
              <a:buFont typeface="Arial" panose="020B0604020202020204" pitchFamily="34" charset="0"/>
              <a:buChar char="•"/>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457200" marR="0" lvl="0" indent="-457200" algn="l" defTabSz="914400" rtl="0" eaLnBrk="1" fontAlgn="base" latinLnBrk="0" hangingPunct="1">
              <a:lnSpc>
                <a:spcPct val="80000"/>
              </a:lnSpc>
              <a:spcBef>
                <a:spcPts val="400"/>
              </a:spcBef>
              <a:spcAft>
                <a:spcPct val="0"/>
              </a:spcAft>
              <a:buClr>
                <a:srgbClr val="000000"/>
              </a:buClr>
              <a:buSzPct val="68000"/>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Provides the answers to:</a:t>
            </a:r>
          </a:p>
          <a:p>
            <a:pPr marL="1646238" marR="0" lvl="2" indent="-457200" algn="l" defTabSz="914400" rtl="0" eaLnBrk="1" fontAlgn="base" latinLnBrk="0" hangingPunct="1">
              <a:lnSpc>
                <a:spcPct val="80000"/>
              </a:lnSpc>
              <a:spcBef>
                <a:spcPts val="350"/>
              </a:spcBef>
              <a:spcAft>
                <a:spcPct val="0"/>
              </a:spcAft>
              <a:buClr>
                <a:srgbClr val="000000"/>
              </a:buClr>
              <a:buSzPct val="100000"/>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What do I have to do to be successful?</a:t>
            </a:r>
          </a:p>
          <a:p>
            <a:pPr marL="1646238" marR="0" lvl="2" indent="-457200" algn="l" defTabSz="914400" rtl="0" eaLnBrk="1" fontAlgn="base" latinLnBrk="0" hangingPunct="1">
              <a:lnSpc>
                <a:spcPct val="80000"/>
              </a:lnSpc>
              <a:spcBef>
                <a:spcPts val="350"/>
              </a:spcBef>
              <a:spcAft>
                <a:spcPct val="0"/>
              </a:spcAft>
              <a:buClr>
                <a:srgbClr val="000000"/>
              </a:buClr>
              <a:buSzPct val="100000"/>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How much money can I earn?</a:t>
            </a:r>
          </a:p>
          <a:p>
            <a:pPr marL="1073150" marR="0" lvl="1" indent="-501650" algn="l" defTabSz="914400" rtl="0" eaLnBrk="1" fontAlgn="base" latinLnBrk="0" hangingPunct="1">
              <a:lnSpc>
                <a:spcPct val="80000"/>
              </a:lnSpc>
              <a:spcBef>
                <a:spcPts val="325"/>
              </a:spcBef>
              <a:spcAft>
                <a:spcPct val="0"/>
              </a:spcAft>
              <a:buClr>
                <a:srgbClr val="000000"/>
              </a:buClr>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457200" marR="0" lvl="0" indent="-457200" algn="l" defTabSz="914400" rtl="0" eaLnBrk="1" fontAlgn="base" latinLnBrk="0" hangingPunct="1">
              <a:lnSpc>
                <a:spcPct val="80000"/>
              </a:lnSpc>
              <a:spcBef>
                <a:spcPts val="400"/>
              </a:spcBef>
              <a:spcAft>
                <a:spcPct val="0"/>
              </a:spcAft>
              <a:buClr>
                <a:srgbClr val="000000"/>
              </a:buClr>
              <a:buSzPct val="68000"/>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Validates Leadership</a:t>
            </a:r>
          </a:p>
          <a:p>
            <a:pPr marL="349250" marR="0" lvl="0" indent="-349250" algn="l" defTabSz="914400" rtl="0" eaLnBrk="1" fontAlgn="base" latinLnBrk="0" hangingPunct="1">
              <a:lnSpc>
                <a:spcPct val="80000"/>
              </a:lnSpc>
              <a:spcBef>
                <a:spcPts val="400"/>
              </a:spcBef>
              <a:spcAft>
                <a:spcPct val="0"/>
              </a:spcAft>
              <a:buClr>
                <a:srgbClr val="000000"/>
              </a:buClr>
              <a:buSzPct val="68000"/>
              <a:buFont typeface="Arial" panose="020B0604020202020204" pitchFamily="34" charset="0"/>
              <a:buChar char="•"/>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457200" marR="0" lvl="0" indent="-457200" algn="l" defTabSz="914400" rtl="0" eaLnBrk="1" fontAlgn="base" latinLnBrk="0" hangingPunct="1">
              <a:lnSpc>
                <a:spcPct val="80000"/>
              </a:lnSpc>
              <a:spcBef>
                <a:spcPts val="400"/>
              </a:spcBef>
              <a:spcAft>
                <a:spcPct val="0"/>
              </a:spcAft>
              <a:buClr>
                <a:srgbClr val="000000"/>
              </a:buClr>
              <a:buSzPct val="68000"/>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Increase Distribution</a:t>
            </a:r>
          </a:p>
          <a:p>
            <a:pPr marL="349250" marR="0" lvl="0" indent="-349250" algn="l" defTabSz="914400" rtl="0" eaLnBrk="1" fontAlgn="base" latinLnBrk="0" hangingPunct="1">
              <a:lnSpc>
                <a:spcPct val="80000"/>
              </a:lnSpc>
              <a:spcBef>
                <a:spcPts val="400"/>
              </a:spcBef>
              <a:spcAft>
                <a:spcPct val="0"/>
              </a:spcAft>
              <a:buClr>
                <a:srgbClr val="000000"/>
              </a:buClr>
              <a:buSzPct val="68000"/>
              <a:buFont typeface="Arial" panose="020B0604020202020204" pitchFamily="34" charset="0"/>
              <a:buChar char="•"/>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457200" marR="0" lvl="0" indent="-457200" algn="l" defTabSz="914400" rtl="0" eaLnBrk="1" fontAlgn="base" latinLnBrk="0" hangingPunct="1">
              <a:lnSpc>
                <a:spcPct val="80000"/>
              </a:lnSpc>
              <a:spcBef>
                <a:spcPts val="400"/>
              </a:spcBef>
              <a:spcAft>
                <a:spcPct val="0"/>
              </a:spcAft>
              <a:buClr>
                <a:srgbClr val="000000"/>
              </a:buClr>
              <a:buSzPct val="68000"/>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Recognition</a:t>
            </a:r>
          </a:p>
          <a:p>
            <a:pPr marL="349250" marR="0" lvl="0" indent="-349250" algn="l" defTabSz="914400" rtl="0" eaLnBrk="1" fontAlgn="base" latinLnBrk="0" hangingPunct="1">
              <a:lnSpc>
                <a:spcPct val="80000"/>
              </a:lnSpc>
              <a:spcBef>
                <a:spcPts val="400"/>
              </a:spcBef>
              <a:spcAft>
                <a:spcPct val="0"/>
              </a:spcAft>
              <a:buClr>
                <a:srgbClr val="000000"/>
              </a:buClr>
              <a:buSzPct val="68000"/>
              <a:buFont typeface="Arial" panose="020B0604020202020204" pitchFamily="34" charset="0"/>
              <a:buChar char="•"/>
              <a:tabLst/>
              <a:defRPr/>
            </a:pPr>
            <a:endPar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a:p>
            <a:pPr marL="457200" marR="0" lvl="0" indent="-457200" algn="l" defTabSz="914400" rtl="0" eaLnBrk="1" fontAlgn="base" latinLnBrk="0" hangingPunct="1">
              <a:lnSpc>
                <a:spcPct val="80000"/>
              </a:lnSpc>
              <a:spcBef>
                <a:spcPts val="400"/>
              </a:spcBef>
              <a:spcAft>
                <a:spcPct val="0"/>
              </a:spcAft>
              <a:buClr>
                <a:srgbClr val="000000"/>
              </a:buClr>
              <a:buSzPct val="68000"/>
              <a:buFont typeface="Arial" panose="020B0604020202020204" pitchFamily="34" charset="0"/>
              <a:buChar char="•"/>
              <a:tabLst/>
              <a:defRPr/>
            </a:pP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Build your Business to Last</a:t>
            </a:r>
          </a:p>
        </p:txBody>
      </p:sp>
      <p:grpSp>
        <p:nvGrpSpPr>
          <p:cNvPr id="56324" name="Group 2"/>
          <p:cNvGrpSpPr>
            <a:grpSpLocks/>
          </p:cNvGrpSpPr>
          <p:nvPr/>
        </p:nvGrpSpPr>
        <p:grpSpPr bwMode="auto">
          <a:xfrm>
            <a:off x="8001000" y="4352925"/>
            <a:ext cx="838200" cy="428625"/>
            <a:chOff x="2112" y="1922"/>
            <a:chExt cx="1336" cy="910"/>
          </a:xfrm>
        </p:grpSpPr>
        <p:grpSp>
          <p:nvGrpSpPr>
            <p:cNvPr id="56325" name="Group 3"/>
            <p:cNvGrpSpPr>
              <a:grpSpLocks/>
            </p:cNvGrpSpPr>
            <p:nvPr/>
          </p:nvGrpSpPr>
          <p:grpSpPr bwMode="auto">
            <a:xfrm>
              <a:off x="2112" y="1922"/>
              <a:ext cx="1336" cy="910"/>
              <a:chOff x="2112" y="1920"/>
              <a:chExt cx="1336" cy="910"/>
            </a:xfrm>
          </p:grpSpPr>
          <p:pic>
            <p:nvPicPr>
              <p:cNvPr id="56327" name="Picture 4" descr="UFOPIN_06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2" y="1920"/>
                <a:ext cx="1336" cy="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5"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3" y="2583"/>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6"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8" y="2590"/>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0" name="Picture 7"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6" y="2398"/>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1" name="Picture 8"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6" y="2513"/>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2" name="Picture 9"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3" y="2081"/>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3" name="Picture 10"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6" y="2225"/>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4" name="Picture 11"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6" y="198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5" name="Picture 12"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3" y="2074"/>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6" name="Picture 13"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5" y="1939"/>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7" name="Picture 14"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0" y="198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8" name="Picture 15"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5" y="222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9" name="Picture 16"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5" y="2506"/>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40" name="Picture 17"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7" y="1939"/>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6326" name="Picture 18"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0" y="2400"/>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3697909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Title 1"/>
          <p:cNvPicPr>
            <a:picLocks noGrp="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bwMode="auto">
          <a:xfrm>
            <a:off x="1130300" y="584200"/>
            <a:ext cx="6870700" cy="1219200"/>
          </a:xfrm>
        </p:spPr>
      </p:pic>
      <p:grpSp>
        <p:nvGrpSpPr>
          <p:cNvPr id="57347" name="Group 4"/>
          <p:cNvGrpSpPr>
            <a:grpSpLocks/>
          </p:cNvGrpSpPr>
          <p:nvPr/>
        </p:nvGrpSpPr>
        <p:grpSpPr bwMode="auto">
          <a:xfrm>
            <a:off x="3441700" y="2555875"/>
            <a:ext cx="2120900" cy="1082675"/>
            <a:chOff x="2112" y="1922"/>
            <a:chExt cx="1336" cy="910"/>
          </a:xfrm>
        </p:grpSpPr>
        <p:grpSp>
          <p:nvGrpSpPr>
            <p:cNvPr id="57348" name="Group 5"/>
            <p:cNvGrpSpPr>
              <a:grpSpLocks/>
            </p:cNvGrpSpPr>
            <p:nvPr/>
          </p:nvGrpSpPr>
          <p:grpSpPr bwMode="auto">
            <a:xfrm>
              <a:off x="2112" y="1922"/>
              <a:ext cx="1336" cy="910"/>
              <a:chOff x="2112" y="1920"/>
              <a:chExt cx="1336" cy="910"/>
            </a:xfrm>
          </p:grpSpPr>
          <p:pic>
            <p:nvPicPr>
              <p:cNvPr id="57350" name="Picture 6" descr="UFOPIN_06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2" y="1920"/>
                <a:ext cx="1336" cy="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1" name="Picture 7"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3" y="2583"/>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8"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8" y="2590"/>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3" name="Picture 9"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6" y="2398"/>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4" name="Picture 10"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96" y="2513"/>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5" name="Picture 11"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3" y="2081"/>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6" name="Picture 12"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6" y="2225"/>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7" name="Picture 13"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6" y="198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8" name="Picture 14"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3" y="2074"/>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9" name="Picture 15"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5" y="1939"/>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0" name="Picture 16"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00" y="198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1" name="Picture 17"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5" y="2227"/>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2" name="Picture 18"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5" y="2506"/>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63" name="Picture 19"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97" y="1939"/>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7349" name="Picture 20" descr="UFODIAMO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0" y="2400"/>
              <a:ext cx="17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546343607"/>
      </p:ext>
    </p:extLst>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AF0343-FCDA-6041-B47C-B13FB193AFA5}"/>
              </a:ext>
            </a:extLst>
          </p:cNvPr>
          <p:cNvSpPr/>
          <p:nvPr/>
        </p:nvSpPr>
        <p:spPr bwMode="auto">
          <a:xfrm>
            <a:off x="0" y="0"/>
            <a:ext cx="4876800" cy="5143500"/>
          </a:xfrm>
          <a:prstGeom prst="rect">
            <a:avLst/>
          </a:prstGeom>
          <a:solidFill>
            <a:schemeClr val="bg1"/>
          </a:solidFill>
          <a:ln w="9525" cap="flat" cmpd="sng" algn="ctr">
            <a:solidFill>
              <a:schemeClr val="bg1"/>
            </a:solidFill>
            <a:prstDash val="solid"/>
            <a:round/>
            <a:headEnd type="none" w="med" len="med"/>
            <a:tailEnd type="none" w="med" len="med"/>
          </a:ln>
          <a:effectLst>
            <a:outerShdw blurRad="50800" dist="38100" algn="l" rotWithShape="0">
              <a:prstClr val="black">
                <a:alpha val="40000"/>
              </a:prstClr>
            </a:outerShdw>
          </a:effectLs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TW" sz="4000" b="0" i="0" u="sng" strike="noStrike" kern="1200" cap="none" spc="0" normalizeH="0" baseline="0" noProof="0">
              <a:ln>
                <a:noFill/>
              </a:ln>
              <a:solidFill>
                <a:srgbClr val="FFFFFF"/>
              </a:solidFill>
              <a:effectLst>
                <a:outerShdw blurRad="38100" dist="38100" dir="2700000" algn="tl">
                  <a:srgbClr val="050595"/>
                </a:outerShdw>
              </a:effectLst>
              <a:uLnTx/>
              <a:uFillTx/>
              <a:latin typeface="Arial" panose="020B0604020202020204" pitchFamily="34" charset="0"/>
              <a:ea typeface="新細明體" panose="02020500000000000000" pitchFamily="18" charset="-120"/>
              <a:cs typeface="+mn-cs"/>
            </a:endParaRPr>
          </a:p>
        </p:txBody>
      </p:sp>
      <p:grpSp>
        <p:nvGrpSpPr>
          <p:cNvPr id="58371" name="Group 4"/>
          <p:cNvGrpSpPr>
            <a:grpSpLocks/>
          </p:cNvGrpSpPr>
          <p:nvPr/>
        </p:nvGrpSpPr>
        <p:grpSpPr bwMode="auto">
          <a:xfrm rot="10800000">
            <a:off x="6324600" y="1154113"/>
            <a:ext cx="1189038" cy="274637"/>
            <a:chOff x="519" y="2146"/>
            <a:chExt cx="825" cy="199"/>
          </a:xfrm>
        </p:grpSpPr>
        <p:sp>
          <p:nvSpPr>
            <p:cNvPr id="689157" name="Oval 5">
              <a:extLst>
                <a:ext uri="{FF2B5EF4-FFF2-40B4-BE49-F238E27FC236}">
                  <a16:creationId xmlns:a16="http://schemas.microsoft.com/office/drawing/2014/main" id="{3C2B82B1-C0B4-814B-A2C8-CD3B3E5E5F6D}"/>
                </a:ext>
              </a:extLst>
            </p:cNvPr>
            <p:cNvSpPr>
              <a:spLocks noChangeArrowheads="1"/>
            </p:cNvSpPr>
            <p:nvPr/>
          </p:nvSpPr>
          <p:spPr bwMode="auto">
            <a:xfrm>
              <a:off x="513" y="2143"/>
              <a:ext cx="198" cy="199"/>
            </a:xfrm>
            <a:prstGeom prst="ellipse">
              <a:avLst/>
            </a:prstGeom>
            <a:solidFill>
              <a:schemeClr val="bg1"/>
            </a:solidFill>
            <a:ln w="9525">
              <a:no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outerShdw blurRad="38100" dist="38100" dir="2700000" algn="tl">
                    <a:srgbClr val="FFFFFF"/>
                  </a:outerShdw>
                </a:effectLst>
                <a:uLnTx/>
                <a:uFillTx/>
                <a:latin typeface="Times New Roman" pitchFamily="18" charset="0"/>
                <a:ea typeface="+mn-ea"/>
                <a:cs typeface="+mn-cs"/>
              </a:endParaRPr>
            </a:p>
          </p:txBody>
        </p:sp>
        <p:sp>
          <p:nvSpPr>
            <p:cNvPr id="689158" name="Oval 6">
              <a:extLst>
                <a:ext uri="{FF2B5EF4-FFF2-40B4-BE49-F238E27FC236}">
                  <a16:creationId xmlns:a16="http://schemas.microsoft.com/office/drawing/2014/main" id="{14903781-136C-574A-B3EE-53B466E13351}"/>
                </a:ext>
              </a:extLst>
            </p:cNvPr>
            <p:cNvSpPr>
              <a:spLocks noChangeArrowheads="1"/>
            </p:cNvSpPr>
            <p:nvPr/>
          </p:nvSpPr>
          <p:spPr bwMode="auto">
            <a:xfrm>
              <a:off x="832" y="2143"/>
              <a:ext cx="199" cy="199"/>
            </a:xfrm>
            <a:prstGeom prst="ellipse">
              <a:avLst/>
            </a:prstGeom>
            <a:solidFill>
              <a:srgbClr val="00B0F0"/>
            </a:solidFill>
            <a:ln w="9525">
              <a:no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outerShdw blurRad="38100" dist="38100" dir="2700000" algn="tl">
                    <a:srgbClr val="FFFFFF"/>
                  </a:outerShdw>
                </a:effectLst>
                <a:uLnTx/>
                <a:uFillTx/>
                <a:latin typeface="Times New Roman" pitchFamily="18" charset="0"/>
                <a:ea typeface="+mn-ea"/>
                <a:cs typeface="+mn-cs"/>
              </a:endParaRPr>
            </a:p>
          </p:txBody>
        </p:sp>
        <p:sp>
          <p:nvSpPr>
            <p:cNvPr id="689159" name="Oval 7">
              <a:extLst>
                <a:ext uri="{FF2B5EF4-FFF2-40B4-BE49-F238E27FC236}">
                  <a16:creationId xmlns:a16="http://schemas.microsoft.com/office/drawing/2014/main" id="{440A241F-BCE6-2646-831F-A88BDEF0F91C}"/>
                </a:ext>
              </a:extLst>
            </p:cNvPr>
            <p:cNvSpPr>
              <a:spLocks noChangeArrowheads="1"/>
            </p:cNvSpPr>
            <p:nvPr/>
          </p:nvSpPr>
          <p:spPr bwMode="auto">
            <a:xfrm>
              <a:off x="1141" y="2143"/>
              <a:ext cx="196" cy="199"/>
            </a:xfrm>
            <a:prstGeom prst="ellipse">
              <a:avLst/>
            </a:prstGeom>
            <a:solidFill>
              <a:srgbClr val="EAEAEA"/>
            </a:solidFill>
            <a:ln w="9525">
              <a:no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Times New Roman" pitchFamily="18" charset="0"/>
                <a:ea typeface="+mn-ea"/>
                <a:cs typeface="+mn-cs"/>
              </a:endParaRPr>
            </a:p>
          </p:txBody>
        </p:sp>
      </p:grpSp>
      <p:pic>
        <p:nvPicPr>
          <p:cNvPr id="58372" name="Picture 2" descr="H:\PowerPoint\CONVENTION 2017\FROM ERICK FISHER\untitled folder 3\GALA\FINAL PRESENTATIONS\LOGOS\SHOP MA LOGO ONL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885950"/>
            <a:ext cx="395922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a:extLst>
              <a:ext uri="{FF2B5EF4-FFF2-40B4-BE49-F238E27FC236}">
                <a16:creationId xmlns:a16="http://schemas.microsoft.com/office/drawing/2014/main" id="{E1F1681C-EF8F-8B43-868E-DE5CEFA4EC8D}"/>
              </a:ext>
            </a:extLst>
          </p:cNvPr>
          <p:cNvSpPr txBox="1">
            <a:spLocks noChangeArrowheads="1"/>
          </p:cNvSpPr>
          <p:nvPr/>
        </p:nvSpPr>
        <p:spPr bwMode="auto">
          <a:xfrm>
            <a:off x="3733800" y="2324100"/>
            <a:ext cx="6477000" cy="1314450"/>
          </a:xfrm>
          <a:prstGeom prst="rect">
            <a:avLst/>
          </a:prstGeom>
          <a:noFill/>
          <a:ln>
            <a:noFill/>
          </a:ln>
          <a:effectLst>
            <a:outerShdw blurRad="63500"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nchor="ct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Trebuchet MS" charset="0"/>
              </a:defRPr>
            </a:lvl2pPr>
            <a:lvl3pPr algn="l" rtl="0" eaLnBrk="0" fontAlgn="base" hangingPunct="0">
              <a:spcBef>
                <a:spcPct val="0"/>
              </a:spcBef>
              <a:spcAft>
                <a:spcPct val="0"/>
              </a:spcAft>
              <a:defRPr sz="4000">
                <a:solidFill>
                  <a:schemeClr val="tx2"/>
                </a:solidFill>
                <a:latin typeface="Trebuchet MS" charset="0"/>
              </a:defRPr>
            </a:lvl3pPr>
            <a:lvl4pPr algn="l" rtl="0" eaLnBrk="0" fontAlgn="base" hangingPunct="0">
              <a:spcBef>
                <a:spcPct val="0"/>
              </a:spcBef>
              <a:spcAft>
                <a:spcPct val="0"/>
              </a:spcAft>
              <a:defRPr sz="4000">
                <a:solidFill>
                  <a:schemeClr val="tx2"/>
                </a:solidFill>
                <a:latin typeface="Trebuchet MS" charset="0"/>
              </a:defRPr>
            </a:lvl4pPr>
            <a:lvl5pPr algn="l" rtl="0" eaLnBrk="0" fontAlgn="base" hangingPunct="0">
              <a:spcBef>
                <a:spcPct val="0"/>
              </a:spcBef>
              <a:spcAft>
                <a:spcPct val="0"/>
              </a:spcAft>
              <a:defRPr sz="4000">
                <a:solidFill>
                  <a:schemeClr val="tx2"/>
                </a:solidFill>
                <a:latin typeface="Trebuchet MS" charset="0"/>
              </a:defRPr>
            </a:lvl5pPr>
            <a:lvl6pPr marL="457178" algn="l" rtl="0" fontAlgn="base">
              <a:spcBef>
                <a:spcPct val="0"/>
              </a:spcBef>
              <a:spcAft>
                <a:spcPct val="0"/>
              </a:spcAft>
              <a:defRPr sz="4000">
                <a:solidFill>
                  <a:schemeClr val="tx2"/>
                </a:solidFill>
                <a:latin typeface="Trebuchet MS" charset="0"/>
              </a:defRPr>
            </a:lvl6pPr>
            <a:lvl7pPr marL="914355" algn="l" rtl="0" fontAlgn="base">
              <a:spcBef>
                <a:spcPct val="0"/>
              </a:spcBef>
              <a:spcAft>
                <a:spcPct val="0"/>
              </a:spcAft>
              <a:defRPr sz="4000">
                <a:solidFill>
                  <a:schemeClr val="tx2"/>
                </a:solidFill>
                <a:latin typeface="Trebuchet MS" charset="0"/>
              </a:defRPr>
            </a:lvl7pPr>
            <a:lvl8pPr marL="1371532" algn="l" rtl="0" fontAlgn="base">
              <a:spcBef>
                <a:spcPct val="0"/>
              </a:spcBef>
              <a:spcAft>
                <a:spcPct val="0"/>
              </a:spcAft>
              <a:defRPr sz="4000">
                <a:solidFill>
                  <a:schemeClr val="tx2"/>
                </a:solidFill>
                <a:latin typeface="Trebuchet MS" charset="0"/>
              </a:defRPr>
            </a:lvl8pPr>
            <a:lvl9pPr marL="1828709" algn="l" rtl="0" fontAlgn="base">
              <a:spcBef>
                <a:spcPct val="0"/>
              </a:spcBef>
              <a:spcAft>
                <a:spcPct val="0"/>
              </a:spcAft>
              <a:defRPr sz="4000">
                <a:solidFill>
                  <a:schemeClr val="tx2"/>
                </a:solidFill>
                <a:latin typeface="Trebuchet MS"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4400" b="0" i="0" u="none" strike="noStrike" kern="1200" cap="none" spc="-150" normalizeH="0" baseline="0" noProof="0" dirty="0">
                <a:ln>
                  <a:noFill/>
                </a:ln>
                <a:solidFill>
                  <a:srgbClr val="000000"/>
                </a:solidFill>
                <a:effectLst/>
                <a:uLnTx/>
                <a:uFillTx/>
                <a:latin typeface="Calibri"/>
                <a:ea typeface="+mj-ea"/>
                <a:cs typeface="+mj-cs"/>
              </a:rPr>
              <a:t>UFO PROGRAM</a:t>
            </a:r>
          </a:p>
        </p:txBody>
      </p:sp>
      <p:sp>
        <p:nvSpPr>
          <p:cNvPr id="13" name="Rectangle 24">
            <a:extLst>
              <a:ext uri="{FF2B5EF4-FFF2-40B4-BE49-F238E27FC236}">
                <a16:creationId xmlns:a16="http://schemas.microsoft.com/office/drawing/2014/main" id="{C2A817A7-3C0B-944E-85DA-B146C34E4E09}"/>
              </a:ext>
            </a:extLst>
          </p:cNvPr>
          <p:cNvSpPr>
            <a:spLocks noChangeArrowheads="1"/>
          </p:cNvSpPr>
          <p:nvPr/>
        </p:nvSpPr>
        <p:spPr bwMode="auto">
          <a:xfrm>
            <a:off x="3727450" y="1733550"/>
            <a:ext cx="6477000" cy="85725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600" normalizeH="0" baseline="0" noProof="0" dirty="0">
                <a:ln>
                  <a:noFill/>
                </a:ln>
                <a:solidFill>
                  <a:srgbClr val="000000"/>
                </a:solidFill>
                <a:effectLst/>
                <a:uLnTx/>
                <a:uFillTx/>
                <a:latin typeface="Calibri" panose="020F0502020204030204" pitchFamily="34" charset="0"/>
                <a:ea typeface="+mn-ea"/>
                <a:cs typeface="+mn-cs"/>
              </a:rPr>
              <a:t>MASTER</a:t>
            </a:r>
          </a:p>
        </p:txBody>
      </p:sp>
      <p:grpSp>
        <p:nvGrpSpPr>
          <p:cNvPr id="58375" name="Group 4"/>
          <p:cNvGrpSpPr>
            <a:grpSpLocks/>
          </p:cNvGrpSpPr>
          <p:nvPr/>
        </p:nvGrpSpPr>
        <p:grpSpPr bwMode="auto">
          <a:xfrm rot="10800000">
            <a:off x="6324600" y="3943350"/>
            <a:ext cx="1189038" cy="274638"/>
            <a:chOff x="519" y="2146"/>
            <a:chExt cx="825" cy="199"/>
          </a:xfrm>
        </p:grpSpPr>
        <p:sp>
          <p:nvSpPr>
            <p:cNvPr id="15" name="Oval 5">
              <a:extLst>
                <a:ext uri="{FF2B5EF4-FFF2-40B4-BE49-F238E27FC236}">
                  <a16:creationId xmlns:a16="http://schemas.microsoft.com/office/drawing/2014/main" id="{E855F55A-CE9B-6C48-9786-2B90875D8417}"/>
                </a:ext>
              </a:extLst>
            </p:cNvPr>
            <p:cNvSpPr>
              <a:spLocks noChangeArrowheads="1"/>
            </p:cNvSpPr>
            <p:nvPr/>
          </p:nvSpPr>
          <p:spPr bwMode="auto">
            <a:xfrm>
              <a:off x="513" y="2143"/>
              <a:ext cx="198" cy="199"/>
            </a:xfrm>
            <a:prstGeom prst="ellipse">
              <a:avLst/>
            </a:prstGeom>
            <a:solidFill>
              <a:schemeClr val="bg1"/>
            </a:solidFill>
            <a:ln w="9525">
              <a:no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outerShdw blurRad="38100" dist="38100" dir="2700000" algn="tl">
                    <a:srgbClr val="FFFFFF"/>
                  </a:outerShdw>
                </a:effectLst>
                <a:uLnTx/>
                <a:uFillTx/>
                <a:latin typeface="Times New Roman" pitchFamily="18" charset="0"/>
                <a:ea typeface="+mn-ea"/>
                <a:cs typeface="+mn-cs"/>
              </a:endParaRPr>
            </a:p>
          </p:txBody>
        </p:sp>
        <p:sp>
          <p:nvSpPr>
            <p:cNvPr id="16" name="Oval 6">
              <a:extLst>
                <a:ext uri="{FF2B5EF4-FFF2-40B4-BE49-F238E27FC236}">
                  <a16:creationId xmlns:a16="http://schemas.microsoft.com/office/drawing/2014/main" id="{EBD93CD8-5EC5-8F45-BECE-992E67D5B38C}"/>
                </a:ext>
              </a:extLst>
            </p:cNvPr>
            <p:cNvSpPr>
              <a:spLocks noChangeArrowheads="1"/>
            </p:cNvSpPr>
            <p:nvPr/>
          </p:nvSpPr>
          <p:spPr bwMode="auto">
            <a:xfrm>
              <a:off x="832" y="2143"/>
              <a:ext cx="199" cy="199"/>
            </a:xfrm>
            <a:prstGeom prst="ellipse">
              <a:avLst/>
            </a:prstGeom>
            <a:solidFill>
              <a:srgbClr val="00B0F0"/>
            </a:solidFill>
            <a:ln w="9525">
              <a:no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FFFFFF"/>
                </a:solidFill>
                <a:effectLst>
                  <a:outerShdw blurRad="38100" dist="38100" dir="2700000" algn="tl">
                    <a:srgbClr val="FFFFFF"/>
                  </a:outerShdw>
                </a:effectLst>
                <a:uLnTx/>
                <a:uFillTx/>
                <a:latin typeface="Times New Roman" pitchFamily="18" charset="0"/>
                <a:ea typeface="+mn-ea"/>
                <a:cs typeface="+mn-cs"/>
              </a:endParaRPr>
            </a:p>
          </p:txBody>
        </p:sp>
        <p:sp>
          <p:nvSpPr>
            <p:cNvPr id="17" name="Oval 7">
              <a:extLst>
                <a:ext uri="{FF2B5EF4-FFF2-40B4-BE49-F238E27FC236}">
                  <a16:creationId xmlns:a16="http://schemas.microsoft.com/office/drawing/2014/main" id="{532488BB-0718-E840-93B9-B2E21B23EDFF}"/>
                </a:ext>
              </a:extLst>
            </p:cNvPr>
            <p:cNvSpPr>
              <a:spLocks noChangeArrowheads="1"/>
            </p:cNvSpPr>
            <p:nvPr/>
          </p:nvSpPr>
          <p:spPr bwMode="auto">
            <a:xfrm>
              <a:off x="1141" y="2143"/>
              <a:ext cx="196" cy="199"/>
            </a:xfrm>
            <a:prstGeom prst="ellipse">
              <a:avLst/>
            </a:prstGeom>
            <a:solidFill>
              <a:srgbClr val="EAEAEA"/>
            </a:solidFill>
            <a:ln w="9525">
              <a:no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outerShdw blurRad="38100" dist="38100" dir="2700000" algn="tl">
                    <a:srgbClr val="000000"/>
                  </a:outerShdw>
                </a:effectLst>
                <a:uLnTx/>
                <a:uFillTx/>
                <a:latin typeface="Times New Roman" pitchFamily="18" charset="0"/>
                <a:ea typeface="+mn-ea"/>
                <a:cs typeface="+mn-cs"/>
              </a:endParaRPr>
            </a:p>
          </p:txBody>
        </p:sp>
      </p:grpSp>
    </p:spTree>
    <p:extLst>
      <p:ext uri="{BB962C8B-B14F-4D97-AF65-F5344CB8AC3E}">
        <p14:creationId xmlns:p14="http://schemas.microsoft.com/office/powerpoint/2010/main" val="3222763070"/>
      </p:ext>
    </p:extLst>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Line 168">
            <a:extLst>
              <a:ext uri="{FF2B5EF4-FFF2-40B4-BE49-F238E27FC236}">
                <a16:creationId xmlns:a16="http://schemas.microsoft.com/office/drawing/2014/main" id="{54AAFB05-E66D-2A47-ACA3-BA44CA74CF64}"/>
              </a:ext>
            </a:extLst>
          </p:cNvPr>
          <p:cNvSpPr>
            <a:spLocks noChangeShapeType="1"/>
          </p:cNvSpPr>
          <p:nvPr/>
        </p:nvSpPr>
        <p:spPr bwMode="auto">
          <a:xfrm flipH="1" flipV="1">
            <a:off x="6324600" y="3143250"/>
            <a:ext cx="1028700" cy="820738"/>
          </a:xfrm>
          <a:prstGeom prst="line">
            <a:avLst/>
          </a:prstGeom>
          <a:noFill/>
          <a:ln w="34925">
            <a:solidFill>
              <a:srgbClr val="FFFFFF"/>
            </a:solidFill>
            <a:round/>
            <a:headEnd/>
            <a:tailEnd/>
          </a:ln>
          <a:effectLst/>
        </p:spPr>
        <p:txBody>
          <a:bodyPr lIns="91436" tIns="45718" rIns="91436" bIns="4571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21" name="Line 161">
            <a:extLst>
              <a:ext uri="{FF2B5EF4-FFF2-40B4-BE49-F238E27FC236}">
                <a16:creationId xmlns:a16="http://schemas.microsoft.com/office/drawing/2014/main" id="{140A6E8B-F905-E740-83F9-6843470AB33B}"/>
              </a:ext>
            </a:extLst>
          </p:cNvPr>
          <p:cNvSpPr>
            <a:spLocks noChangeShapeType="1"/>
          </p:cNvSpPr>
          <p:nvPr/>
        </p:nvSpPr>
        <p:spPr bwMode="auto">
          <a:xfrm flipV="1">
            <a:off x="6673850" y="4114800"/>
            <a:ext cx="946150" cy="633413"/>
          </a:xfrm>
          <a:prstGeom prst="line">
            <a:avLst/>
          </a:prstGeom>
          <a:noFill/>
          <a:ln w="34925">
            <a:solidFill>
              <a:srgbClr val="FFFFFF"/>
            </a:solidFill>
            <a:round/>
            <a:headEnd/>
            <a:tailEnd/>
          </a:ln>
          <a:effectLst/>
        </p:spPr>
        <p:txBody>
          <a:bodyPr lIns="91436" tIns="45718" rIns="91436" bIns="4571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22" name="Line 182">
            <a:extLst>
              <a:ext uri="{FF2B5EF4-FFF2-40B4-BE49-F238E27FC236}">
                <a16:creationId xmlns:a16="http://schemas.microsoft.com/office/drawing/2014/main" id="{11551EB7-6A87-3A40-A772-BFC1837EFD06}"/>
              </a:ext>
            </a:extLst>
          </p:cNvPr>
          <p:cNvSpPr>
            <a:spLocks noChangeShapeType="1"/>
          </p:cNvSpPr>
          <p:nvPr/>
        </p:nvSpPr>
        <p:spPr bwMode="auto">
          <a:xfrm flipH="1" flipV="1">
            <a:off x="5562600" y="3600450"/>
            <a:ext cx="304800" cy="285750"/>
          </a:xfrm>
          <a:prstGeom prst="line">
            <a:avLst/>
          </a:prstGeom>
          <a:noFill/>
          <a:ln w="34925">
            <a:solidFill>
              <a:srgbClr val="FFFFFF"/>
            </a:solidFill>
            <a:round/>
            <a:headEnd/>
            <a:tailEnd/>
          </a:ln>
          <a:effectLst/>
        </p:spPr>
        <p:txBody>
          <a:bodyPr lIns="91436" tIns="45718" rIns="91436" bIns="4571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23" name="Line 166">
            <a:extLst>
              <a:ext uri="{FF2B5EF4-FFF2-40B4-BE49-F238E27FC236}">
                <a16:creationId xmlns:a16="http://schemas.microsoft.com/office/drawing/2014/main" id="{6FB2FD3B-C9D1-E244-B966-C53788A389C8}"/>
              </a:ext>
            </a:extLst>
          </p:cNvPr>
          <p:cNvSpPr>
            <a:spLocks noChangeShapeType="1"/>
          </p:cNvSpPr>
          <p:nvPr/>
        </p:nvSpPr>
        <p:spPr bwMode="auto">
          <a:xfrm flipV="1">
            <a:off x="5013325" y="2743200"/>
            <a:ext cx="1362075" cy="1185863"/>
          </a:xfrm>
          <a:prstGeom prst="line">
            <a:avLst/>
          </a:prstGeom>
          <a:noFill/>
          <a:ln w="34925">
            <a:solidFill>
              <a:srgbClr val="FFFFFF"/>
            </a:solidFill>
            <a:round/>
            <a:headEnd/>
            <a:tailEnd/>
          </a:ln>
          <a:effectLst/>
        </p:spPr>
        <p:txBody>
          <a:bodyPr lIns="91436" tIns="45718" rIns="91436" bIns="4571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24" name="Line 165">
            <a:extLst>
              <a:ext uri="{FF2B5EF4-FFF2-40B4-BE49-F238E27FC236}">
                <a16:creationId xmlns:a16="http://schemas.microsoft.com/office/drawing/2014/main" id="{B4989503-58AC-0F43-B33D-DB0C74655ADA}"/>
              </a:ext>
            </a:extLst>
          </p:cNvPr>
          <p:cNvSpPr>
            <a:spLocks noChangeShapeType="1"/>
          </p:cNvSpPr>
          <p:nvPr/>
        </p:nvSpPr>
        <p:spPr bwMode="auto">
          <a:xfrm flipH="1" flipV="1">
            <a:off x="5105400" y="4000500"/>
            <a:ext cx="457200" cy="285750"/>
          </a:xfrm>
          <a:prstGeom prst="line">
            <a:avLst/>
          </a:prstGeom>
          <a:noFill/>
          <a:ln w="34925">
            <a:solidFill>
              <a:srgbClr val="FFFFFF"/>
            </a:solidFill>
            <a:round/>
            <a:headEnd/>
            <a:tailEnd/>
          </a:ln>
          <a:effectLst/>
        </p:spPr>
        <p:txBody>
          <a:bodyPr lIns="91436" tIns="45718" rIns="91436" bIns="4571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25" name="Line 105">
            <a:extLst>
              <a:ext uri="{FF2B5EF4-FFF2-40B4-BE49-F238E27FC236}">
                <a16:creationId xmlns:a16="http://schemas.microsoft.com/office/drawing/2014/main" id="{0AFAC7CC-4BDD-304B-A734-F17CA836AAE4}"/>
              </a:ext>
            </a:extLst>
          </p:cNvPr>
          <p:cNvSpPr>
            <a:spLocks noChangeShapeType="1"/>
          </p:cNvSpPr>
          <p:nvPr/>
        </p:nvSpPr>
        <p:spPr bwMode="auto">
          <a:xfrm flipH="1" flipV="1">
            <a:off x="2390775" y="2686050"/>
            <a:ext cx="828675" cy="717550"/>
          </a:xfrm>
          <a:prstGeom prst="line">
            <a:avLst/>
          </a:prstGeom>
          <a:noFill/>
          <a:ln w="34925">
            <a:solidFill>
              <a:srgbClr val="FFFFFF"/>
            </a:solidFill>
            <a:round/>
            <a:headEnd/>
            <a:tailEnd/>
          </a:ln>
          <a:effectLst/>
        </p:spPr>
        <p:txBody>
          <a:bodyPr lIns="91436" tIns="45718" rIns="91436" bIns="4571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26" name="Line 192">
            <a:extLst>
              <a:ext uri="{FF2B5EF4-FFF2-40B4-BE49-F238E27FC236}">
                <a16:creationId xmlns:a16="http://schemas.microsoft.com/office/drawing/2014/main" id="{6B03D543-66E4-D046-99BD-1F4AC31F79C1}"/>
              </a:ext>
            </a:extLst>
          </p:cNvPr>
          <p:cNvSpPr>
            <a:spLocks noChangeShapeType="1"/>
          </p:cNvSpPr>
          <p:nvPr/>
        </p:nvSpPr>
        <p:spPr bwMode="auto">
          <a:xfrm flipV="1">
            <a:off x="5410200" y="2286000"/>
            <a:ext cx="228600" cy="228600"/>
          </a:xfrm>
          <a:prstGeom prst="line">
            <a:avLst/>
          </a:prstGeom>
          <a:noFill/>
          <a:ln w="34925">
            <a:solidFill>
              <a:srgbClr val="FFFFFF"/>
            </a:solidFill>
            <a:round/>
            <a:headEnd/>
            <a:tailEnd/>
          </a:ln>
          <a:effectLst/>
        </p:spPr>
        <p:txBody>
          <a:bodyPr lIns="91436" tIns="45718" rIns="91436" bIns="4571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27" name="Line 132">
            <a:extLst>
              <a:ext uri="{FF2B5EF4-FFF2-40B4-BE49-F238E27FC236}">
                <a16:creationId xmlns:a16="http://schemas.microsoft.com/office/drawing/2014/main" id="{9B1F5A6C-17B1-B94F-852F-85A4C43FD780}"/>
              </a:ext>
            </a:extLst>
          </p:cNvPr>
          <p:cNvSpPr>
            <a:spLocks noChangeShapeType="1"/>
          </p:cNvSpPr>
          <p:nvPr/>
        </p:nvSpPr>
        <p:spPr bwMode="auto">
          <a:xfrm flipV="1">
            <a:off x="469900" y="3686175"/>
            <a:ext cx="0" cy="485775"/>
          </a:xfrm>
          <a:prstGeom prst="line">
            <a:avLst/>
          </a:prstGeom>
          <a:noFill/>
          <a:ln w="34925">
            <a:solidFill>
              <a:srgbClr val="FFFFFF"/>
            </a:solidFill>
            <a:round/>
            <a:headEnd/>
            <a:tailEnd/>
          </a:ln>
          <a:effectLst/>
        </p:spPr>
        <p:txBody>
          <a:bodyPr lIns="91436" tIns="45718" rIns="91436" bIns="4571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28" name="Line 107">
            <a:extLst>
              <a:ext uri="{FF2B5EF4-FFF2-40B4-BE49-F238E27FC236}">
                <a16:creationId xmlns:a16="http://schemas.microsoft.com/office/drawing/2014/main" id="{B030E881-92D9-E944-A7B0-6AE5F399CD03}"/>
              </a:ext>
            </a:extLst>
          </p:cNvPr>
          <p:cNvSpPr>
            <a:spLocks noChangeShapeType="1"/>
          </p:cNvSpPr>
          <p:nvPr/>
        </p:nvSpPr>
        <p:spPr bwMode="auto">
          <a:xfrm flipH="1" flipV="1">
            <a:off x="1143000" y="3486150"/>
            <a:ext cx="1476375" cy="1095375"/>
          </a:xfrm>
          <a:prstGeom prst="line">
            <a:avLst/>
          </a:prstGeom>
          <a:noFill/>
          <a:ln w="34925">
            <a:solidFill>
              <a:srgbClr val="FFFFFF"/>
            </a:solidFill>
            <a:round/>
            <a:headEnd/>
            <a:tailEnd/>
          </a:ln>
          <a:effectLst/>
        </p:spPr>
        <p:txBody>
          <a:bodyPr lIns="91436" tIns="45718" rIns="91436" bIns="4571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29" name="Line 104">
            <a:extLst>
              <a:ext uri="{FF2B5EF4-FFF2-40B4-BE49-F238E27FC236}">
                <a16:creationId xmlns:a16="http://schemas.microsoft.com/office/drawing/2014/main" id="{26E25525-8346-9540-A410-368F75509B09}"/>
              </a:ext>
            </a:extLst>
          </p:cNvPr>
          <p:cNvSpPr>
            <a:spLocks noChangeShapeType="1"/>
          </p:cNvSpPr>
          <p:nvPr/>
        </p:nvSpPr>
        <p:spPr bwMode="auto">
          <a:xfrm flipH="1" flipV="1">
            <a:off x="3429000" y="2181225"/>
            <a:ext cx="609600" cy="285750"/>
          </a:xfrm>
          <a:prstGeom prst="line">
            <a:avLst/>
          </a:prstGeom>
          <a:noFill/>
          <a:ln w="34925">
            <a:solidFill>
              <a:srgbClr val="FFFFFF"/>
            </a:solidFill>
            <a:round/>
            <a:headEnd/>
            <a:tailEnd/>
          </a:ln>
          <a:effectLst/>
        </p:spPr>
        <p:txBody>
          <a:bodyPr lIns="91436" tIns="45718" rIns="91436" bIns="4571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30" name="Line 164">
            <a:extLst>
              <a:ext uri="{FF2B5EF4-FFF2-40B4-BE49-F238E27FC236}">
                <a16:creationId xmlns:a16="http://schemas.microsoft.com/office/drawing/2014/main" id="{0910403B-7D9D-6647-97E7-DADAD2D80235}"/>
              </a:ext>
            </a:extLst>
          </p:cNvPr>
          <p:cNvSpPr>
            <a:spLocks noChangeShapeType="1"/>
          </p:cNvSpPr>
          <p:nvPr/>
        </p:nvSpPr>
        <p:spPr bwMode="auto">
          <a:xfrm flipH="1" flipV="1">
            <a:off x="5972175" y="2265363"/>
            <a:ext cx="609600" cy="285750"/>
          </a:xfrm>
          <a:prstGeom prst="line">
            <a:avLst/>
          </a:prstGeom>
          <a:noFill/>
          <a:ln w="34925">
            <a:solidFill>
              <a:srgbClr val="FFFFFF"/>
            </a:solidFill>
            <a:round/>
            <a:headEnd/>
            <a:tailEnd/>
          </a:ln>
          <a:effectLst/>
        </p:spPr>
        <p:txBody>
          <a:bodyPr lIns="91436" tIns="45718" rIns="91436" bIns="4571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31" name="Line 106">
            <a:extLst>
              <a:ext uri="{FF2B5EF4-FFF2-40B4-BE49-F238E27FC236}">
                <a16:creationId xmlns:a16="http://schemas.microsoft.com/office/drawing/2014/main" id="{23A2AC56-2D31-4144-BE2C-D3030F23AEF1}"/>
              </a:ext>
            </a:extLst>
          </p:cNvPr>
          <p:cNvSpPr>
            <a:spLocks noChangeShapeType="1"/>
          </p:cNvSpPr>
          <p:nvPr/>
        </p:nvSpPr>
        <p:spPr bwMode="auto">
          <a:xfrm flipH="1" flipV="1">
            <a:off x="1752600" y="3143250"/>
            <a:ext cx="866775" cy="715963"/>
          </a:xfrm>
          <a:prstGeom prst="line">
            <a:avLst/>
          </a:prstGeom>
          <a:noFill/>
          <a:ln w="34925">
            <a:solidFill>
              <a:srgbClr val="FFFFFF"/>
            </a:solidFill>
            <a:round/>
            <a:headEnd/>
            <a:tailEnd/>
          </a:ln>
          <a:effectLst/>
        </p:spPr>
        <p:txBody>
          <a:bodyPr lIns="91436" tIns="45718" rIns="91436" bIns="4571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32" name="Line 122">
            <a:extLst>
              <a:ext uri="{FF2B5EF4-FFF2-40B4-BE49-F238E27FC236}">
                <a16:creationId xmlns:a16="http://schemas.microsoft.com/office/drawing/2014/main" id="{FF01AAF9-D938-6C48-BBDD-BFD365AF4688}"/>
              </a:ext>
            </a:extLst>
          </p:cNvPr>
          <p:cNvSpPr>
            <a:spLocks noChangeShapeType="1"/>
          </p:cNvSpPr>
          <p:nvPr/>
        </p:nvSpPr>
        <p:spPr bwMode="auto">
          <a:xfrm flipH="1" flipV="1">
            <a:off x="4038600" y="3143250"/>
            <a:ext cx="304800" cy="285750"/>
          </a:xfrm>
          <a:prstGeom prst="line">
            <a:avLst/>
          </a:prstGeom>
          <a:noFill/>
          <a:ln w="34925">
            <a:solidFill>
              <a:srgbClr val="FFFFFF"/>
            </a:solidFill>
            <a:round/>
            <a:headEnd/>
            <a:tailEnd/>
          </a:ln>
          <a:effectLst/>
        </p:spPr>
        <p:txBody>
          <a:bodyPr lIns="91436" tIns="45718" rIns="91436" bIns="4571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33" name="Rectangle 3">
            <a:extLst>
              <a:ext uri="{FF2B5EF4-FFF2-40B4-BE49-F238E27FC236}">
                <a16:creationId xmlns:a16="http://schemas.microsoft.com/office/drawing/2014/main" id="{F6AE3458-EFDF-224E-8888-6025014ADF07}"/>
              </a:ext>
            </a:extLst>
          </p:cNvPr>
          <p:cNvSpPr>
            <a:spLocks noChangeArrowheads="1"/>
          </p:cNvSpPr>
          <p:nvPr/>
        </p:nvSpPr>
        <p:spPr bwMode="auto">
          <a:xfrm>
            <a:off x="2119313" y="446088"/>
            <a:ext cx="3175" cy="1587"/>
          </a:xfrm>
          <a:prstGeom prst="rect">
            <a:avLst/>
          </a:prstGeom>
          <a:solidFill>
            <a:srgbClr val="19E500"/>
          </a:solidFill>
          <a:ln w="0">
            <a:solidFill>
              <a:srgbClr val="19E500"/>
            </a:solidFill>
            <a:miter lim="800000"/>
            <a:headEnd/>
            <a:tailEnd/>
          </a:ln>
        </p:spPr>
        <p:txBody>
          <a:bodyPr lIns="91436" tIns="45718" rIns="91436" bIns="45718"/>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Calibri" panose="020F0502020204030204" pitchFamily="34" charset="0"/>
              <a:ea typeface="+mn-ea"/>
              <a:cs typeface="+mn-cs"/>
            </a:endParaRPr>
          </a:p>
        </p:txBody>
      </p:sp>
      <p:sp>
        <p:nvSpPr>
          <p:cNvPr id="34" name="Freeform 4">
            <a:extLst>
              <a:ext uri="{FF2B5EF4-FFF2-40B4-BE49-F238E27FC236}">
                <a16:creationId xmlns:a16="http://schemas.microsoft.com/office/drawing/2014/main" id="{B1789C49-1C96-1A47-99C5-83BD073A0134}"/>
              </a:ext>
            </a:extLst>
          </p:cNvPr>
          <p:cNvSpPr>
            <a:spLocks/>
          </p:cNvSpPr>
          <p:nvPr/>
        </p:nvSpPr>
        <p:spPr bwMode="auto">
          <a:xfrm>
            <a:off x="2119313" y="446088"/>
            <a:ext cx="3175" cy="1587"/>
          </a:xfrm>
          <a:custGeom>
            <a:avLst/>
            <a:gdLst/>
            <a:ahLst/>
            <a:cxnLst>
              <a:cxn ang="0">
                <a:pos x="0" y="0"/>
              </a:cxn>
              <a:cxn ang="0">
                <a:pos x="0" y="0"/>
              </a:cxn>
              <a:cxn ang="0">
                <a:pos x="0" y="0"/>
              </a:cxn>
              <a:cxn ang="0">
                <a:pos x="0" y="0"/>
              </a:cxn>
            </a:cxnLst>
            <a:rect l="0" t="0" r="r" b="b"/>
            <a:pathLst>
              <a:path>
                <a:moveTo>
                  <a:pt x="0" y="0"/>
                </a:moveTo>
                <a:lnTo>
                  <a:pt x="0" y="0"/>
                </a:lnTo>
                <a:lnTo>
                  <a:pt x="0" y="0"/>
                </a:lnTo>
                <a:lnTo>
                  <a:pt x="0" y="0"/>
                </a:lnTo>
              </a:path>
            </a:pathLst>
          </a:custGeom>
          <a:noFill/>
          <a:ln w="6350">
            <a:solidFill>
              <a:srgbClr val="000000"/>
            </a:solidFill>
            <a:prstDash val="solid"/>
            <a:round/>
            <a:headEnd/>
            <a:tailEnd/>
          </a:ln>
        </p:spPr>
        <p:txBody>
          <a:bodyPr lIns="91436" tIns="45718" rIns="91436" bIns="4571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36" name="Line 6">
            <a:extLst>
              <a:ext uri="{FF2B5EF4-FFF2-40B4-BE49-F238E27FC236}">
                <a16:creationId xmlns:a16="http://schemas.microsoft.com/office/drawing/2014/main" id="{D238C0FF-0E43-3F4A-905B-130EDE30F7ED}"/>
              </a:ext>
            </a:extLst>
          </p:cNvPr>
          <p:cNvSpPr>
            <a:spLocks noChangeShapeType="1"/>
          </p:cNvSpPr>
          <p:nvPr/>
        </p:nvSpPr>
        <p:spPr bwMode="auto">
          <a:xfrm flipV="1">
            <a:off x="4572000" y="1885950"/>
            <a:ext cx="0" cy="2400300"/>
          </a:xfrm>
          <a:prstGeom prst="line">
            <a:avLst/>
          </a:prstGeom>
          <a:noFill/>
          <a:ln w="38100">
            <a:solidFill>
              <a:srgbClr val="FFCC00"/>
            </a:solidFill>
            <a:prstDash val="dash"/>
            <a:round/>
            <a:headEnd/>
            <a:tailEnd/>
          </a:ln>
          <a:effectLst/>
        </p:spPr>
        <p:txBody>
          <a:bodyPr lIns="91436" tIns="45718" rIns="91436" bIns="4571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37" name="Line 7">
            <a:extLst>
              <a:ext uri="{FF2B5EF4-FFF2-40B4-BE49-F238E27FC236}">
                <a16:creationId xmlns:a16="http://schemas.microsoft.com/office/drawing/2014/main" id="{CC458845-05B5-D54D-BE9A-C36C16F98D08}"/>
              </a:ext>
            </a:extLst>
          </p:cNvPr>
          <p:cNvSpPr>
            <a:spLocks noChangeShapeType="1"/>
          </p:cNvSpPr>
          <p:nvPr/>
        </p:nvSpPr>
        <p:spPr bwMode="auto">
          <a:xfrm flipH="1">
            <a:off x="457200" y="1693863"/>
            <a:ext cx="4186238" cy="1985962"/>
          </a:xfrm>
          <a:prstGeom prst="line">
            <a:avLst/>
          </a:prstGeom>
          <a:noFill/>
          <a:ln w="22225">
            <a:solidFill>
              <a:srgbClr val="FFFFFF"/>
            </a:solidFill>
            <a:round/>
            <a:headEnd/>
            <a:tailEnd/>
          </a:ln>
        </p:spPr>
        <p:txBody>
          <a:bodyPr lIns="91436" tIns="45718" rIns="91436" bIns="4571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38" name="Line 8">
            <a:extLst>
              <a:ext uri="{FF2B5EF4-FFF2-40B4-BE49-F238E27FC236}">
                <a16:creationId xmlns:a16="http://schemas.microsoft.com/office/drawing/2014/main" id="{38F05237-9B32-0647-A6AB-F2D06D3D7910}"/>
              </a:ext>
            </a:extLst>
          </p:cNvPr>
          <p:cNvSpPr>
            <a:spLocks noChangeShapeType="1"/>
          </p:cNvSpPr>
          <p:nvPr/>
        </p:nvSpPr>
        <p:spPr bwMode="auto">
          <a:xfrm>
            <a:off x="4657725" y="1792288"/>
            <a:ext cx="3800475" cy="2066925"/>
          </a:xfrm>
          <a:prstGeom prst="line">
            <a:avLst/>
          </a:prstGeom>
          <a:noFill/>
          <a:ln w="22225">
            <a:solidFill>
              <a:srgbClr val="FFFFFF"/>
            </a:solidFill>
            <a:round/>
            <a:headEnd/>
            <a:tailEnd/>
          </a:ln>
        </p:spPr>
        <p:txBody>
          <a:bodyPr lIns="91436" tIns="45718" rIns="91436" bIns="4571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39" name="AutoShape 9">
            <a:extLst>
              <a:ext uri="{FF2B5EF4-FFF2-40B4-BE49-F238E27FC236}">
                <a16:creationId xmlns:a16="http://schemas.microsoft.com/office/drawing/2014/main" id="{FB9B00F3-0A19-1D40-9828-DDED1A3AD2E0}"/>
              </a:ext>
            </a:extLst>
          </p:cNvPr>
          <p:cNvSpPr>
            <a:spLocks noChangeAspect="1" noChangeArrowheads="1"/>
          </p:cNvSpPr>
          <p:nvPr/>
        </p:nvSpPr>
        <p:spPr bwMode="auto">
          <a:xfrm>
            <a:off x="3816350" y="1876425"/>
            <a:ext cx="1606550" cy="50800"/>
          </a:xfrm>
          <a:prstGeom prst="parallelogram">
            <a:avLst>
              <a:gd name="adj" fmla="val 122577"/>
            </a:avLst>
          </a:prstGeom>
          <a:solidFill>
            <a:srgbClr val="A18F0B"/>
          </a:solidFill>
          <a:ln w="9525">
            <a:solidFill>
              <a:srgbClr val="000000"/>
            </a:solidFill>
            <a:miter lim="800000"/>
            <a:headEnd/>
            <a:tailEnd/>
          </a:ln>
          <a:effectLst/>
        </p:spPr>
        <p:txBody>
          <a:bodyPr wrap="none" lIns="91436" tIns="45718" rIns="91436" bIns="45718"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FFFFFF"/>
                </a:outerShdw>
              </a:effectLst>
              <a:uLnTx/>
              <a:uFillTx/>
              <a:latin typeface="Calibri" panose="020F0502020204030204" pitchFamily="34" charset="0"/>
              <a:ea typeface="+mn-ea"/>
              <a:cs typeface="+mn-cs"/>
            </a:endParaRPr>
          </a:p>
        </p:txBody>
      </p:sp>
      <p:sp>
        <p:nvSpPr>
          <p:cNvPr id="40" name="Rectangle 10">
            <a:extLst>
              <a:ext uri="{FF2B5EF4-FFF2-40B4-BE49-F238E27FC236}">
                <a16:creationId xmlns:a16="http://schemas.microsoft.com/office/drawing/2014/main" id="{25D35E9C-15B6-C54C-9B2C-0730C889692B}"/>
              </a:ext>
            </a:extLst>
          </p:cNvPr>
          <p:cNvSpPr>
            <a:spLocks noChangeAspect="1" noChangeArrowheads="1"/>
          </p:cNvSpPr>
          <p:nvPr/>
        </p:nvSpPr>
        <p:spPr bwMode="auto">
          <a:xfrm>
            <a:off x="3938588" y="1387475"/>
            <a:ext cx="1422400" cy="488950"/>
          </a:xfrm>
          <a:prstGeom prst="rect">
            <a:avLst/>
          </a:prstGeom>
          <a:solidFill>
            <a:srgbClr val="FFCC00"/>
          </a:solidFill>
          <a:ln w="9525">
            <a:solidFill>
              <a:srgbClr val="000000"/>
            </a:solidFill>
            <a:miter lim="800000"/>
            <a:headEnd/>
            <a:tailEnd/>
          </a:ln>
          <a:effectLst/>
        </p:spPr>
        <p:txBody>
          <a:bodyPr wrap="none" lIns="91436" tIns="45718" rIns="91436" bIns="45718"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FFFFFF"/>
                </a:outerShdw>
              </a:effectLst>
              <a:uLnTx/>
              <a:uFillTx/>
              <a:latin typeface="Calibri" panose="020F0502020204030204" pitchFamily="34" charset="0"/>
              <a:ea typeface="+mn-ea"/>
              <a:cs typeface="+mn-cs"/>
            </a:endParaRPr>
          </a:p>
        </p:txBody>
      </p:sp>
      <p:sp>
        <p:nvSpPr>
          <p:cNvPr id="60438" name="Rectangle 11"/>
          <p:cNvSpPr>
            <a:spLocks noChangeAspect="1" noChangeArrowheads="1"/>
          </p:cNvSpPr>
          <p:nvPr/>
        </p:nvSpPr>
        <p:spPr bwMode="auto">
          <a:xfrm>
            <a:off x="3822700" y="1023938"/>
            <a:ext cx="1652588"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spcAft>
                <a:spcPct val="25000"/>
              </a:spcAft>
              <a:buClr>
                <a:srgbClr val="5EA1C2"/>
              </a:buClr>
              <a:buSzPct val="75000"/>
              <a:buFont typeface="Wingdings 3" panose="05040102010807070707" pitchFamily="18" charset="2"/>
              <a:buChar char=""/>
              <a:defRPr sz="2600">
                <a:solidFill>
                  <a:schemeClr val="tx2"/>
                </a:solidFill>
                <a:latin typeface="Trebuchet MS" panose="020B0603020202020204" pitchFamily="34" charset="0"/>
              </a:defRPr>
            </a:lvl1pPr>
            <a:lvl2pPr marL="742950" indent="-285750">
              <a:spcBef>
                <a:spcPct val="20000"/>
              </a:spcBef>
              <a:buClr>
                <a:srgbClr val="5F5F5F"/>
              </a:buClr>
              <a:buSzPct val="65000"/>
              <a:buFont typeface="Wingdings" panose="05000000000000000000" pitchFamily="2" charset="2"/>
              <a:buChar char="§"/>
              <a:defRPr sz="2500">
                <a:solidFill>
                  <a:schemeClr val="tx2"/>
                </a:solidFill>
                <a:latin typeface="Trebuchet MS" panose="020B0603020202020204" pitchFamily="34" charset="0"/>
              </a:defRPr>
            </a:lvl2pPr>
            <a:lvl3pPr marL="1143000" indent="-228600">
              <a:spcBef>
                <a:spcPct val="20000"/>
              </a:spcBef>
              <a:buClr>
                <a:schemeClr val="folHlink"/>
              </a:buClr>
              <a:buChar char="•"/>
              <a:defRPr sz="2400">
                <a:solidFill>
                  <a:schemeClr val="tx2"/>
                </a:solidFill>
                <a:latin typeface="Trebuchet MS" panose="020B0603020202020204" pitchFamily="34" charset="0"/>
              </a:defRPr>
            </a:lvl3pPr>
            <a:lvl4pPr marL="1600200" indent="-228600">
              <a:spcBef>
                <a:spcPct val="20000"/>
              </a:spcBef>
              <a:buClr>
                <a:schemeClr val="tx1"/>
              </a:buClr>
              <a:buChar char="•"/>
              <a:defRPr sz="2000">
                <a:solidFill>
                  <a:schemeClr val="tx2"/>
                </a:solidFill>
                <a:latin typeface="Trebuchet MS" panose="020B0603020202020204" pitchFamily="34" charset="0"/>
              </a:defRPr>
            </a:lvl4pPr>
            <a:lvl5pPr marL="2057400" indent="-228600">
              <a:spcBef>
                <a:spcPct val="20000"/>
              </a:spcBef>
              <a:buChar char="•"/>
              <a:defRPr sz="1600">
                <a:solidFill>
                  <a:schemeClr val="tx2"/>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2"/>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2"/>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2"/>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2"/>
                </a:solidFill>
                <a:latin typeface="Trebuchet MS" panose="020B0603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1"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base" latinLnBrk="0" hangingPunct="1">
              <a:lnSpc>
                <a:spcPct val="75000"/>
              </a:lnSpc>
              <a:spcBef>
                <a:spcPct val="0"/>
              </a:spcBef>
              <a:spcAft>
                <a:spcPct val="0"/>
              </a:spcAft>
              <a:buClrTx/>
              <a:buSzTx/>
              <a:buFontTx/>
              <a:buNone/>
              <a:tabLst/>
              <a:defRPr/>
            </a:pPr>
            <a:r>
              <a:rPr kumimoji="0" lang="en-US" altLang="en-US" sz="3600" b="1"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YOU</a:t>
            </a:r>
            <a:r>
              <a:rPr kumimoji="0" lang="en-US" altLang="en-US" sz="1800" b="1"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 </a:t>
            </a:r>
            <a:r>
              <a:rPr kumimoji="0" lang="en-US" altLang="en-US" sz="1400" b="1"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rPr>
              <a:t>              </a:t>
            </a:r>
            <a:endParaRPr kumimoji="0" lang="en-US" altLang="en-US" sz="1600" b="1"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42" name="Freeform 12">
            <a:extLst>
              <a:ext uri="{FF2B5EF4-FFF2-40B4-BE49-F238E27FC236}">
                <a16:creationId xmlns:a16="http://schemas.microsoft.com/office/drawing/2014/main" id="{21D74AC8-A378-EA44-B53F-364B25733FB8}"/>
              </a:ext>
            </a:extLst>
          </p:cNvPr>
          <p:cNvSpPr>
            <a:spLocks noChangeAspect="1"/>
          </p:cNvSpPr>
          <p:nvPr/>
        </p:nvSpPr>
        <p:spPr bwMode="auto">
          <a:xfrm>
            <a:off x="2981325" y="1689100"/>
            <a:ext cx="127000" cy="249238"/>
          </a:xfrm>
          <a:custGeom>
            <a:avLst/>
            <a:gdLst/>
            <a:ahLst/>
            <a:cxnLst>
              <a:cxn ang="0">
                <a:pos x="48" y="0"/>
              </a:cxn>
              <a:cxn ang="0">
                <a:pos x="0" y="48"/>
              </a:cxn>
              <a:cxn ang="0">
                <a:pos x="0" y="144"/>
              </a:cxn>
              <a:cxn ang="0">
                <a:pos x="0" y="144"/>
              </a:cxn>
              <a:cxn ang="0">
                <a:pos x="86" y="58"/>
              </a:cxn>
              <a:cxn ang="0">
                <a:pos x="48" y="0"/>
              </a:cxn>
            </a:cxnLst>
            <a:rect l="0" t="0" r="r" b="b"/>
            <a:pathLst>
              <a:path w="86" h="144">
                <a:moveTo>
                  <a:pt x="48" y="0"/>
                </a:moveTo>
                <a:lnTo>
                  <a:pt x="0" y="48"/>
                </a:lnTo>
                <a:lnTo>
                  <a:pt x="0" y="144"/>
                </a:lnTo>
                <a:lnTo>
                  <a:pt x="0" y="144"/>
                </a:lnTo>
                <a:lnTo>
                  <a:pt x="86" y="58"/>
                </a:lnTo>
                <a:lnTo>
                  <a:pt x="48" y="0"/>
                </a:lnTo>
              </a:path>
            </a:pathLst>
          </a:custGeom>
          <a:solidFill>
            <a:srgbClr val="FFFFFF"/>
          </a:solidFill>
          <a:ln w="6350">
            <a:solidFill>
              <a:srgbClr val="000000"/>
            </a:solidFill>
            <a:prstDash val="solid"/>
            <a:round/>
            <a:headEnd/>
            <a:tailEnd/>
          </a:ln>
        </p:spPr>
        <p:txBody>
          <a:bodyPr lIns="91436" tIns="45718" rIns="91436" bIns="4571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43" name="Freeform 13">
            <a:extLst>
              <a:ext uri="{FF2B5EF4-FFF2-40B4-BE49-F238E27FC236}">
                <a16:creationId xmlns:a16="http://schemas.microsoft.com/office/drawing/2014/main" id="{2DB01D5D-A8DF-FD41-89DF-2AB07D7809CB}"/>
              </a:ext>
            </a:extLst>
          </p:cNvPr>
          <p:cNvSpPr>
            <a:spLocks noChangeAspect="1"/>
          </p:cNvSpPr>
          <p:nvPr/>
        </p:nvSpPr>
        <p:spPr bwMode="auto">
          <a:xfrm>
            <a:off x="2982913" y="1382713"/>
            <a:ext cx="127000" cy="207962"/>
          </a:xfrm>
          <a:custGeom>
            <a:avLst/>
            <a:gdLst/>
            <a:ahLst/>
            <a:cxnLst>
              <a:cxn ang="0">
                <a:pos x="48" y="0"/>
              </a:cxn>
              <a:cxn ang="0">
                <a:pos x="0" y="48"/>
              </a:cxn>
              <a:cxn ang="0">
                <a:pos x="0" y="144"/>
              </a:cxn>
              <a:cxn ang="0">
                <a:pos x="0" y="144"/>
              </a:cxn>
              <a:cxn ang="0">
                <a:pos x="86" y="58"/>
              </a:cxn>
              <a:cxn ang="0">
                <a:pos x="48" y="0"/>
              </a:cxn>
            </a:cxnLst>
            <a:rect l="0" t="0" r="r" b="b"/>
            <a:pathLst>
              <a:path w="86" h="144">
                <a:moveTo>
                  <a:pt x="48" y="0"/>
                </a:moveTo>
                <a:lnTo>
                  <a:pt x="0" y="48"/>
                </a:lnTo>
                <a:lnTo>
                  <a:pt x="0" y="144"/>
                </a:lnTo>
                <a:lnTo>
                  <a:pt x="0" y="144"/>
                </a:lnTo>
                <a:lnTo>
                  <a:pt x="86" y="58"/>
                </a:lnTo>
                <a:lnTo>
                  <a:pt x="48" y="0"/>
                </a:lnTo>
              </a:path>
            </a:pathLst>
          </a:custGeom>
          <a:solidFill>
            <a:srgbClr val="FFFFFF"/>
          </a:solidFill>
          <a:ln w="6350">
            <a:solidFill>
              <a:srgbClr val="000000"/>
            </a:solidFill>
            <a:prstDash val="solid"/>
            <a:round/>
            <a:headEnd/>
            <a:tailEnd/>
          </a:ln>
        </p:spPr>
        <p:txBody>
          <a:bodyPr lIns="91436" tIns="45718" rIns="91436" bIns="4571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44" name="Freeform 14">
            <a:extLst>
              <a:ext uri="{FF2B5EF4-FFF2-40B4-BE49-F238E27FC236}">
                <a16:creationId xmlns:a16="http://schemas.microsoft.com/office/drawing/2014/main" id="{7453A920-F824-9E43-8B65-38AB2FCE970C}"/>
              </a:ext>
            </a:extLst>
          </p:cNvPr>
          <p:cNvSpPr>
            <a:spLocks noChangeAspect="1"/>
          </p:cNvSpPr>
          <p:nvPr/>
        </p:nvSpPr>
        <p:spPr bwMode="auto">
          <a:xfrm>
            <a:off x="2982913" y="1492250"/>
            <a:ext cx="127000" cy="206375"/>
          </a:xfrm>
          <a:custGeom>
            <a:avLst/>
            <a:gdLst/>
            <a:ahLst/>
            <a:cxnLst>
              <a:cxn ang="0">
                <a:pos x="48" y="0"/>
              </a:cxn>
              <a:cxn ang="0">
                <a:pos x="0" y="48"/>
              </a:cxn>
              <a:cxn ang="0">
                <a:pos x="0" y="144"/>
              </a:cxn>
              <a:cxn ang="0">
                <a:pos x="0" y="144"/>
              </a:cxn>
              <a:cxn ang="0">
                <a:pos x="86" y="58"/>
              </a:cxn>
              <a:cxn ang="0">
                <a:pos x="48" y="0"/>
              </a:cxn>
            </a:cxnLst>
            <a:rect l="0" t="0" r="r" b="b"/>
            <a:pathLst>
              <a:path w="86" h="144">
                <a:moveTo>
                  <a:pt x="48" y="0"/>
                </a:moveTo>
                <a:lnTo>
                  <a:pt x="0" y="48"/>
                </a:lnTo>
                <a:lnTo>
                  <a:pt x="0" y="144"/>
                </a:lnTo>
                <a:lnTo>
                  <a:pt x="0" y="144"/>
                </a:lnTo>
                <a:lnTo>
                  <a:pt x="86" y="58"/>
                </a:lnTo>
                <a:lnTo>
                  <a:pt x="48" y="0"/>
                </a:lnTo>
              </a:path>
            </a:pathLst>
          </a:custGeom>
          <a:solidFill>
            <a:srgbClr val="FFFFFF"/>
          </a:solidFill>
          <a:ln w="6350">
            <a:solidFill>
              <a:srgbClr val="000000"/>
            </a:solidFill>
            <a:prstDash val="solid"/>
            <a:round/>
            <a:headEnd/>
            <a:tailEnd/>
          </a:ln>
        </p:spPr>
        <p:txBody>
          <a:bodyPr lIns="91436" tIns="45718" rIns="91436" bIns="4571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45" name="Freeform 15">
            <a:extLst>
              <a:ext uri="{FF2B5EF4-FFF2-40B4-BE49-F238E27FC236}">
                <a16:creationId xmlns:a16="http://schemas.microsoft.com/office/drawing/2014/main" id="{E6C3A319-C00F-6744-BBB8-96054C55E6AF}"/>
              </a:ext>
            </a:extLst>
          </p:cNvPr>
          <p:cNvSpPr>
            <a:spLocks noChangeAspect="1"/>
          </p:cNvSpPr>
          <p:nvPr/>
        </p:nvSpPr>
        <p:spPr bwMode="auto">
          <a:xfrm>
            <a:off x="2982913" y="1616075"/>
            <a:ext cx="127000" cy="187325"/>
          </a:xfrm>
          <a:custGeom>
            <a:avLst/>
            <a:gdLst/>
            <a:ahLst/>
            <a:cxnLst>
              <a:cxn ang="0">
                <a:pos x="48" y="0"/>
              </a:cxn>
              <a:cxn ang="0">
                <a:pos x="0" y="48"/>
              </a:cxn>
              <a:cxn ang="0">
                <a:pos x="0" y="144"/>
              </a:cxn>
              <a:cxn ang="0">
                <a:pos x="0" y="144"/>
              </a:cxn>
              <a:cxn ang="0">
                <a:pos x="86" y="58"/>
              </a:cxn>
              <a:cxn ang="0">
                <a:pos x="48" y="0"/>
              </a:cxn>
            </a:cxnLst>
            <a:rect l="0" t="0" r="r" b="b"/>
            <a:pathLst>
              <a:path w="86" h="144">
                <a:moveTo>
                  <a:pt x="48" y="0"/>
                </a:moveTo>
                <a:lnTo>
                  <a:pt x="0" y="48"/>
                </a:lnTo>
                <a:lnTo>
                  <a:pt x="0" y="144"/>
                </a:lnTo>
                <a:lnTo>
                  <a:pt x="0" y="144"/>
                </a:lnTo>
                <a:lnTo>
                  <a:pt x="86" y="58"/>
                </a:lnTo>
                <a:lnTo>
                  <a:pt x="48" y="0"/>
                </a:lnTo>
              </a:path>
            </a:pathLst>
          </a:custGeom>
          <a:solidFill>
            <a:srgbClr val="FFFFFF"/>
          </a:solidFill>
          <a:ln w="6350">
            <a:solidFill>
              <a:srgbClr val="000000"/>
            </a:solidFill>
            <a:prstDash val="solid"/>
            <a:round/>
            <a:headEnd/>
            <a:tailEnd/>
          </a:ln>
        </p:spPr>
        <p:txBody>
          <a:bodyPr lIns="91436" tIns="45718" rIns="91436" bIns="4571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sp>
        <p:nvSpPr>
          <p:cNvPr id="46" name="Rectangle 16">
            <a:extLst>
              <a:ext uri="{FF2B5EF4-FFF2-40B4-BE49-F238E27FC236}">
                <a16:creationId xmlns:a16="http://schemas.microsoft.com/office/drawing/2014/main" id="{B12A8A56-E107-1C4E-AA60-D578985CFB73}"/>
              </a:ext>
            </a:extLst>
          </p:cNvPr>
          <p:cNvSpPr>
            <a:spLocks noChangeAspect="1" noChangeArrowheads="1"/>
          </p:cNvSpPr>
          <p:nvPr/>
        </p:nvSpPr>
        <p:spPr bwMode="auto">
          <a:xfrm>
            <a:off x="3043238" y="1387475"/>
            <a:ext cx="461962" cy="125413"/>
          </a:xfrm>
          <a:prstGeom prst="rect">
            <a:avLst/>
          </a:prstGeom>
          <a:solidFill>
            <a:srgbClr val="00FF00"/>
          </a:solidFill>
          <a:ln w="9525">
            <a:solidFill>
              <a:srgbClr val="000000"/>
            </a:solidFill>
            <a:miter lim="800000"/>
            <a:headEnd/>
            <a:tailEnd/>
          </a:ln>
          <a:effectLst/>
        </p:spPr>
        <p:txBody>
          <a:bodyPr wrap="none" lIns="91436" tIns="45718" rIns="91436" bIns="45718"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FFFFFF"/>
                </a:outerShdw>
              </a:effectLst>
              <a:uLnTx/>
              <a:uFillTx/>
              <a:latin typeface="Calibri" panose="020F0502020204030204" pitchFamily="34" charset="0"/>
              <a:ea typeface="+mn-ea"/>
              <a:cs typeface="+mn-cs"/>
            </a:endParaRPr>
          </a:p>
        </p:txBody>
      </p:sp>
      <p:sp>
        <p:nvSpPr>
          <p:cNvPr id="47" name="Rectangle 17">
            <a:extLst>
              <a:ext uri="{FF2B5EF4-FFF2-40B4-BE49-F238E27FC236}">
                <a16:creationId xmlns:a16="http://schemas.microsoft.com/office/drawing/2014/main" id="{80995C45-9296-F44E-B62D-71AF378F796F}"/>
              </a:ext>
            </a:extLst>
          </p:cNvPr>
          <p:cNvSpPr>
            <a:spLocks noChangeAspect="1" noChangeArrowheads="1"/>
          </p:cNvSpPr>
          <p:nvPr/>
        </p:nvSpPr>
        <p:spPr bwMode="auto">
          <a:xfrm>
            <a:off x="3043238" y="1508125"/>
            <a:ext cx="461962" cy="125413"/>
          </a:xfrm>
          <a:prstGeom prst="rect">
            <a:avLst/>
          </a:prstGeom>
          <a:solidFill>
            <a:srgbClr val="00FF00"/>
          </a:solidFill>
          <a:ln w="9525">
            <a:solidFill>
              <a:srgbClr val="000000"/>
            </a:solidFill>
            <a:miter lim="800000"/>
            <a:headEnd/>
            <a:tailEnd/>
          </a:ln>
          <a:effectLst/>
        </p:spPr>
        <p:txBody>
          <a:bodyPr wrap="none" lIns="91436" tIns="45718" rIns="91436" bIns="45718"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FFFFFF"/>
                </a:outerShdw>
              </a:effectLst>
              <a:uLnTx/>
              <a:uFillTx/>
              <a:latin typeface="Calibri" panose="020F0502020204030204" pitchFamily="34" charset="0"/>
              <a:ea typeface="+mn-ea"/>
              <a:cs typeface="+mn-cs"/>
            </a:endParaRPr>
          </a:p>
        </p:txBody>
      </p:sp>
      <p:sp>
        <p:nvSpPr>
          <p:cNvPr id="48" name="Rectangle 18">
            <a:extLst>
              <a:ext uri="{FF2B5EF4-FFF2-40B4-BE49-F238E27FC236}">
                <a16:creationId xmlns:a16="http://schemas.microsoft.com/office/drawing/2014/main" id="{3A1EE4AE-08D7-B340-8085-EAC10247BCB2}"/>
              </a:ext>
            </a:extLst>
          </p:cNvPr>
          <p:cNvSpPr>
            <a:spLocks noChangeAspect="1" noChangeArrowheads="1"/>
          </p:cNvSpPr>
          <p:nvPr/>
        </p:nvSpPr>
        <p:spPr bwMode="auto">
          <a:xfrm>
            <a:off x="3043238" y="1630363"/>
            <a:ext cx="461962" cy="125412"/>
          </a:xfrm>
          <a:prstGeom prst="rect">
            <a:avLst/>
          </a:prstGeom>
          <a:solidFill>
            <a:srgbClr val="00FF00"/>
          </a:solidFill>
          <a:ln w="9525">
            <a:solidFill>
              <a:srgbClr val="000000"/>
            </a:solidFill>
            <a:miter lim="800000"/>
            <a:headEnd/>
            <a:tailEnd/>
          </a:ln>
          <a:effectLst/>
        </p:spPr>
        <p:txBody>
          <a:bodyPr wrap="none" lIns="91436" tIns="45718" rIns="91436" bIns="45718"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FFFFFF"/>
                </a:outerShdw>
              </a:effectLst>
              <a:uLnTx/>
              <a:uFillTx/>
              <a:latin typeface="Calibri" panose="020F0502020204030204" pitchFamily="34" charset="0"/>
              <a:ea typeface="+mn-ea"/>
              <a:cs typeface="+mn-cs"/>
            </a:endParaRPr>
          </a:p>
        </p:txBody>
      </p:sp>
      <p:sp>
        <p:nvSpPr>
          <p:cNvPr id="49" name="Rectangle 19">
            <a:extLst>
              <a:ext uri="{FF2B5EF4-FFF2-40B4-BE49-F238E27FC236}">
                <a16:creationId xmlns:a16="http://schemas.microsoft.com/office/drawing/2014/main" id="{BE0DDB83-8E1A-4847-9CEE-E6D0DC38F0CB}"/>
              </a:ext>
            </a:extLst>
          </p:cNvPr>
          <p:cNvSpPr>
            <a:spLocks noChangeAspect="1" noChangeArrowheads="1"/>
          </p:cNvSpPr>
          <p:nvPr/>
        </p:nvSpPr>
        <p:spPr bwMode="auto">
          <a:xfrm>
            <a:off x="3043238" y="1751013"/>
            <a:ext cx="461962" cy="125412"/>
          </a:xfrm>
          <a:prstGeom prst="rect">
            <a:avLst/>
          </a:prstGeom>
          <a:solidFill>
            <a:srgbClr val="00FF00"/>
          </a:solidFill>
          <a:ln w="9525">
            <a:solidFill>
              <a:srgbClr val="000000"/>
            </a:solidFill>
            <a:miter lim="800000"/>
            <a:headEnd/>
            <a:tailEnd/>
          </a:ln>
          <a:effectLst/>
        </p:spPr>
        <p:txBody>
          <a:bodyPr wrap="none" lIns="91436" tIns="45718" rIns="91436" bIns="45718"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FFFFFF"/>
                </a:outerShdw>
              </a:effectLst>
              <a:uLnTx/>
              <a:uFillTx/>
              <a:latin typeface="Calibri" panose="020F0502020204030204" pitchFamily="34" charset="0"/>
              <a:ea typeface="+mn-ea"/>
              <a:cs typeface="+mn-cs"/>
            </a:endParaRPr>
          </a:p>
        </p:txBody>
      </p:sp>
      <p:sp>
        <p:nvSpPr>
          <p:cNvPr id="50" name="AutoShape 20">
            <a:extLst>
              <a:ext uri="{FF2B5EF4-FFF2-40B4-BE49-F238E27FC236}">
                <a16:creationId xmlns:a16="http://schemas.microsoft.com/office/drawing/2014/main" id="{61EFCB23-3982-EB4A-AAE1-741860A6595A}"/>
              </a:ext>
            </a:extLst>
          </p:cNvPr>
          <p:cNvSpPr>
            <a:spLocks noChangeAspect="1" noChangeArrowheads="1"/>
          </p:cNvSpPr>
          <p:nvPr/>
        </p:nvSpPr>
        <p:spPr bwMode="auto">
          <a:xfrm>
            <a:off x="2981325" y="1876425"/>
            <a:ext cx="523875" cy="50800"/>
          </a:xfrm>
          <a:prstGeom prst="parallelogram">
            <a:avLst>
              <a:gd name="adj" fmla="val 85697"/>
            </a:avLst>
          </a:prstGeom>
          <a:solidFill>
            <a:srgbClr val="C0C0C0"/>
          </a:solidFill>
          <a:ln w="9525">
            <a:solidFill>
              <a:srgbClr val="000000"/>
            </a:solidFill>
            <a:miter lim="800000"/>
            <a:headEnd/>
            <a:tailEnd/>
          </a:ln>
          <a:effectLst/>
        </p:spPr>
        <p:txBody>
          <a:bodyPr wrap="none" lIns="91436" tIns="45718" rIns="91436" bIns="45718"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FFFFFF"/>
                </a:outerShdw>
              </a:effectLst>
              <a:uLnTx/>
              <a:uFillTx/>
              <a:latin typeface="Calibri" panose="020F0502020204030204" pitchFamily="34" charset="0"/>
              <a:ea typeface="+mn-ea"/>
              <a:cs typeface="+mn-cs"/>
            </a:endParaRPr>
          </a:p>
        </p:txBody>
      </p:sp>
      <p:sp>
        <p:nvSpPr>
          <p:cNvPr id="51" name="Rectangle 21">
            <a:extLst>
              <a:ext uri="{FF2B5EF4-FFF2-40B4-BE49-F238E27FC236}">
                <a16:creationId xmlns:a16="http://schemas.microsoft.com/office/drawing/2014/main" id="{E0757B80-77A2-1647-9FC8-E06473ED7965}"/>
              </a:ext>
            </a:extLst>
          </p:cNvPr>
          <p:cNvSpPr>
            <a:spLocks noChangeAspect="1" noChangeArrowheads="1"/>
          </p:cNvSpPr>
          <p:nvPr/>
        </p:nvSpPr>
        <p:spPr bwMode="auto">
          <a:xfrm>
            <a:off x="3479800" y="1387475"/>
            <a:ext cx="461963" cy="125413"/>
          </a:xfrm>
          <a:prstGeom prst="rect">
            <a:avLst/>
          </a:prstGeom>
          <a:solidFill>
            <a:srgbClr val="FF0000"/>
          </a:solidFill>
          <a:ln w="9525">
            <a:solidFill>
              <a:srgbClr val="000000"/>
            </a:solidFill>
            <a:miter lim="800000"/>
            <a:headEnd/>
            <a:tailEnd/>
          </a:ln>
          <a:effectLst/>
        </p:spPr>
        <p:txBody>
          <a:bodyPr wrap="none" lIns="91436" tIns="45718" rIns="91436" bIns="45718"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FFFFFF"/>
                </a:outerShdw>
              </a:effectLst>
              <a:uLnTx/>
              <a:uFillTx/>
              <a:latin typeface="Calibri" panose="020F0502020204030204" pitchFamily="34" charset="0"/>
              <a:ea typeface="+mn-ea"/>
              <a:cs typeface="+mn-cs"/>
            </a:endParaRPr>
          </a:p>
        </p:txBody>
      </p:sp>
      <p:sp>
        <p:nvSpPr>
          <p:cNvPr id="52" name="Rectangle 22">
            <a:extLst>
              <a:ext uri="{FF2B5EF4-FFF2-40B4-BE49-F238E27FC236}">
                <a16:creationId xmlns:a16="http://schemas.microsoft.com/office/drawing/2014/main" id="{EFD12441-6288-A143-AEB3-906ED1110A9D}"/>
              </a:ext>
            </a:extLst>
          </p:cNvPr>
          <p:cNvSpPr>
            <a:spLocks noChangeAspect="1" noChangeArrowheads="1"/>
          </p:cNvSpPr>
          <p:nvPr/>
        </p:nvSpPr>
        <p:spPr bwMode="auto">
          <a:xfrm>
            <a:off x="3479800" y="1508125"/>
            <a:ext cx="461963" cy="125413"/>
          </a:xfrm>
          <a:prstGeom prst="rect">
            <a:avLst/>
          </a:prstGeom>
          <a:solidFill>
            <a:srgbClr val="FF0000"/>
          </a:solidFill>
          <a:ln w="9525">
            <a:solidFill>
              <a:srgbClr val="000000"/>
            </a:solidFill>
            <a:miter lim="800000"/>
            <a:headEnd/>
            <a:tailEnd/>
          </a:ln>
          <a:effectLst/>
        </p:spPr>
        <p:txBody>
          <a:bodyPr wrap="none" lIns="91436" tIns="45718" rIns="91436" bIns="45718"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FFFFFF"/>
                </a:outerShdw>
              </a:effectLst>
              <a:uLnTx/>
              <a:uFillTx/>
              <a:latin typeface="Calibri" panose="020F0502020204030204" pitchFamily="34" charset="0"/>
              <a:ea typeface="+mn-ea"/>
              <a:cs typeface="+mn-cs"/>
            </a:endParaRPr>
          </a:p>
        </p:txBody>
      </p:sp>
      <p:sp>
        <p:nvSpPr>
          <p:cNvPr id="53" name="Rectangle 23">
            <a:extLst>
              <a:ext uri="{FF2B5EF4-FFF2-40B4-BE49-F238E27FC236}">
                <a16:creationId xmlns:a16="http://schemas.microsoft.com/office/drawing/2014/main" id="{03874DFD-9977-E943-9560-041D29216985}"/>
              </a:ext>
            </a:extLst>
          </p:cNvPr>
          <p:cNvSpPr>
            <a:spLocks noChangeAspect="1" noChangeArrowheads="1"/>
          </p:cNvSpPr>
          <p:nvPr/>
        </p:nvSpPr>
        <p:spPr bwMode="auto">
          <a:xfrm>
            <a:off x="3479800" y="1630363"/>
            <a:ext cx="461963" cy="125412"/>
          </a:xfrm>
          <a:prstGeom prst="rect">
            <a:avLst/>
          </a:prstGeom>
          <a:solidFill>
            <a:srgbClr val="FF0000"/>
          </a:solidFill>
          <a:ln w="9525">
            <a:solidFill>
              <a:srgbClr val="000000"/>
            </a:solidFill>
            <a:miter lim="800000"/>
            <a:headEnd/>
            <a:tailEnd/>
          </a:ln>
          <a:effectLst/>
        </p:spPr>
        <p:txBody>
          <a:bodyPr wrap="none" lIns="91436" tIns="45718" rIns="91436" bIns="45718"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FFFFFF"/>
                </a:outerShdw>
              </a:effectLst>
              <a:uLnTx/>
              <a:uFillTx/>
              <a:latin typeface="Calibri" panose="020F0502020204030204" pitchFamily="34" charset="0"/>
              <a:ea typeface="+mn-ea"/>
              <a:cs typeface="+mn-cs"/>
            </a:endParaRPr>
          </a:p>
        </p:txBody>
      </p:sp>
      <p:sp>
        <p:nvSpPr>
          <p:cNvPr id="54" name="Rectangle 24">
            <a:extLst>
              <a:ext uri="{FF2B5EF4-FFF2-40B4-BE49-F238E27FC236}">
                <a16:creationId xmlns:a16="http://schemas.microsoft.com/office/drawing/2014/main" id="{665ACA9F-EC51-294A-AF50-B05A614170BA}"/>
              </a:ext>
            </a:extLst>
          </p:cNvPr>
          <p:cNvSpPr>
            <a:spLocks noChangeAspect="1" noChangeArrowheads="1"/>
          </p:cNvSpPr>
          <p:nvPr/>
        </p:nvSpPr>
        <p:spPr bwMode="auto">
          <a:xfrm>
            <a:off x="3479800" y="1751013"/>
            <a:ext cx="461963" cy="125412"/>
          </a:xfrm>
          <a:prstGeom prst="rect">
            <a:avLst/>
          </a:prstGeom>
          <a:solidFill>
            <a:srgbClr val="FF0000"/>
          </a:solidFill>
          <a:ln w="9525">
            <a:solidFill>
              <a:srgbClr val="000000"/>
            </a:solidFill>
            <a:miter lim="800000"/>
            <a:headEnd/>
            <a:tailEnd/>
          </a:ln>
          <a:effectLst/>
        </p:spPr>
        <p:txBody>
          <a:bodyPr wrap="none" lIns="91436" tIns="45718" rIns="91436" bIns="45718"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FFFFFF"/>
                </a:outerShdw>
              </a:effectLst>
              <a:uLnTx/>
              <a:uFillTx/>
              <a:latin typeface="Calibri" panose="020F0502020204030204" pitchFamily="34" charset="0"/>
              <a:ea typeface="+mn-ea"/>
              <a:cs typeface="+mn-cs"/>
            </a:endParaRPr>
          </a:p>
        </p:txBody>
      </p:sp>
      <p:sp>
        <p:nvSpPr>
          <p:cNvPr id="55" name="AutoShape 25">
            <a:extLst>
              <a:ext uri="{FF2B5EF4-FFF2-40B4-BE49-F238E27FC236}">
                <a16:creationId xmlns:a16="http://schemas.microsoft.com/office/drawing/2014/main" id="{45F5E4DB-9A39-D447-8929-A0293C75740B}"/>
              </a:ext>
            </a:extLst>
          </p:cNvPr>
          <p:cNvSpPr>
            <a:spLocks noChangeAspect="1" noChangeArrowheads="1"/>
          </p:cNvSpPr>
          <p:nvPr/>
        </p:nvSpPr>
        <p:spPr bwMode="auto">
          <a:xfrm>
            <a:off x="3427413" y="1876425"/>
            <a:ext cx="514350" cy="50800"/>
          </a:xfrm>
          <a:prstGeom prst="parallelogram">
            <a:avLst>
              <a:gd name="adj" fmla="val 84139"/>
            </a:avLst>
          </a:prstGeom>
          <a:solidFill>
            <a:srgbClr val="C0C0C0"/>
          </a:solidFill>
          <a:ln w="9525">
            <a:solidFill>
              <a:srgbClr val="000000"/>
            </a:solidFill>
            <a:miter lim="800000"/>
            <a:headEnd/>
            <a:tailEnd/>
          </a:ln>
          <a:effectLst/>
        </p:spPr>
        <p:txBody>
          <a:bodyPr wrap="none" lIns="91436" tIns="45718" rIns="91436" bIns="45718"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FFFFFF"/>
                </a:outerShdw>
              </a:effectLst>
              <a:uLnTx/>
              <a:uFillTx/>
              <a:latin typeface="Calibri" panose="020F0502020204030204" pitchFamily="34" charset="0"/>
              <a:ea typeface="+mn-ea"/>
              <a:cs typeface="+mn-cs"/>
            </a:endParaRPr>
          </a:p>
        </p:txBody>
      </p:sp>
      <p:sp>
        <p:nvSpPr>
          <p:cNvPr id="56" name="Rectangle 26">
            <a:extLst>
              <a:ext uri="{FF2B5EF4-FFF2-40B4-BE49-F238E27FC236}">
                <a16:creationId xmlns:a16="http://schemas.microsoft.com/office/drawing/2014/main" id="{D716E7B1-EE7E-B64A-A528-0393593FE0DB}"/>
              </a:ext>
            </a:extLst>
          </p:cNvPr>
          <p:cNvSpPr>
            <a:spLocks noChangeAspect="1" noChangeArrowheads="1"/>
          </p:cNvSpPr>
          <p:nvPr/>
        </p:nvSpPr>
        <p:spPr bwMode="auto">
          <a:xfrm>
            <a:off x="5356225" y="1387475"/>
            <a:ext cx="460375" cy="125413"/>
          </a:xfrm>
          <a:prstGeom prst="rect">
            <a:avLst/>
          </a:prstGeom>
          <a:solidFill>
            <a:srgbClr val="FF0000"/>
          </a:solidFill>
          <a:ln w="9525">
            <a:solidFill>
              <a:srgbClr val="000000"/>
            </a:solidFill>
            <a:miter lim="800000"/>
            <a:headEnd/>
            <a:tailEnd/>
          </a:ln>
          <a:effectLst/>
        </p:spPr>
        <p:txBody>
          <a:bodyPr wrap="none" lIns="91436" tIns="45718" rIns="91436" bIns="45718"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FFFFFF"/>
                </a:outerShdw>
              </a:effectLst>
              <a:uLnTx/>
              <a:uFillTx/>
              <a:latin typeface="Calibri" panose="020F0502020204030204" pitchFamily="34" charset="0"/>
              <a:ea typeface="+mn-ea"/>
              <a:cs typeface="+mn-cs"/>
            </a:endParaRPr>
          </a:p>
        </p:txBody>
      </p:sp>
      <p:sp>
        <p:nvSpPr>
          <p:cNvPr id="57" name="Rectangle 27">
            <a:extLst>
              <a:ext uri="{FF2B5EF4-FFF2-40B4-BE49-F238E27FC236}">
                <a16:creationId xmlns:a16="http://schemas.microsoft.com/office/drawing/2014/main" id="{19431F64-A628-6A4F-AD58-11C87D7ED4E8}"/>
              </a:ext>
            </a:extLst>
          </p:cNvPr>
          <p:cNvSpPr>
            <a:spLocks noChangeAspect="1" noChangeArrowheads="1"/>
          </p:cNvSpPr>
          <p:nvPr/>
        </p:nvSpPr>
        <p:spPr bwMode="auto">
          <a:xfrm>
            <a:off x="5356225" y="1508125"/>
            <a:ext cx="460375" cy="125413"/>
          </a:xfrm>
          <a:prstGeom prst="rect">
            <a:avLst/>
          </a:prstGeom>
          <a:solidFill>
            <a:srgbClr val="FF0000"/>
          </a:solidFill>
          <a:ln w="9525">
            <a:solidFill>
              <a:srgbClr val="000000"/>
            </a:solidFill>
            <a:miter lim="800000"/>
            <a:headEnd/>
            <a:tailEnd/>
          </a:ln>
          <a:effectLst/>
        </p:spPr>
        <p:txBody>
          <a:bodyPr wrap="none" lIns="91436" tIns="45718" rIns="91436" bIns="45718"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FFFFFF"/>
                </a:outerShdw>
              </a:effectLst>
              <a:uLnTx/>
              <a:uFillTx/>
              <a:latin typeface="Calibri" panose="020F0502020204030204" pitchFamily="34" charset="0"/>
              <a:ea typeface="+mn-ea"/>
              <a:cs typeface="+mn-cs"/>
            </a:endParaRPr>
          </a:p>
        </p:txBody>
      </p:sp>
      <p:sp>
        <p:nvSpPr>
          <p:cNvPr id="58" name="Rectangle 28">
            <a:extLst>
              <a:ext uri="{FF2B5EF4-FFF2-40B4-BE49-F238E27FC236}">
                <a16:creationId xmlns:a16="http://schemas.microsoft.com/office/drawing/2014/main" id="{879D8A05-46A3-214D-A235-C731B11D9BD1}"/>
              </a:ext>
            </a:extLst>
          </p:cNvPr>
          <p:cNvSpPr>
            <a:spLocks noChangeAspect="1" noChangeArrowheads="1"/>
          </p:cNvSpPr>
          <p:nvPr/>
        </p:nvSpPr>
        <p:spPr bwMode="auto">
          <a:xfrm>
            <a:off x="5356225" y="1630363"/>
            <a:ext cx="460375" cy="125412"/>
          </a:xfrm>
          <a:prstGeom prst="rect">
            <a:avLst/>
          </a:prstGeom>
          <a:solidFill>
            <a:srgbClr val="FF0000"/>
          </a:solidFill>
          <a:ln w="9525">
            <a:solidFill>
              <a:srgbClr val="000000"/>
            </a:solidFill>
            <a:miter lim="800000"/>
            <a:headEnd/>
            <a:tailEnd/>
          </a:ln>
          <a:effectLst/>
        </p:spPr>
        <p:txBody>
          <a:bodyPr wrap="none" lIns="91436" tIns="45718" rIns="91436" bIns="45718"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FFFFFF"/>
                </a:outerShdw>
              </a:effectLst>
              <a:uLnTx/>
              <a:uFillTx/>
              <a:latin typeface="Calibri" panose="020F0502020204030204" pitchFamily="34" charset="0"/>
              <a:ea typeface="+mn-ea"/>
              <a:cs typeface="+mn-cs"/>
            </a:endParaRPr>
          </a:p>
        </p:txBody>
      </p:sp>
      <p:sp>
        <p:nvSpPr>
          <p:cNvPr id="59" name="Rectangle 29">
            <a:extLst>
              <a:ext uri="{FF2B5EF4-FFF2-40B4-BE49-F238E27FC236}">
                <a16:creationId xmlns:a16="http://schemas.microsoft.com/office/drawing/2014/main" id="{66E750EF-D795-0943-B063-3367AF28FC68}"/>
              </a:ext>
            </a:extLst>
          </p:cNvPr>
          <p:cNvSpPr>
            <a:spLocks noChangeAspect="1" noChangeArrowheads="1"/>
          </p:cNvSpPr>
          <p:nvPr/>
        </p:nvSpPr>
        <p:spPr bwMode="auto">
          <a:xfrm>
            <a:off x="5356225" y="1751013"/>
            <a:ext cx="460375" cy="125412"/>
          </a:xfrm>
          <a:prstGeom prst="rect">
            <a:avLst/>
          </a:prstGeom>
          <a:solidFill>
            <a:srgbClr val="FF0000"/>
          </a:solidFill>
          <a:ln w="9525">
            <a:solidFill>
              <a:srgbClr val="000000"/>
            </a:solidFill>
            <a:miter lim="800000"/>
            <a:headEnd/>
            <a:tailEnd/>
          </a:ln>
          <a:effectLst/>
        </p:spPr>
        <p:txBody>
          <a:bodyPr wrap="none" lIns="91436" tIns="45718" rIns="91436" bIns="45718"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FFFFFF"/>
                </a:outerShdw>
              </a:effectLst>
              <a:uLnTx/>
              <a:uFillTx/>
              <a:latin typeface="Calibri" panose="020F0502020204030204" pitchFamily="34" charset="0"/>
              <a:ea typeface="+mn-ea"/>
              <a:cs typeface="+mn-cs"/>
            </a:endParaRPr>
          </a:p>
        </p:txBody>
      </p:sp>
      <p:sp>
        <p:nvSpPr>
          <p:cNvPr id="60" name="AutoShape 30">
            <a:extLst>
              <a:ext uri="{FF2B5EF4-FFF2-40B4-BE49-F238E27FC236}">
                <a16:creationId xmlns:a16="http://schemas.microsoft.com/office/drawing/2014/main" id="{7B2C0485-18AB-7240-BBDC-816F36C4E028}"/>
              </a:ext>
            </a:extLst>
          </p:cNvPr>
          <p:cNvSpPr>
            <a:spLocks noChangeAspect="1" noChangeArrowheads="1"/>
          </p:cNvSpPr>
          <p:nvPr/>
        </p:nvSpPr>
        <p:spPr bwMode="auto">
          <a:xfrm>
            <a:off x="5303838" y="1876425"/>
            <a:ext cx="512762" cy="50800"/>
          </a:xfrm>
          <a:prstGeom prst="parallelogram">
            <a:avLst>
              <a:gd name="adj" fmla="val 83879"/>
            </a:avLst>
          </a:prstGeom>
          <a:solidFill>
            <a:srgbClr val="C0C0C0"/>
          </a:solidFill>
          <a:ln w="9525">
            <a:solidFill>
              <a:srgbClr val="000000"/>
            </a:solidFill>
            <a:miter lim="800000"/>
            <a:headEnd/>
            <a:tailEnd/>
          </a:ln>
          <a:effectLst/>
        </p:spPr>
        <p:txBody>
          <a:bodyPr wrap="none" lIns="91436" tIns="45718" rIns="91436" bIns="45718"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FFFFFF"/>
                </a:outerShdw>
              </a:effectLst>
              <a:uLnTx/>
              <a:uFillTx/>
              <a:latin typeface="Calibri" panose="020F0502020204030204" pitchFamily="34" charset="0"/>
              <a:ea typeface="+mn-ea"/>
              <a:cs typeface="+mn-cs"/>
            </a:endParaRPr>
          </a:p>
        </p:txBody>
      </p:sp>
      <p:sp>
        <p:nvSpPr>
          <p:cNvPr id="61" name="Rectangle 31">
            <a:extLst>
              <a:ext uri="{FF2B5EF4-FFF2-40B4-BE49-F238E27FC236}">
                <a16:creationId xmlns:a16="http://schemas.microsoft.com/office/drawing/2014/main" id="{298B2657-2D8D-BF40-B8AF-B3A8611B8899}"/>
              </a:ext>
            </a:extLst>
          </p:cNvPr>
          <p:cNvSpPr>
            <a:spLocks noChangeAspect="1" noChangeArrowheads="1"/>
          </p:cNvSpPr>
          <p:nvPr/>
        </p:nvSpPr>
        <p:spPr bwMode="auto">
          <a:xfrm>
            <a:off x="5803900" y="1387475"/>
            <a:ext cx="460375" cy="125413"/>
          </a:xfrm>
          <a:prstGeom prst="rect">
            <a:avLst/>
          </a:prstGeom>
          <a:solidFill>
            <a:srgbClr val="00FF00"/>
          </a:solidFill>
          <a:ln w="9525">
            <a:solidFill>
              <a:srgbClr val="000000"/>
            </a:solidFill>
            <a:miter lim="800000"/>
            <a:headEnd/>
            <a:tailEnd/>
          </a:ln>
          <a:effectLst/>
        </p:spPr>
        <p:txBody>
          <a:bodyPr wrap="none" lIns="91436" tIns="45718" rIns="91436" bIns="45718"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FFFFFF"/>
                </a:outerShdw>
              </a:effectLst>
              <a:uLnTx/>
              <a:uFillTx/>
              <a:latin typeface="Calibri" panose="020F0502020204030204" pitchFamily="34" charset="0"/>
              <a:ea typeface="+mn-ea"/>
              <a:cs typeface="+mn-cs"/>
            </a:endParaRPr>
          </a:p>
        </p:txBody>
      </p:sp>
      <p:sp>
        <p:nvSpPr>
          <p:cNvPr id="62" name="Rectangle 32">
            <a:extLst>
              <a:ext uri="{FF2B5EF4-FFF2-40B4-BE49-F238E27FC236}">
                <a16:creationId xmlns:a16="http://schemas.microsoft.com/office/drawing/2014/main" id="{7FE140F0-7B8D-6C46-8454-D075A06F24D9}"/>
              </a:ext>
            </a:extLst>
          </p:cNvPr>
          <p:cNvSpPr>
            <a:spLocks noChangeAspect="1" noChangeArrowheads="1"/>
          </p:cNvSpPr>
          <p:nvPr/>
        </p:nvSpPr>
        <p:spPr bwMode="auto">
          <a:xfrm>
            <a:off x="5811838" y="1508125"/>
            <a:ext cx="460375" cy="125413"/>
          </a:xfrm>
          <a:prstGeom prst="rect">
            <a:avLst/>
          </a:prstGeom>
          <a:solidFill>
            <a:srgbClr val="00FF00"/>
          </a:solidFill>
          <a:ln w="9525">
            <a:solidFill>
              <a:srgbClr val="000000"/>
            </a:solidFill>
            <a:miter lim="800000"/>
            <a:headEnd/>
            <a:tailEnd/>
          </a:ln>
          <a:effectLst/>
        </p:spPr>
        <p:txBody>
          <a:bodyPr wrap="none" lIns="91436" tIns="45718" rIns="91436" bIns="45718"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FFFFFF"/>
                </a:outerShdw>
              </a:effectLst>
              <a:uLnTx/>
              <a:uFillTx/>
              <a:latin typeface="Calibri" panose="020F0502020204030204" pitchFamily="34" charset="0"/>
              <a:ea typeface="+mn-ea"/>
              <a:cs typeface="+mn-cs"/>
            </a:endParaRPr>
          </a:p>
        </p:txBody>
      </p:sp>
      <p:sp>
        <p:nvSpPr>
          <p:cNvPr id="63" name="Rectangle 33">
            <a:extLst>
              <a:ext uri="{FF2B5EF4-FFF2-40B4-BE49-F238E27FC236}">
                <a16:creationId xmlns:a16="http://schemas.microsoft.com/office/drawing/2014/main" id="{8C5F5C23-3D3B-734A-AD11-14D47C9F4C02}"/>
              </a:ext>
            </a:extLst>
          </p:cNvPr>
          <p:cNvSpPr>
            <a:spLocks noChangeAspect="1" noChangeArrowheads="1"/>
          </p:cNvSpPr>
          <p:nvPr/>
        </p:nvSpPr>
        <p:spPr bwMode="auto">
          <a:xfrm>
            <a:off x="5811838" y="1630363"/>
            <a:ext cx="460375" cy="125412"/>
          </a:xfrm>
          <a:prstGeom prst="rect">
            <a:avLst/>
          </a:prstGeom>
          <a:solidFill>
            <a:srgbClr val="00FF00"/>
          </a:solidFill>
          <a:ln w="9525">
            <a:solidFill>
              <a:srgbClr val="000000"/>
            </a:solidFill>
            <a:miter lim="800000"/>
            <a:headEnd/>
            <a:tailEnd/>
          </a:ln>
          <a:effectLst/>
        </p:spPr>
        <p:txBody>
          <a:bodyPr wrap="none" lIns="91436" tIns="45718" rIns="91436" bIns="45718"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FFFFFF"/>
                </a:outerShdw>
              </a:effectLst>
              <a:uLnTx/>
              <a:uFillTx/>
              <a:latin typeface="Calibri" panose="020F0502020204030204" pitchFamily="34" charset="0"/>
              <a:ea typeface="+mn-ea"/>
              <a:cs typeface="+mn-cs"/>
            </a:endParaRPr>
          </a:p>
        </p:txBody>
      </p:sp>
      <p:sp>
        <p:nvSpPr>
          <p:cNvPr id="64" name="Rectangle 34">
            <a:extLst>
              <a:ext uri="{FF2B5EF4-FFF2-40B4-BE49-F238E27FC236}">
                <a16:creationId xmlns:a16="http://schemas.microsoft.com/office/drawing/2014/main" id="{DAE63F16-3D8A-C14C-A340-A4A0BB1FE520}"/>
              </a:ext>
            </a:extLst>
          </p:cNvPr>
          <p:cNvSpPr>
            <a:spLocks noChangeAspect="1" noChangeArrowheads="1"/>
          </p:cNvSpPr>
          <p:nvPr/>
        </p:nvSpPr>
        <p:spPr bwMode="auto">
          <a:xfrm>
            <a:off x="5811838" y="1751013"/>
            <a:ext cx="460375" cy="125412"/>
          </a:xfrm>
          <a:prstGeom prst="rect">
            <a:avLst/>
          </a:prstGeom>
          <a:solidFill>
            <a:srgbClr val="00FF00"/>
          </a:solidFill>
          <a:ln w="9525">
            <a:solidFill>
              <a:srgbClr val="000000"/>
            </a:solidFill>
            <a:miter lim="800000"/>
            <a:headEnd/>
            <a:tailEnd/>
          </a:ln>
          <a:effectLst/>
        </p:spPr>
        <p:txBody>
          <a:bodyPr wrap="none" lIns="91436" tIns="45718" rIns="91436" bIns="45718"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FFFFFF"/>
                </a:outerShdw>
              </a:effectLst>
              <a:uLnTx/>
              <a:uFillTx/>
              <a:latin typeface="Calibri" panose="020F0502020204030204" pitchFamily="34" charset="0"/>
              <a:ea typeface="+mn-ea"/>
              <a:cs typeface="+mn-cs"/>
            </a:endParaRPr>
          </a:p>
        </p:txBody>
      </p:sp>
      <p:sp>
        <p:nvSpPr>
          <p:cNvPr id="65" name="AutoShape 35">
            <a:extLst>
              <a:ext uri="{FF2B5EF4-FFF2-40B4-BE49-F238E27FC236}">
                <a16:creationId xmlns:a16="http://schemas.microsoft.com/office/drawing/2014/main" id="{06D5F966-8DC8-F943-89D5-DB247BE788F3}"/>
              </a:ext>
            </a:extLst>
          </p:cNvPr>
          <p:cNvSpPr>
            <a:spLocks noChangeAspect="1" noChangeArrowheads="1"/>
          </p:cNvSpPr>
          <p:nvPr/>
        </p:nvSpPr>
        <p:spPr bwMode="auto">
          <a:xfrm>
            <a:off x="5759450" y="1876425"/>
            <a:ext cx="512763" cy="50800"/>
          </a:xfrm>
          <a:prstGeom prst="parallelogram">
            <a:avLst>
              <a:gd name="adj" fmla="val 83879"/>
            </a:avLst>
          </a:prstGeom>
          <a:solidFill>
            <a:srgbClr val="C0C0C0"/>
          </a:solidFill>
          <a:ln w="9525">
            <a:solidFill>
              <a:srgbClr val="000000"/>
            </a:solidFill>
            <a:miter lim="800000"/>
            <a:headEnd/>
            <a:tailEnd/>
          </a:ln>
          <a:effectLst/>
        </p:spPr>
        <p:txBody>
          <a:bodyPr wrap="none" lIns="91436" tIns="45718" rIns="91436" bIns="45718"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FFFFFF"/>
                </a:outerShdw>
              </a:effectLst>
              <a:uLnTx/>
              <a:uFillTx/>
              <a:latin typeface="Calibri" panose="020F0502020204030204" pitchFamily="34" charset="0"/>
              <a:ea typeface="+mn-ea"/>
              <a:cs typeface="+mn-cs"/>
            </a:endParaRPr>
          </a:p>
        </p:txBody>
      </p:sp>
      <p:sp>
        <p:nvSpPr>
          <p:cNvPr id="60463" name="Text Box 36"/>
          <p:cNvSpPr txBox="1">
            <a:spLocks noChangeArrowheads="1"/>
          </p:cNvSpPr>
          <p:nvPr/>
        </p:nvSpPr>
        <p:spPr bwMode="auto">
          <a:xfrm>
            <a:off x="3533775" y="1717675"/>
            <a:ext cx="381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spcAft>
                <a:spcPct val="25000"/>
              </a:spcAft>
              <a:buClr>
                <a:srgbClr val="5EA1C2"/>
              </a:buClr>
              <a:buSzPct val="75000"/>
              <a:buFont typeface="Wingdings 3" panose="05040102010807070707" pitchFamily="18" charset="2"/>
              <a:buChar char=""/>
              <a:defRPr sz="2600">
                <a:solidFill>
                  <a:schemeClr val="tx2"/>
                </a:solidFill>
                <a:latin typeface="Trebuchet MS" panose="020B0603020202020204" pitchFamily="34" charset="0"/>
              </a:defRPr>
            </a:lvl1pPr>
            <a:lvl2pPr marL="742950" indent="-285750">
              <a:spcBef>
                <a:spcPct val="20000"/>
              </a:spcBef>
              <a:buClr>
                <a:srgbClr val="5F5F5F"/>
              </a:buClr>
              <a:buSzPct val="65000"/>
              <a:buFont typeface="Wingdings" panose="05000000000000000000" pitchFamily="2" charset="2"/>
              <a:buChar char="§"/>
              <a:defRPr sz="2500">
                <a:solidFill>
                  <a:schemeClr val="tx2"/>
                </a:solidFill>
                <a:latin typeface="Trebuchet MS" panose="020B0603020202020204" pitchFamily="34" charset="0"/>
              </a:defRPr>
            </a:lvl2pPr>
            <a:lvl3pPr marL="1143000" indent="-228600">
              <a:spcBef>
                <a:spcPct val="20000"/>
              </a:spcBef>
              <a:buClr>
                <a:schemeClr val="folHlink"/>
              </a:buClr>
              <a:buChar char="•"/>
              <a:defRPr sz="2400">
                <a:solidFill>
                  <a:schemeClr val="tx2"/>
                </a:solidFill>
                <a:latin typeface="Trebuchet MS" panose="020B0603020202020204" pitchFamily="34" charset="0"/>
              </a:defRPr>
            </a:lvl3pPr>
            <a:lvl4pPr marL="1600200" indent="-228600">
              <a:spcBef>
                <a:spcPct val="20000"/>
              </a:spcBef>
              <a:buClr>
                <a:schemeClr val="tx1"/>
              </a:buClr>
              <a:buChar char="•"/>
              <a:defRPr sz="2000">
                <a:solidFill>
                  <a:schemeClr val="tx2"/>
                </a:solidFill>
                <a:latin typeface="Trebuchet MS" panose="020B0603020202020204" pitchFamily="34" charset="0"/>
              </a:defRPr>
            </a:lvl4pPr>
            <a:lvl5pPr marL="2057400" indent="-228600">
              <a:spcBef>
                <a:spcPct val="20000"/>
              </a:spcBef>
              <a:buChar char="•"/>
              <a:defRPr sz="1600">
                <a:solidFill>
                  <a:schemeClr val="tx2"/>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2"/>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2"/>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2"/>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2"/>
                </a:solidFill>
                <a:latin typeface="Trebuchet MS" panose="020B0603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000" b="1"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t>BV</a:t>
            </a:r>
          </a:p>
        </p:txBody>
      </p:sp>
      <p:sp>
        <p:nvSpPr>
          <p:cNvPr id="60464" name="Text Box 37"/>
          <p:cNvSpPr txBox="1">
            <a:spLocks noChangeArrowheads="1"/>
          </p:cNvSpPr>
          <p:nvPr/>
        </p:nvSpPr>
        <p:spPr bwMode="auto">
          <a:xfrm>
            <a:off x="3533775" y="1593850"/>
            <a:ext cx="381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spcAft>
                <a:spcPct val="25000"/>
              </a:spcAft>
              <a:buClr>
                <a:srgbClr val="5EA1C2"/>
              </a:buClr>
              <a:buSzPct val="75000"/>
              <a:buFont typeface="Wingdings 3" panose="05040102010807070707" pitchFamily="18" charset="2"/>
              <a:buChar char=""/>
              <a:defRPr sz="2600">
                <a:solidFill>
                  <a:schemeClr val="tx2"/>
                </a:solidFill>
                <a:latin typeface="Trebuchet MS" panose="020B0603020202020204" pitchFamily="34" charset="0"/>
              </a:defRPr>
            </a:lvl1pPr>
            <a:lvl2pPr marL="742950" indent="-285750">
              <a:spcBef>
                <a:spcPct val="20000"/>
              </a:spcBef>
              <a:buClr>
                <a:srgbClr val="5F5F5F"/>
              </a:buClr>
              <a:buSzPct val="65000"/>
              <a:buFont typeface="Wingdings" panose="05000000000000000000" pitchFamily="2" charset="2"/>
              <a:buChar char="§"/>
              <a:defRPr sz="2500">
                <a:solidFill>
                  <a:schemeClr val="tx2"/>
                </a:solidFill>
                <a:latin typeface="Trebuchet MS" panose="020B0603020202020204" pitchFamily="34" charset="0"/>
              </a:defRPr>
            </a:lvl2pPr>
            <a:lvl3pPr marL="1143000" indent="-228600">
              <a:spcBef>
                <a:spcPct val="20000"/>
              </a:spcBef>
              <a:buClr>
                <a:schemeClr val="folHlink"/>
              </a:buClr>
              <a:buChar char="•"/>
              <a:defRPr sz="2400">
                <a:solidFill>
                  <a:schemeClr val="tx2"/>
                </a:solidFill>
                <a:latin typeface="Trebuchet MS" panose="020B0603020202020204" pitchFamily="34" charset="0"/>
              </a:defRPr>
            </a:lvl3pPr>
            <a:lvl4pPr marL="1600200" indent="-228600">
              <a:spcBef>
                <a:spcPct val="20000"/>
              </a:spcBef>
              <a:buClr>
                <a:schemeClr val="tx1"/>
              </a:buClr>
              <a:buChar char="•"/>
              <a:defRPr sz="2000">
                <a:solidFill>
                  <a:schemeClr val="tx2"/>
                </a:solidFill>
                <a:latin typeface="Trebuchet MS" panose="020B0603020202020204" pitchFamily="34" charset="0"/>
              </a:defRPr>
            </a:lvl4pPr>
            <a:lvl5pPr marL="2057400" indent="-228600">
              <a:spcBef>
                <a:spcPct val="20000"/>
              </a:spcBef>
              <a:buChar char="•"/>
              <a:defRPr sz="1600">
                <a:solidFill>
                  <a:schemeClr val="tx2"/>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2"/>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2"/>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2"/>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2"/>
                </a:solidFill>
                <a:latin typeface="Trebuchet MS" panose="020B0603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000" b="1"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t>BV</a:t>
            </a:r>
          </a:p>
        </p:txBody>
      </p:sp>
      <p:sp>
        <p:nvSpPr>
          <p:cNvPr id="60465" name="Text Box 38"/>
          <p:cNvSpPr txBox="1">
            <a:spLocks noChangeArrowheads="1"/>
          </p:cNvSpPr>
          <p:nvPr/>
        </p:nvSpPr>
        <p:spPr bwMode="auto">
          <a:xfrm>
            <a:off x="3533775" y="1471613"/>
            <a:ext cx="381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spcAft>
                <a:spcPct val="25000"/>
              </a:spcAft>
              <a:buClr>
                <a:srgbClr val="5EA1C2"/>
              </a:buClr>
              <a:buSzPct val="75000"/>
              <a:buFont typeface="Wingdings 3" panose="05040102010807070707" pitchFamily="18" charset="2"/>
              <a:buChar char=""/>
              <a:defRPr sz="2600">
                <a:solidFill>
                  <a:schemeClr val="tx2"/>
                </a:solidFill>
                <a:latin typeface="Trebuchet MS" panose="020B0603020202020204" pitchFamily="34" charset="0"/>
              </a:defRPr>
            </a:lvl1pPr>
            <a:lvl2pPr marL="742950" indent="-285750">
              <a:spcBef>
                <a:spcPct val="20000"/>
              </a:spcBef>
              <a:buClr>
                <a:srgbClr val="5F5F5F"/>
              </a:buClr>
              <a:buSzPct val="65000"/>
              <a:buFont typeface="Wingdings" panose="05000000000000000000" pitchFamily="2" charset="2"/>
              <a:buChar char="§"/>
              <a:defRPr sz="2500">
                <a:solidFill>
                  <a:schemeClr val="tx2"/>
                </a:solidFill>
                <a:latin typeface="Trebuchet MS" panose="020B0603020202020204" pitchFamily="34" charset="0"/>
              </a:defRPr>
            </a:lvl2pPr>
            <a:lvl3pPr marL="1143000" indent="-228600">
              <a:spcBef>
                <a:spcPct val="20000"/>
              </a:spcBef>
              <a:buClr>
                <a:schemeClr val="folHlink"/>
              </a:buClr>
              <a:buChar char="•"/>
              <a:defRPr sz="2400">
                <a:solidFill>
                  <a:schemeClr val="tx2"/>
                </a:solidFill>
                <a:latin typeface="Trebuchet MS" panose="020B0603020202020204" pitchFamily="34" charset="0"/>
              </a:defRPr>
            </a:lvl3pPr>
            <a:lvl4pPr marL="1600200" indent="-228600">
              <a:spcBef>
                <a:spcPct val="20000"/>
              </a:spcBef>
              <a:buClr>
                <a:schemeClr val="tx1"/>
              </a:buClr>
              <a:buChar char="•"/>
              <a:defRPr sz="2000">
                <a:solidFill>
                  <a:schemeClr val="tx2"/>
                </a:solidFill>
                <a:latin typeface="Trebuchet MS" panose="020B0603020202020204" pitchFamily="34" charset="0"/>
              </a:defRPr>
            </a:lvl4pPr>
            <a:lvl5pPr marL="2057400" indent="-228600">
              <a:spcBef>
                <a:spcPct val="20000"/>
              </a:spcBef>
              <a:buChar char="•"/>
              <a:defRPr sz="1600">
                <a:solidFill>
                  <a:schemeClr val="tx2"/>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2"/>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2"/>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2"/>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2"/>
                </a:solidFill>
                <a:latin typeface="Trebuchet MS" panose="020B0603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000" b="1"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t>BV</a:t>
            </a:r>
          </a:p>
        </p:txBody>
      </p:sp>
      <p:sp>
        <p:nvSpPr>
          <p:cNvPr id="60466" name="Text Box 39"/>
          <p:cNvSpPr txBox="1">
            <a:spLocks noChangeArrowheads="1"/>
          </p:cNvSpPr>
          <p:nvPr/>
        </p:nvSpPr>
        <p:spPr bwMode="auto">
          <a:xfrm>
            <a:off x="3533775" y="1357313"/>
            <a:ext cx="381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spcAft>
                <a:spcPct val="25000"/>
              </a:spcAft>
              <a:buClr>
                <a:srgbClr val="5EA1C2"/>
              </a:buClr>
              <a:buSzPct val="75000"/>
              <a:buFont typeface="Wingdings 3" panose="05040102010807070707" pitchFamily="18" charset="2"/>
              <a:buChar char=""/>
              <a:defRPr sz="2600">
                <a:solidFill>
                  <a:schemeClr val="tx2"/>
                </a:solidFill>
                <a:latin typeface="Trebuchet MS" panose="020B0603020202020204" pitchFamily="34" charset="0"/>
              </a:defRPr>
            </a:lvl1pPr>
            <a:lvl2pPr marL="742950" indent="-285750">
              <a:spcBef>
                <a:spcPct val="20000"/>
              </a:spcBef>
              <a:buClr>
                <a:srgbClr val="5F5F5F"/>
              </a:buClr>
              <a:buSzPct val="65000"/>
              <a:buFont typeface="Wingdings" panose="05000000000000000000" pitchFamily="2" charset="2"/>
              <a:buChar char="§"/>
              <a:defRPr sz="2500">
                <a:solidFill>
                  <a:schemeClr val="tx2"/>
                </a:solidFill>
                <a:latin typeface="Trebuchet MS" panose="020B0603020202020204" pitchFamily="34" charset="0"/>
              </a:defRPr>
            </a:lvl2pPr>
            <a:lvl3pPr marL="1143000" indent="-228600">
              <a:spcBef>
                <a:spcPct val="20000"/>
              </a:spcBef>
              <a:buClr>
                <a:schemeClr val="folHlink"/>
              </a:buClr>
              <a:buChar char="•"/>
              <a:defRPr sz="2400">
                <a:solidFill>
                  <a:schemeClr val="tx2"/>
                </a:solidFill>
                <a:latin typeface="Trebuchet MS" panose="020B0603020202020204" pitchFamily="34" charset="0"/>
              </a:defRPr>
            </a:lvl3pPr>
            <a:lvl4pPr marL="1600200" indent="-228600">
              <a:spcBef>
                <a:spcPct val="20000"/>
              </a:spcBef>
              <a:buClr>
                <a:schemeClr val="tx1"/>
              </a:buClr>
              <a:buChar char="•"/>
              <a:defRPr sz="2000">
                <a:solidFill>
                  <a:schemeClr val="tx2"/>
                </a:solidFill>
                <a:latin typeface="Trebuchet MS" panose="020B0603020202020204" pitchFamily="34" charset="0"/>
              </a:defRPr>
            </a:lvl4pPr>
            <a:lvl5pPr marL="2057400" indent="-228600">
              <a:spcBef>
                <a:spcPct val="20000"/>
              </a:spcBef>
              <a:buChar char="•"/>
              <a:defRPr sz="1600">
                <a:solidFill>
                  <a:schemeClr val="tx2"/>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2"/>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2"/>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2"/>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2"/>
                </a:solidFill>
                <a:latin typeface="Trebuchet MS" panose="020B0603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000" b="1"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t>BV</a:t>
            </a:r>
          </a:p>
        </p:txBody>
      </p:sp>
      <p:sp>
        <p:nvSpPr>
          <p:cNvPr id="60467" name="Rectangle 40"/>
          <p:cNvSpPr>
            <a:spLocks noChangeArrowheads="1"/>
          </p:cNvSpPr>
          <p:nvPr/>
        </p:nvSpPr>
        <p:spPr bwMode="auto">
          <a:xfrm>
            <a:off x="4279900" y="1693863"/>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spcBef>
                <a:spcPct val="20000"/>
              </a:spcBef>
              <a:spcAft>
                <a:spcPct val="25000"/>
              </a:spcAft>
              <a:buClr>
                <a:srgbClr val="5EA1C2"/>
              </a:buClr>
              <a:buSzPct val="75000"/>
              <a:buFont typeface="Wingdings 3" panose="05040102010807070707" pitchFamily="18" charset="2"/>
              <a:buChar char=""/>
              <a:defRPr sz="2600">
                <a:solidFill>
                  <a:schemeClr val="tx2"/>
                </a:solidFill>
                <a:latin typeface="Trebuchet MS" panose="020B0603020202020204" pitchFamily="34" charset="0"/>
              </a:defRPr>
            </a:lvl1pPr>
            <a:lvl2pPr marL="742950" indent="-285750">
              <a:spcBef>
                <a:spcPct val="20000"/>
              </a:spcBef>
              <a:buClr>
                <a:srgbClr val="5F5F5F"/>
              </a:buClr>
              <a:buSzPct val="65000"/>
              <a:buFont typeface="Wingdings" panose="05000000000000000000" pitchFamily="2" charset="2"/>
              <a:buChar char="§"/>
              <a:defRPr sz="2500">
                <a:solidFill>
                  <a:schemeClr val="tx2"/>
                </a:solidFill>
                <a:latin typeface="Trebuchet MS" panose="020B0603020202020204" pitchFamily="34" charset="0"/>
              </a:defRPr>
            </a:lvl2pPr>
            <a:lvl3pPr marL="1143000" indent="-228600">
              <a:spcBef>
                <a:spcPct val="20000"/>
              </a:spcBef>
              <a:buClr>
                <a:schemeClr val="folHlink"/>
              </a:buClr>
              <a:buChar char="•"/>
              <a:defRPr sz="2400">
                <a:solidFill>
                  <a:schemeClr val="tx2"/>
                </a:solidFill>
                <a:latin typeface="Trebuchet MS" panose="020B0603020202020204" pitchFamily="34" charset="0"/>
              </a:defRPr>
            </a:lvl3pPr>
            <a:lvl4pPr marL="1600200" indent="-228600">
              <a:spcBef>
                <a:spcPct val="20000"/>
              </a:spcBef>
              <a:buClr>
                <a:schemeClr val="tx1"/>
              </a:buClr>
              <a:buChar char="•"/>
              <a:defRPr sz="2000">
                <a:solidFill>
                  <a:schemeClr val="tx2"/>
                </a:solidFill>
                <a:latin typeface="Trebuchet MS" panose="020B0603020202020204" pitchFamily="34" charset="0"/>
              </a:defRPr>
            </a:lvl4pPr>
            <a:lvl5pPr marL="2057400" indent="-228600">
              <a:spcBef>
                <a:spcPct val="20000"/>
              </a:spcBef>
              <a:buChar char="•"/>
              <a:defRPr sz="1600">
                <a:solidFill>
                  <a:schemeClr val="tx2"/>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2"/>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2"/>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2"/>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2"/>
                </a:solidFill>
                <a:latin typeface="Trebuchet MS" panose="020B0603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1"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60468" name="Rectangle 41"/>
          <p:cNvSpPr>
            <a:spLocks noChangeArrowheads="1"/>
          </p:cNvSpPr>
          <p:nvPr/>
        </p:nvSpPr>
        <p:spPr bwMode="auto">
          <a:xfrm>
            <a:off x="4276725" y="1571625"/>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spcBef>
                <a:spcPct val="20000"/>
              </a:spcBef>
              <a:spcAft>
                <a:spcPct val="25000"/>
              </a:spcAft>
              <a:buClr>
                <a:srgbClr val="5EA1C2"/>
              </a:buClr>
              <a:buSzPct val="75000"/>
              <a:buFont typeface="Wingdings 3" panose="05040102010807070707" pitchFamily="18" charset="2"/>
              <a:buChar char=""/>
              <a:defRPr sz="2600">
                <a:solidFill>
                  <a:schemeClr val="tx2"/>
                </a:solidFill>
                <a:latin typeface="Trebuchet MS" panose="020B0603020202020204" pitchFamily="34" charset="0"/>
              </a:defRPr>
            </a:lvl1pPr>
            <a:lvl2pPr marL="742950" indent="-285750">
              <a:spcBef>
                <a:spcPct val="20000"/>
              </a:spcBef>
              <a:buClr>
                <a:srgbClr val="5F5F5F"/>
              </a:buClr>
              <a:buSzPct val="65000"/>
              <a:buFont typeface="Wingdings" panose="05000000000000000000" pitchFamily="2" charset="2"/>
              <a:buChar char="§"/>
              <a:defRPr sz="2500">
                <a:solidFill>
                  <a:schemeClr val="tx2"/>
                </a:solidFill>
                <a:latin typeface="Trebuchet MS" panose="020B0603020202020204" pitchFamily="34" charset="0"/>
              </a:defRPr>
            </a:lvl2pPr>
            <a:lvl3pPr marL="1143000" indent="-228600">
              <a:spcBef>
                <a:spcPct val="20000"/>
              </a:spcBef>
              <a:buClr>
                <a:schemeClr val="folHlink"/>
              </a:buClr>
              <a:buChar char="•"/>
              <a:defRPr sz="2400">
                <a:solidFill>
                  <a:schemeClr val="tx2"/>
                </a:solidFill>
                <a:latin typeface="Trebuchet MS" panose="020B0603020202020204" pitchFamily="34" charset="0"/>
              </a:defRPr>
            </a:lvl3pPr>
            <a:lvl4pPr marL="1600200" indent="-228600">
              <a:spcBef>
                <a:spcPct val="20000"/>
              </a:spcBef>
              <a:buClr>
                <a:schemeClr val="tx1"/>
              </a:buClr>
              <a:buChar char="•"/>
              <a:defRPr sz="2000">
                <a:solidFill>
                  <a:schemeClr val="tx2"/>
                </a:solidFill>
                <a:latin typeface="Trebuchet MS" panose="020B0603020202020204" pitchFamily="34" charset="0"/>
              </a:defRPr>
            </a:lvl4pPr>
            <a:lvl5pPr marL="2057400" indent="-228600">
              <a:spcBef>
                <a:spcPct val="20000"/>
              </a:spcBef>
              <a:buChar char="•"/>
              <a:defRPr sz="1600">
                <a:solidFill>
                  <a:schemeClr val="tx2"/>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2"/>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2"/>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2"/>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2"/>
                </a:solidFill>
                <a:latin typeface="Trebuchet MS" panose="020B0603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1"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60469" name="Rectangle 42"/>
          <p:cNvSpPr>
            <a:spLocks noChangeArrowheads="1"/>
          </p:cNvSpPr>
          <p:nvPr/>
        </p:nvSpPr>
        <p:spPr bwMode="auto">
          <a:xfrm>
            <a:off x="4276725" y="1457325"/>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spcBef>
                <a:spcPct val="20000"/>
              </a:spcBef>
              <a:spcAft>
                <a:spcPct val="25000"/>
              </a:spcAft>
              <a:buClr>
                <a:srgbClr val="5EA1C2"/>
              </a:buClr>
              <a:buSzPct val="75000"/>
              <a:buFont typeface="Wingdings 3" panose="05040102010807070707" pitchFamily="18" charset="2"/>
              <a:buChar char=""/>
              <a:defRPr sz="2600">
                <a:solidFill>
                  <a:schemeClr val="tx2"/>
                </a:solidFill>
                <a:latin typeface="Trebuchet MS" panose="020B0603020202020204" pitchFamily="34" charset="0"/>
              </a:defRPr>
            </a:lvl1pPr>
            <a:lvl2pPr marL="742950" indent="-285750">
              <a:spcBef>
                <a:spcPct val="20000"/>
              </a:spcBef>
              <a:buClr>
                <a:srgbClr val="5F5F5F"/>
              </a:buClr>
              <a:buSzPct val="65000"/>
              <a:buFont typeface="Wingdings" panose="05000000000000000000" pitchFamily="2" charset="2"/>
              <a:buChar char="§"/>
              <a:defRPr sz="2500">
                <a:solidFill>
                  <a:schemeClr val="tx2"/>
                </a:solidFill>
                <a:latin typeface="Trebuchet MS" panose="020B0603020202020204" pitchFamily="34" charset="0"/>
              </a:defRPr>
            </a:lvl2pPr>
            <a:lvl3pPr marL="1143000" indent="-228600">
              <a:spcBef>
                <a:spcPct val="20000"/>
              </a:spcBef>
              <a:buClr>
                <a:schemeClr val="folHlink"/>
              </a:buClr>
              <a:buChar char="•"/>
              <a:defRPr sz="2400">
                <a:solidFill>
                  <a:schemeClr val="tx2"/>
                </a:solidFill>
                <a:latin typeface="Trebuchet MS" panose="020B0603020202020204" pitchFamily="34" charset="0"/>
              </a:defRPr>
            </a:lvl3pPr>
            <a:lvl4pPr marL="1600200" indent="-228600">
              <a:spcBef>
                <a:spcPct val="20000"/>
              </a:spcBef>
              <a:buClr>
                <a:schemeClr val="tx1"/>
              </a:buClr>
              <a:buChar char="•"/>
              <a:defRPr sz="2000">
                <a:solidFill>
                  <a:schemeClr val="tx2"/>
                </a:solidFill>
                <a:latin typeface="Trebuchet MS" panose="020B0603020202020204" pitchFamily="34" charset="0"/>
              </a:defRPr>
            </a:lvl4pPr>
            <a:lvl5pPr marL="2057400" indent="-228600">
              <a:spcBef>
                <a:spcPct val="20000"/>
              </a:spcBef>
              <a:buChar char="•"/>
              <a:defRPr sz="1600">
                <a:solidFill>
                  <a:schemeClr val="tx2"/>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2"/>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2"/>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2"/>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2"/>
                </a:solidFill>
                <a:latin typeface="Trebuchet MS" panose="020B0603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1"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60470" name="Rectangle 43"/>
          <p:cNvSpPr>
            <a:spLocks noChangeArrowheads="1"/>
          </p:cNvSpPr>
          <p:nvPr/>
        </p:nvSpPr>
        <p:spPr bwMode="auto">
          <a:xfrm>
            <a:off x="4276725" y="1343025"/>
            <a:ext cx="1841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spcBef>
                <a:spcPct val="20000"/>
              </a:spcBef>
              <a:spcAft>
                <a:spcPct val="25000"/>
              </a:spcAft>
              <a:buClr>
                <a:srgbClr val="5EA1C2"/>
              </a:buClr>
              <a:buSzPct val="75000"/>
              <a:buFont typeface="Wingdings 3" panose="05040102010807070707" pitchFamily="18" charset="2"/>
              <a:buChar char=""/>
              <a:defRPr sz="2600">
                <a:solidFill>
                  <a:schemeClr val="tx2"/>
                </a:solidFill>
                <a:latin typeface="Trebuchet MS" panose="020B0603020202020204" pitchFamily="34" charset="0"/>
              </a:defRPr>
            </a:lvl1pPr>
            <a:lvl2pPr marL="742950" indent="-285750">
              <a:spcBef>
                <a:spcPct val="20000"/>
              </a:spcBef>
              <a:buClr>
                <a:srgbClr val="5F5F5F"/>
              </a:buClr>
              <a:buSzPct val="65000"/>
              <a:buFont typeface="Wingdings" panose="05000000000000000000" pitchFamily="2" charset="2"/>
              <a:buChar char="§"/>
              <a:defRPr sz="2500">
                <a:solidFill>
                  <a:schemeClr val="tx2"/>
                </a:solidFill>
                <a:latin typeface="Trebuchet MS" panose="020B0603020202020204" pitchFamily="34" charset="0"/>
              </a:defRPr>
            </a:lvl2pPr>
            <a:lvl3pPr marL="1143000" indent="-228600">
              <a:spcBef>
                <a:spcPct val="20000"/>
              </a:spcBef>
              <a:buClr>
                <a:schemeClr val="folHlink"/>
              </a:buClr>
              <a:buChar char="•"/>
              <a:defRPr sz="2400">
                <a:solidFill>
                  <a:schemeClr val="tx2"/>
                </a:solidFill>
                <a:latin typeface="Trebuchet MS" panose="020B0603020202020204" pitchFamily="34" charset="0"/>
              </a:defRPr>
            </a:lvl3pPr>
            <a:lvl4pPr marL="1600200" indent="-228600">
              <a:spcBef>
                <a:spcPct val="20000"/>
              </a:spcBef>
              <a:buClr>
                <a:schemeClr val="tx1"/>
              </a:buClr>
              <a:buChar char="•"/>
              <a:defRPr sz="2000">
                <a:solidFill>
                  <a:schemeClr val="tx2"/>
                </a:solidFill>
                <a:latin typeface="Trebuchet MS" panose="020B0603020202020204" pitchFamily="34" charset="0"/>
              </a:defRPr>
            </a:lvl4pPr>
            <a:lvl5pPr marL="2057400" indent="-228600">
              <a:spcBef>
                <a:spcPct val="20000"/>
              </a:spcBef>
              <a:buChar char="•"/>
              <a:defRPr sz="1600">
                <a:solidFill>
                  <a:schemeClr val="tx2"/>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2"/>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2"/>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2"/>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2"/>
                </a:solidFill>
                <a:latin typeface="Trebuchet MS" panose="020B0603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400" b="1"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60471" name="Text Box 44"/>
          <p:cNvSpPr txBox="1">
            <a:spLocks noChangeArrowheads="1"/>
          </p:cNvSpPr>
          <p:nvPr/>
        </p:nvSpPr>
        <p:spPr bwMode="auto">
          <a:xfrm>
            <a:off x="5381625" y="1714500"/>
            <a:ext cx="381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spcAft>
                <a:spcPct val="25000"/>
              </a:spcAft>
              <a:buClr>
                <a:srgbClr val="5EA1C2"/>
              </a:buClr>
              <a:buSzPct val="75000"/>
              <a:buFont typeface="Wingdings 3" panose="05040102010807070707" pitchFamily="18" charset="2"/>
              <a:buChar char=""/>
              <a:defRPr sz="2600">
                <a:solidFill>
                  <a:schemeClr val="tx2"/>
                </a:solidFill>
                <a:latin typeface="Trebuchet MS" panose="020B0603020202020204" pitchFamily="34" charset="0"/>
              </a:defRPr>
            </a:lvl1pPr>
            <a:lvl2pPr marL="742950" indent="-285750">
              <a:spcBef>
                <a:spcPct val="20000"/>
              </a:spcBef>
              <a:buClr>
                <a:srgbClr val="5F5F5F"/>
              </a:buClr>
              <a:buSzPct val="65000"/>
              <a:buFont typeface="Wingdings" panose="05000000000000000000" pitchFamily="2" charset="2"/>
              <a:buChar char="§"/>
              <a:defRPr sz="2500">
                <a:solidFill>
                  <a:schemeClr val="tx2"/>
                </a:solidFill>
                <a:latin typeface="Trebuchet MS" panose="020B0603020202020204" pitchFamily="34" charset="0"/>
              </a:defRPr>
            </a:lvl2pPr>
            <a:lvl3pPr marL="1143000" indent="-228600">
              <a:spcBef>
                <a:spcPct val="20000"/>
              </a:spcBef>
              <a:buClr>
                <a:schemeClr val="folHlink"/>
              </a:buClr>
              <a:buChar char="•"/>
              <a:defRPr sz="2400">
                <a:solidFill>
                  <a:schemeClr val="tx2"/>
                </a:solidFill>
                <a:latin typeface="Trebuchet MS" panose="020B0603020202020204" pitchFamily="34" charset="0"/>
              </a:defRPr>
            </a:lvl3pPr>
            <a:lvl4pPr marL="1600200" indent="-228600">
              <a:spcBef>
                <a:spcPct val="20000"/>
              </a:spcBef>
              <a:buClr>
                <a:schemeClr val="tx1"/>
              </a:buClr>
              <a:buChar char="•"/>
              <a:defRPr sz="2000">
                <a:solidFill>
                  <a:schemeClr val="tx2"/>
                </a:solidFill>
                <a:latin typeface="Trebuchet MS" panose="020B0603020202020204" pitchFamily="34" charset="0"/>
              </a:defRPr>
            </a:lvl4pPr>
            <a:lvl5pPr marL="2057400" indent="-228600">
              <a:spcBef>
                <a:spcPct val="20000"/>
              </a:spcBef>
              <a:buChar char="•"/>
              <a:defRPr sz="1600">
                <a:solidFill>
                  <a:schemeClr val="tx2"/>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2"/>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2"/>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2"/>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2"/>
                </a:solidFill>
                <a:latin typeface="Trebuchet MS" panose="020B0603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000" b="1"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t>BV</a:t>
            </a:r>
          </a:p>
        </p:txBody>
      </p:sp>
      <p:sp>
        <p:nvSpPr>
          <p:cNvPr id="60472" name="Text Box 45"/>
          <p:cNvSpPr txBox="1">
            <a:spLocks noChangeArrowheads="1"/>
          </p:cNvSpPr>
          <p:nvPr/>
        </p:nvSpPr>
        <p:spPr bwMode="auto">
          <a:xfrm>
            <a:off x="5381625" y="1593850"/>
            <a:ext cx="381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spcAft>
                <a:spcPct val="25000"/>
              </a:spcAft>
              <a:buClr>
                <a:srgbClr val="5EA1C2"/>
              </a:buClr>
              <a:buSzPct val="75000"/>
              <a:buFont typeface="Wingdings 3" panose="05040102010807070707" pitchFamily="18" charset="2"/>
              <a:buChar char=""/>
              <a:defRPr sz="2600">
                <a:solidFill>
                  <a:schemeClr val="tx2"/>
                </a:solidFill>
                <a:latin typeface="Trebuchet MS" panose="020B0603020202020204" pitchFamily="34" charset="0"/>
              </a:defRPr>
            </a:lvl1pPr>
            <a:lvl2pPr marL="742950" indent="-285750">
              <a:spcBef>
                <a:spcPct val="20000"/>
              </a:spcBef>
              <a:buClr>
                <a:srgbClr val="5F5F5F"/>
              </a:buClr>
              <a:buSzPct val="65000"/>
              <a:buFont typeface="Wingdings" panose="05000000000000000000" pitchFamily="2" charset="2"/>
              <a:buChar char="§"/>
              <a:defRPr sz="2500">
                <a:solidFill>
                  <a:schemeClr val="tx2"/>
                </a:solidFill>
                <a:latin typeface="Trebuchet MS" panose="020B0603020202020204" pitchFamily="34" charset="0"/>
              </a:defRPr>
            </a:lvl2pPr>
            <a:lvl3pPr marL="1143000" indent="-228600">
              <a:spcBef>
                <a:spcPct val="20000"/>
              </a:spcBef>
              <a:buClr>
                <a:schemeClr val="folHlink"/>
              </a:buClr>
              <a:buChar char="•"/>
              <a:defRPr sz="2400">
                <a:solidFill>
                  <a:schemeClr val="tx2"/>
                </a:solidFill>
                <a:latin typeface="Trebuchet MS" panose="020B0603020202020204" pitchFamily="34" charset="0"/>
              </a:defRPr>
            </a:lvl3pPr>
            <a:lvl4pPr marL="1600200" indent="-228600">
              <a:spcBef>
                <a:spcPct val="20000"/>
              </a:spcBef>
              <a:buClr>
                <a:schemeClr val="tx1"/>
              </a:buClr>
              <a:buChar char="•"/>
              <a:defRPr sz="2000">
                <a:solidFill>
                  <a:schemeClr val="tx2"/>
                </a:solidFill>
                <a:latin typeface="Trebuchet MS" panose="020B0603020202020204" pitchFamily="34" charset="0"/>
              </a:defRPr>
            </a:lvl4pPr>
            <a:lvl5pPr marL="2057400" indent="-228600">
              <a:spcBef>
                <a:spcPct val="20000"/>
              </a:spcBef>
              <a:buChar char="•"/>
              <a:defRPr sz="1600">
                <a:solidFill>
                  <a:schemeClr val="tx2"/>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2"/>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2"/>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2"/>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2"/>
                </a:solidFill>
                <a:latin typeface="Trebuchet MS" panose="020B0603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000" b="1"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t>BV</a:t>
            </a:r>
          </a:p>
        </p:txBody>
      </p:sp>
      <p:sp>
        <p:nvSpPr>
          <p:cNvPr id="60473" name="Text Box 46"/>
          <p:cNvSpPr txBox="1">
            <a:spLocks noChangeArrowheads="1"/>
          </p:cNvSpPr>
          <p:nvPr/>
        </p:nvSpPr>
        <p:spPr bwMode="auto">
          <a:xfrm>
            <a:off x="5381625" y="1479550"/>
            <a:ext cx="381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spcAft>
                <a:spcPct val="25000"/>
              </a:spcAft>
              <a:buClr>
                <a:srgbClr val="5EA1C2"/>
              </a:buClr>
              <a:buSzPct val="75000"/>
              <a:buFont typeface="Wingdings 3" panose="05040102010807070707" pitchFamily="18" charset="2"/>
              <a:buChar char=""/>
              <a:defRPr sz="2600">
                <a:solidFill>
                  <a:schemeClr val="tx2"/>
                </a:solidFill>
                <a:latin typeface="Trebuchet MS" panose="020B0603020202020204" pitchFamily="34" charset="0"/>
              </a:defRPr>
            </a:lvl1pPr>
            <a:lvl2pPr marL="742950" indent="-285750">
              <a:spcBef>
                <a:spcPct val="20000"/>
              </a:spcBef>
              <a:buClr>
                <a:srgbClr val="5F5F5F"/>
              </a:buClr>
              <a:buSzPct val="65000"/>
              <a:buFont typeface="Wingdings" panose="05000000000000000000" pitchFamily="2" charset="2"/>
              <a:buChar char="§"/>
              <a:defRPr sz="2500">
                <a:solidFill>
                  <a:schemeClr val="tx2"/>
                </a:solidFill>
                <a:latin typeface="Trebuchet MS" panose="020B0603020202020204" pitchFamily="34" charset="0"/>
              </a:defRPr>
            </a:lvl2pPr>
            <a:lvl3pPr marL="1143000" indent="-228600">
              <a:spcBef>
                <a:spcPct val="20000"/>
              </a:spcBef>
              <a:buClr>
                <a:schemeClr val="folHlink"/>
              </a:buClr>
              <a:buChar char="•"/>
              <a:defRPr sz="2400">
                <a:solidFill>
                  <a:schemeClr val="tx2"/>
                </a:solidFill>
                <a:latin typeface="Trebuchet MS" panose="020B0603020202020204" pitchFamily="34" charset="0"/>
              </a:defRPr>
            </a:lvl3pPr>
            <a:lvl4pPr marL="1600200" indent="-228600">
              <a:spcBef>
                <a:spcPct val="20000"/>
              </a:spcBef>
              <a:buClr>
                <a:schemeClr val="tx1"/>
              </a:buClr>
              <a:buChar char="•"/>
              <a:defRPr sz="2000">
                <a:solidFill>
                  <a:schemeClr val="tx2"/>
                </a:solidFill>
                <a:latin typeface="Trebuchet MS" panose="020B0603020202020204" pitchFamily="34" charset="0"/>
              </a:defRPr>
            </a:lvl4pPr>
            <a:lvl5pPr marL="2057400" indent="-228600">
              <a:spcBef>
                <a:spcPct val="20000"/>
              </a:spcBef>
              <a:buChar char="•"/>
              <a:defRPr sz="1600">
                <a:solidFill>
                  <a:schemeClr val="tx2"/>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2"/>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2"/>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2"/>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2"/>
                </a:solidFill>
                <a:latin typeface="Trebuchet MS" panose="020B0603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000" b="1"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t>BV</a:t>
            </a:r>
          </a:p>
        </p:txBody>
      </p:sp>
      <p:sp>
        <p:nvSpPr>
          <p:cNvPr id="60474" name="Text Box 47"/>
          <p:cNvSpPr txBox="1">
            <a:spLocks noChangeArrowheads="1"/>
          </p:cNvSpPr>
          <p:nvPr/>
        </p:nvSpPr>
        <p:spPr bwMode="auto">
          <a:xfrm>
            <a:off x="5381625" y="1357313"/>
            <a:ext cx="381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spcAft>
                <a:spcPct val="25000"/>
              </a:spcAft>
              <a:buClr>
                <a:srgbClr val="5EA1C2"/>
              </a:buClr>
              <a:buSzPct val="75000"/>
              <a:buFont typeface="Wingdings 3" panose="05040102010807070707" pitchFamily="18" charset="2"/>
              <a:buChar char=""/>
              <a:defRPr sz="2600">
                <a:solidFill>
                  <a:schemeClr val="tx2"/>
                </a:solidFill>
                <a:latin typeface="Trebuchet MS" panose="020B0603020202020204" pitchFamily="34" charset="0"/>
              </a:defRPr>
            </a:lvl1pPr>
            <a:lvl2pPr marL="742950" indent="-285750">
              <a:spcBef>
                <a:spcPct val="20000"/>
              </a:spcBef>
              <a:buClr>
                <a:srgbClr val="5F5F5F"/>
              </a:buClr>
              <a:buSzPct val="65000"/>
              <a:buFont typeface="Wingdings" panose="05000000000000000000" pitchFamily="2" charset="2"/>
              <a:buChar char="§"/>
              <a:defRPr sz="2500">
                <a:solidFill>
                  <a:schemeClr val="tx2"/>
                </a:solidFill>
                <a:latin typeface="Trebuchet MS" panose="020B0603020202020204" pitchFamily="34" charset="0"/>
              </a:defRPr>
            </a:lvl2pPr>
            <a:lvl3pPr marL="1143000" indent="-228600">
              <a:spcBef>
                <a:spcPct val="20000"/>
              </a:spcBef>
              <a:buClr>
                <a:schemeClr val="folHlink"/>
              </a:buClr>
              <a:buChar char="•"/>
              <a:defRPr sz="2400">
                <a:solidFill>
                  <a:schemeClr val="tx2"/>
                </a:solidFill>
                <a:latin typeface="Trebuchet MS" panose="020B0603020202020204" pitchFamily="34" charset="0"/>
              </a:defRPr>
            </a:lvl3pPr>
            <a:lvl4pPr marL="1600200" indent="-228600">
              <a:spcBef>
                <a:spcPct val="20000"/>
              </a:spcBef>
              <a:buClr>
                <a:schemeClr val="tx1"/>
              </a:buClr>
              <a:buChar char="•"/>
              <a:defRPr sz="2000">
                <a:solidFill>
                  <a:schemeClr val="tx2"/>
                </a:solidFill>
                <a:latin typeface="Trebuchet MS" panose="020B0603020202020204" pitchFamily="34" charset="0"/>
              </a:defRPr>
            </a:lvl4pPr>
            <a:lvl5pPr marL="2057400" indent="-228600">
              <a:spcBef>
                <a:spcPct val="20000"/>
              </a:spcBef>
              <a:buChar char="•"/>
              <a:defRPr sz="1600">
                <a:solidFill>
                  <a:schemeClr val="tx2"/>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2"/>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2"/>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2"/>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2"/>
                </a:solidFill>
                <a:latin typeface="Trebuchet MS" panose="020B0603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000" b="1"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t>BV</a:t>
            </a:r>
          </a:p>
        </p:txBody>
      </p:sp>
      <p:grpSp>
        <p:nvGrpSpPr>
          <p:cNvPr id="60475" name="Group 48"/>
          <p:cNvGrpSpPr>
            <a:grpSpLocks/>
          </p:cNvGrpSpPr>
          <p:nvPr/>
        </p:nvGrpSpPr>
        <p:grpSpPr bwMode="auto">
          <a:xfrm>
            <a:off x="3063875" y="1477963"/>
            <a:ext cx="457200" cy="496887"/>
            <a:chOff x="1152" y="1254"/>
            <a:chExt cx="288" cy="417"/>
          </a:xfrm>
        </p:grpSpPr>
        <p:sp>
          <p:nvSpPr>
            <p:cNvPr id="60591" name="Text Box 49"/>
            <p:cNvSpPr txBox="1">
              <a:spLocks noChangeArrowheads="1"/>
            </p:cNvSpPr>
            <p:nvPr/>
          </p:nvSpPr>
          <p:spPr bwMode="auto">
            <a:xfrm>
              <a:off x="1152" y="1464"/>
              <a:ext cx="288"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5000"/>
                </a:spcAft>
                <a:buClr>
                  <a:srgbClr val="5EA1C2"/>
                </a:buClr>
                <a:buSzPct val="75000"/>
                <a:buFont typeface="Wingdings 3" panose="05040102010807070707" pitchFamily="18" charset="2"/>
                <a:buChar char=""/>
                <a:defRPr sz="2600">
                  <a:solidFill>
                    <a:schemeClr val="tx2"/>
                  </a:solidFill>
                  <a:latin typeface="Trebuchet MS" panose="020B0603020202020204" pitchFamily="34" charset="0"/>
                </a:defRPr>
              </a:lvl1pPr>
              <a:lvl2pPr marL="742950" indent="-285750">
                <a:spcBef>
                  <a:spcPct val="20000"/>
                </a:spcBef>
                <a:buClr>
                  <a:srgbClr val="5F5F5F"/>
                </a:buClr>
                <a:buSzPct val="65000"/>
                <a:buFont typeface="Wingdings" panose="05000000000000000000" pitchFamily="2" charset="2"/>
                <a:buChar char="§"/>
                <a:defRPr sz="2500">
                  <a:solidFill>
                    <a:schemeClr val="tx2"/>
                  </a:solidFill>
                  <a:latin typeface="Trebuchet MS" panose="020B0603020202020204" pitchFamily="34" charset="0"/>
                </a:defRPr>
              </a:lvl2pPr>
              <a:lvl3pPr marL="1143000" indent="-228600">
                <a:spcBef>
                  <a:spcPct val="20000"/>
                </a:spcBef>
                <a:buClr>
                  <a:schemeClr val="folHlink"/>
                </a:buClr>
                <a:buChar char="•"/>
                <a:defRPr sz="2400">
                  <a:solidFill>
                    <a:schemeClr val="tx2"/>
                  </a:solidFill>
                  <a:latin typeface="Trebuchet MS" panose="020B0603020202020204" pitchFamily="34" charset="0"/>
                </a:defRPr>
              </a:lvl3pPr>
              <a:lvl4pPr marL="1600200" indent="-228600">
                <a:spcBef>
                  <a:spcPct val="20000"/>
                </a:spcBef>
                <a:buClr>
                  <a:schemeClr val="tx1"/>
                </a:buClr>
                <a:buChar char="•"/>
                <a:defRPr sz="2000">
                  <a:solidFill>
                    <a:schemeClr val="tx2"/>
                  </a:solidFill>
                  <a:latin typeface="Trebuchet MS" panose="020B0603020202020204" pitchFamily="34" charset="0"/>
                </a:defRPr>
              </a:lvl4pPr>
              <a:lvl5pPr marL="2057400" indent="-228600">
                <a:spcBef>
                  <a:spcPct val="20000"/>
                </a:spcBef>
                <a:buChar char="•"/>
                <a:defRPr sz="1600">
                  <a:solidFill>
                    <a:schemeClr val="tx2"/>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2"/>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2"/>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2"/>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2"/>
                  </a:solidFill>
                  <a:latin typeface="Trebuchet MS" panose="020B0603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000" b="1"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t>IBV</a:t>
              </a:r>
            </a:p>
          </p:txBody>
        </p:sp>
        <p:sp>
          <p:nvSpPr>
            <p:cNvPr id="60592" name="Text Box 50"/>
            <p:cNvSpPr txBox="1">
              <a:spLocks noChangeArrowheads="1"/>
            </p:cNvSpPr>
            <p:nvPr/>
          </p:nvSpPr>
          <p:spPr bwMode="auto">
            <a:xfrm>
              <a:off x="1152" y="1356"/>
              <a:ext cx="288"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5000"/>
                </a:spcAft>
                <a:buClr>
                  <a:srgbClr val="5EA1C2"/>
                </a:buClr>
                <a:buSzPct val="75000"/>
                <a:buFont typeface="Wingdings 3" panose="05040102010807070707" pitchFamily="18" charset="2"/>
                <a:buChar char=""/>
                <a:defRPr sz="2600">
                  <a:solidFill>
                    <a:schemeClr val="tx2"/>
                  </a:solidFill>
                  <a:latin typeface="Trebuchet MS" panose="020B0603020202020204" pitchFamily="34" charset="0"/>
                </a:defRPr>
              </a:lvl1pPr>
              <a:lvl2pPr marL="742950" indent="-285750">
                <a:spcBef>
                  <a:spcPct val="20000"/>
                </a:spcBef>
                <a:buClr>
                  <a:srgbClr val="5F5F5F"/>
                </a:buClr>
                <a:buSzPct val="65000"/>
                <a:buFont typeface="Wingdings" panose="05000000000000000000" pitchFamily="2" charset="2"/>
                <a:buChar char="§"/>
                <a:defRPr sz="2500">
                  <a:solidFill>
                    <a:schemeClr val="tx2"/>
                  </a:solidFill>
                  <a:latin typeface="Trebuchet MS" panose="020B0603020202020204" pitchFamily="34" charset="0"/>
                </a:defRPr>
              </a:lvl2pPr>
              <a:lvl3pPr marL="1143000" indent="-228600">
                <a:spcBef>
                  <a:spcPct val="20000"/>
                </a:spcBef>
                <a:buClr>
                  <a:schemeClr val="folHlink"/>
                </a:buClr>
                <a:buChar char="•"/>
                <a:defRPr sz="2400">
                  <a:solidFill>
                    <a:schemeClr val="tx2"/>
                  </a:solidFill>
                  <a:latin typeface="Trebuchet MS" panose="020B0603020202020204" pitchFamily="34" charset="0"/>
                </a:defRPr>
              </a:lvl3pPr>
              <a:lvl4pPr marL="1600200" indent="-228600">
                <a:spcBef>
                  <a:spcPct val="20000"/>
                </a:spcBef>
                <a:buClr>
                  <a:schemeClr val="tx1"/>
                </a:buClr>
                <a:buChar char="•"/>
                <a:defRPr sz="2000">
                  <a:solidFill>
                    <a:schemeClr val="tx2"/>
                  </a:solidFill>
                  <a:latin typeface="Trebuchet MS" panose="020B0603020202020204" pitchFamily="34" charset="0"/>
                </a:defRPr>
              </a:lvl4pPr>
              <a:lvl5pPr marL="2057400" indent="-228600">
                <a:spcBef>
                  <a:spcPct val="20000"/>
                </a:spcBef>
                <a:buChar char="•"/>
                <a:defRPr sz="1600">
                  <a:solidFill>
                    <a:schemeClr val="tx2"/>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2"/>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2"/>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2"/>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2"/>
                  </a:solidFill>
                  <a:latin typeface="Trebuchet MS" panose="020B0603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000" b="1"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t>IBV</a:t>
              </a:r>
            </a:p>
          </p:txBody>
        </p:sp>
        <p:sp>
          <p:nvSpPr>
            <p:cNvPr id="60593" name="Text Box 51"/>
            <p:cNvSpPr txBox="1">
              <a:spLocks noChangeArrowheads="1"/>
            </p:cNvSpPr>
            <p:nvPr/>
          </p:nvSpPr>
          <p:spPr bwMode="auto">
            <a:xfrm>
              <a:off x="1152" y="1254"/>
              <a:ext cx="288"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5000"/>
                </a:spcAft>
                <a:buClr>
                  <a:srgbClr val="5EA1C2"/>
                </a:buClr>
                <a:buSzPct val="75000"/>
                <a:buFont typeface="Wingdings 3" panose="05040102010807070707" pitchFamily="18" charset="2"/>
                <a:buChar char=""/>
                <a:defRPr sz="2600">
                  <a:solidFill>
                    <a:schemeClr val="tx2"/>
                  </a:solidFill>
                  <a:latin typeface="Trebuchet MS" panose="020B0603020202020204" pitchFamily="34" charset="0"/>
                </a:defRPr>
              </a:lvl1pPr>
              <a:lvl2pPr marL="742950" indent="-285750">
                <a:spcBef>
                  <a:spcPct val="20000"/>
                </a:spcBef>
                <a:buClr>
                  <a:srgbClr val="5F5F5F"/>
                </a:buClr>
                <a:buSzPct val="65000"/>
                <a:buFont typeface="Wingdings" panose="05000000000000000000" pitchFamily="2" charset="2"/>
                <a:buChar char="§"/>
                <a:defRPr sz="2500">
                  <a:solidFill>
                    <a:schemeClr val="tx2"/>
                  </a:solidFill>
                  <a:latin typeface="Trebuchet MS" panose="020B0603020202020204" pitchFamily="34" charset="0"/>
                </a:defRPr>
              </a:lvl2pPr>
              <a:lvl3pPr marL="1143000" indent="-228600">
                <a:spcBef>
                  <a:spcPct val="20000"/>
                </a:spcBef>
                <a:buClr>
                  <a:schemeClr val="folHlink"/>
                </a:buClr>
                <a:buChar char="•"/>
                <a:defRPr sz="2400">
                  <a:solidFill>
                    <a:schemeClr val="tx2"/>
                  </a:solidFill>
                  <a:latin typeface="Trebuchet MS" panose="020B0603020202020204" pitchFamily="34" charset="0"/>
                </a:defRPr>
              </a:lvl3pPr>
              <a:lvl4pPr marL="1600200" indent="-228600">
                <a:spcBef>
                  <a:spcPct val="20000"/>
                </a:spcBef>
                <a:buClr>
                  <a:schemeClr val="tx1"/>
                </a:buClr>
                <a:buChar char="•"/>
                <a:defRPr sz="2000">
                  <a:solidFill>
                    <a:schemeClr val="tx2"/>
                  </a:solidFill>
                  <a:latin typeface="Trebuchet MS" panose="020B0603020202020204" pitchFamily="34" charset="0"/>
                </a:defRPr>
              </a:lvl4pPr>
              <a:lvl5pPr marL="2057400" indent="-228600">
                <a:spcBef>
                  <a:spcPct val="20000"/>
                </a:spcBef>
                <a:buChar char="•"/>
                <a:defRPr sz="1600">
                  <a:solidFill>
                    <a:schemeClr val="tx2"/>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2"/>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2"/>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2"/>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2"/>
                  </a:solidFill>
                  <a:latin typeface="Trebuchet MS" panose="020B0603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000" b="1"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t>IBV</a:t>
              </a:r>
            </a:p>
          </p:txBody>
        </p:sp>
      </p:grpSp>
      <p:sp>
        <p:nvSpPr>
          <p:cNvPr id="60476" name="Text Box 52"/>
          <p:cNvSpPr txBox="1">
            <a:spLocks noChangeArrowheads="1"/>
          </p:cNvSpPr>
          <p:nvPr/>
        </p:nvSpPr>
        <p:spPr bwMode="auto">
          <a:xfrm>
            <a:off x="3063875" y="1357313"/>
            <a:ext cx="4572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spcAft>
                <a:spcPct val="25000"/>
              </a:spcAft>
              <a:buClr>
                <a:srgbClr val="5EA1C2"/>
              </a:buClr>
              <a:buSzPct val="75000"/>
              <a:buFont typeface="Wingdings 3" panose="05040102010807070707" pitchFamily="18" charset="2"/>
              <a:buChar char=""/>
              <a:defRPr sz="2600">
                <a:solidFill>
                  <a:schemeClr val="tx2"/>
                </a:solidFill>
                <a:latin typeface="Trebuchet MS" panose="020B0603020202020204" pitchFamily="34" charset="0"/>
              </a:defRPr>
            </a:lvl1pPr>
            <a:lvl2pPr marL="742950" indent="-285750">
              <a:spcBef>
                <a:spcPct val="20000"/>
              </a:spcBef>
              <a:buClr>
                <a:srgbClr val="5F5F5F"/>
              </a:buClr>
              <a:buSzPct val="65000"/>
              <a:buFont typeface="Wingdings" panose="05000000000000000000" pitchFamily="2" charset="2"/>
              <a:buChar char="§"/>
              <a:defRPr sz="2500">
                <a:solidFill>
                  <a:schemeClr val="tx2"/>
                </a:solidFill>
                <a:latin typeface="Trebuchet MS" panose="020B0603020202020204" pitchFamily="34" charset="0"/>
              </a:defRPr>
            </a:lvl2pPr>
            <a:lvl3pPr marL="1143000" indent="-228600">
              <a:spcBef>
                <a:spcPct val="20000"/>
              </a:spcBef>
              <a:buClr>
                <a:schemeClr val="folHlink"/>
              </a:buClr>
              <a:buChar char="•"/>
              <a:defRPr sz="2400">
                <a:solidFill>
                  <a:schemeClr val="tx2"/>
                </a:solidFill>
                <a:latin typeface="Trebuchet MS" panose="020B0603020202020204" pitchFamily="34" charset="0"/>
              </a:defRPr>
            </a:lvl3pPr>
            <a:lvl4pPr marL="1600200" indent="-228600">
              <a:spcBef>
                <a:spcPct val="20000"/>
              </a:spcBef>
              <a:buClr>
                <a:schemeClr val="tx1"/>
              </a:buClr>
              <a:buChar char="•"/>
              <a:defRPr sz="2000">
                <a:solidFill>
                  <a:schemeClr val="tx2"/>
                </a:solidFill>
                <a:latin typeface="Trebuchet MS" panose="020B0603020202020204" pitchFamily="34" charset="0"/>
              </a:defRPr>
            </a:lvl4pPr>
            <a:lvl5pPr marL="2057400" indent="-228600">
              <a:spcBef>
                <a:spcPct val="20000"/>
              </a:spcBef>
              <a:buChar char="•"/>
              <a:defRPr sz="1600">
                <a:solidFill>
                  <a:schemeClr val="tx2"/>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2"/>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2"/>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2"/>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2"/>
                </a:solidFill>
                <a:latin typeface="Trebuchet MS" panose="020B0603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000" b="1"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t>IBV</a:t>
            </a:r>
          </a:p>
        </p:txBody>
      </p:sp>
      <p:grpSp>
        <p:nvGrpSpPr>
          <p:cNvPr id="60477" name="Group 53"/>
          <p:cNvGrpSpPr>
            <a:grpSpLocks/>
          </p:cNvGrpSpPr>
          <p:nvPr/>
        </p:nvGrpSpPr>
        <p:grpSpPr bwMode="auto">
          <a:xfrm>
            <a:off x="5851525" y="1477963"/>
            <a:ext cx="457200" cy="496887"/>
            <a:chOff x="1152" y="1254"/>
            <a:chExt cx="288" cy="417"/>
          </a:xfrm>
        </p:grpSpPr>
        <p:sp>
          <p:nvSpPr>
            <p:cNvPr id="60588" name="Text Box 54"/>
            <p:cNvSpPr txBox="1">
              <a:spLocks noChangeArrowheads="1"/>
            </p:cNvSpPr>
            <p:nvPr/>
          </p:nvSpPr>
          <p:spPr bwMode="auto">
            <a:xfrm>
              <a:off x="1152" y="1464"/>
              <a:ext cx="288"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5000"/>
                </a:spcAft>
                <a:buClr>
                  <a:srgbClr val="5EA1C2"/>
                </a:buClr>
                <a:buSzPct val="75000"/>
                <a:buFont typeface="Wingdings 3" panose="05040102010807070707" pitchFamily="18" charset="2"/>
                <a:buChar char=""/>
                <a:defRPr sz="2600">
                  <a:solidFill>
                    <a:schemeClr val="tx2"/>
                  </a:solidFill>
                  <a:latin typeface="Trebuchet MS" panose="020B0603020202020204" pitchFamily="34" charset="0"/>
                </a:defRPr>
              </a:lvl1pPr>
              <a:lvl2pPr marL="742950" indent="-285750">
                <a:spcBef>
                  <a:spcPct val="20000"/>
                </a:spcBef>
                <a:buClr>
                  <a:srgbClr val="5F5F5F"/>
                </a:buClr>
                <a:buSzPct val="65000"/>
                <a:buFont typeface="Wingdings" panose="05000000000000000000" pitchFamily="2" charset="2"/>
                <a:buChar char="§"/>
                <a:defRPr sz="2500">
                  <a:solidFill>
                    <a:schemeClr val="tx2"/>
                  </a:solidFill>
                  <a:latin typeface="Trebuchet MS" panose="020B0603020202020204" pitchFamily="34" charset="0"/>
                </a:defRPr>
              </a:lvl2pPr>
              <a:lvl3pPr marL="1143000" indent="-228600">
                <a:spcBef>
                  <a:spcPct val="20000"/>
                </a:spcBef>
                <a:buClr>
                  <a:schemeClr val="folHlink"/>
                </a:buClr>
                <a:buChar char="•"/>
                <a:defRPr sz="2400">
                  <a:solidFill>
                    <a:schemeClr val="tx2"/>
                  </a:solidFill>
                  <a:latin typeface="Trebuchet MS" panose="020B0603020202020204" pitchFamily="34" charset="0"/>
                </a:defRPr>
              </a:lvl3pPr>
              <a:lvl4pPr marL="1600200" indent="-228600">
                <a:spcBef>
                  <a:spcPct val="20000"/>
                </a:spcBef>
                <a:buClr>
                  <a:schemeClr val="tx1"/>
                </a:buClr>
                <a:buChar char="•"/>
                <a:defRPr sz="2000">
                  <a:solidFill>
                    <a:schemeClr val="tx2"/>
                  </a:solidFill>
                  <a:latin typeface="Trebuchet MS" panose="020B0603020202020204" pitchFamily="34" charset="0"/>
                </a:defRPr>
              </a:lvl4pPr>
              <a:lvl5pPr marL="2057400" indent="-228600">
                <a:spcBef>
                  <a:spcPct val="20000"/>
                </a:spcBef>
                <a:buChar char="•"/>
                <a:defRPr sz="1600">
                  <a:solidFill>
                    <a:schemeClr val="tx2"/>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2"/>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2"/>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2"/>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2"/>
                  </a:solidFill>
                  <a:latin typeface="Trebuchet MS" panose="020B0603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000" b="1"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t>IBV</a:t>
              </a:r>
            </a:p>
          </p:txBody>
        </p:sp>
        <p:sp>
          <p:nvSpPr>
            <p:cNvPr id="60589" name="Text Box 55"/>
            <p:cNvSpPr txBox="1">
              <a:spLocks noChangeArrowheads="1"/>
            </p:cNvSpPr>
            <p:nvPr/>
          </p:nvSpPr>
          <p:spPr bwMode="auto">
            <a:xfrm>
              <a:off x="1152" y="1356"/>
              <a:ext cx="288"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5000"/>
                </a:spcAft>
                <a:buClr>
                  <a:srgbClr val="5EA1C2"/>
                </a:buClr>
                <a:buSzPct val="75000"/>
                <a:buFont typeface="Wingdings 3" panose="05040102010807070707" pitchFamily="18" charset="2"/>
                <a:buChar char=""/>
                <a:defRPr sz="2600">
                  <a:solidFill>
                    <a:schemeClr val="tx2"/>
                  </a:solidFill>
                  <a:latin typeface="Trebuchet MS" panose="020B0603020202020204" pitchFamily="34" charset="0"/>
                </a:defRPr>
              </a:lvl1pPr>
              <a:lvl2pPr marL="742950" indent="-285750">
                <a:spcBef>
                  <a:spcPct val="20000"/>
                </a:spcBef>
                <a:buClr>
                  <a:srgbClr val="5F5F5F"/>
                </a:buClr>
                <a:buSzPct val="65000"/>
                <a:buFont typeface="Wingdings" panose="05000000000000000000" pitchFamily="2" charset="2"/>
                <a:buChar char="§"/>
                <a:defRPr sz="2500">
                  <a:solidFill>
                    <a:schemeClr val="tx2"/>
                  </a:solidFill>
                  <a:latin typeface="Trebuchet MS" panose="020B0603020202020204" pitchFamily="34" charset="0"/>
                </a:defRPr>
              </a:lvl2pPr>
              <a:lvl3pPr marL="1143000" indent="-228600">
                <a:spcBef>
                  <a:spcPct val="20000"/>
                </a:spcBef>
                <a:buClr>
                  <a:schemeClr val="folHlink"/>
                </a:buClr>
                <a:buChar char="•"/>
                <a:defRPr sz="2400">
                  <a:solidFill>
                    <a:schemeClr val="tx2"/>
                  </a:solidFill>
                  <a:latin typeface="Trebuchet MS" panose="020B0603020202020204" pitchFamily="34" charset="0"/>
                </a:defRPr>
              </a:lvl3pPr>
              <a:lvl4pPr marL="1600200" indent="-228600">
                <a:spcBef>
                  <a:spcPct val="20000"/>
                </a:spcBef>
                <a:buClr>
                  <a:schemeClr val="tx1"/>
                </a:buClr>
                <a:buChar char="•"/>
                <a:defRPr sz="2000">
                  <a:solidFill>
                    <a:schemeClr val="tx2"/>
                  </a:solidFill>
                  <a:latin typeface="Trebuchet MS" panose="020B0603020202020204" pitchFamily="34" charset="0"/>
                </a:defRPr>
              </a:lvl4pPr>
              <a:lvl5pPr marL="2057400" indent="-228600">
                <a:spcBef>
                  <a:spcPct val="20000"/>
                </a:spcBef>
                <a:buChar char="•"/>
                <a:defRPr sz="1600">
                  <a:solidFill>
                    <a:schemeClr val="tx2"/>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2"/>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2"/>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2"/>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2"/>
                  </a:solidFill>
                  <a:latin typeface="Trebuchet MS" panose="020B0603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000" b="1"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t>IBV</a:t>
              </a:r>
            </a:p>
          </p:txBody>
        </p:sp>
        <p:sp>
          <p:nvSpPr>
            <p:cNvPr id="60590" name="Text Box 56"/>
            <p:cNvSpPr txBox="1">
              <a:spLocks noChangeArrowheads="1"/>
            </p:cNvSpPr>
            <p:nvPr/>
          </p:nvSpPr>
          <p:spPr bwMode="auto">
            <a:xfrm>
              <a:off x="1152" y="1254"/>
              <a:ext cx="288"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5000"/>
                </a:spcAft>
                <a:buClr>
                  <a:srgbClr val="5EA1C2"/>
                </a:buClr>
                <a:buSzPct val="75000"/>
                <a:buFont typeface="Wingdings 3" panose="05040102010807070707" pitchFamily="18" charset="2"/>
                <a:buChar char=""/>
                <a:defRPr sz="2600">
                  <a:solidFill>
                    <a:schemeClr val="tx2"/>
                  </a:solidFill>
                  <a:latin typeface="Trebuchet MS" panose="020B0603020202020204" pitchFamily="34" charset="0"/>
                </a:defRPr>
              </a:lvl1pPr>
              <a:lvl2pPr marL="742950" indent="-285750">
                <a:spcBef>
                  <a:spcPct val="20000"/>
                </a:spcBef>
                <a:buClr>
                  <a:srgbClr val="5F5F5F"/>
                </a:buClr>
                <a:buSzPct val="65000"/>
                <a:buFont typeface="Wingdings" panose="05000000000000000000" pitchFamily="2" charset="2"/>
                <a:buChar char="§"/>
                <a:defRPr sz="2500">
                  <a:solidFill>
                    <a:schemeClr val="tx2"/>
                  </a:solidFill>
                  <a:latin typeface="Trebuchet MS" panose="020B0603020202020204" pitchFamily="34" charset="0"/>
                </a:defRPr>
              </a:lvl2pPr>
              <a:lvl3pPr marL="1143000" indent="-228600">
                <a:spcBef>
                  <a:spcPct val="20000"/>
                </a:spcBef>
                <a:buClr>
                  <a:schemeClr val="folHlink"/>
                </a:buClr>
                <a:buChar char="•"/>
                <a:defRPr sz="2400">
                  <a:solidFill>
                    <a:schemeClr val="tx2"/>
                  </a:solidFill>
                  <a:latin typeface="Trebuchet MS" panose="020B0603020202020204" pitchFamily="34" charset="0"/>
                </a:defRPr>
              </a:lvl3pPr>
              <a:lvl4pPr marL="1600200" indent="-228600">
                <a:spcBef>
                  <a:spcPct val="20000"/>
                </a:spcBef>
                <a:buClr>
                  <a:schemeClr val="tx1"/>
                </a:buClr>
                <a:buChar char="•"/>
                <a:defRPr sz="2000">
                  <a:solidFill>
                    <a:schemeClr val="tx2"/>
                  </a:solidFill>
                  <a:latin typeface="Trebuchet MS" panose="020B0603020202020204" pitchFamily="34" charset="0"/>
                </a:defRPr>
              </a:lvl4pPr>
              <a:lvl5pPr marL="2057400" indent="-228600">
                <a:spcBef>
                  <a:spcPct val="20000"/>
                </a:spcBef>
                <a:buChar char="•"/>
                <a:defRPr sz="1600">
                  <a:solidFill>
                    <a:schemeClr val="tx2"/>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2"/>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2"/>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2"/>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2"/>
                  </a:solidFill>
                  <a:latin typeface="Trebuchet MS" panose="020B0603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000" b="1"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t>IBV</a:t>
              </a:r>
            </a:p>
          </p:txBody>
        </p:sp>
      </p:grpSp>
      <p:sp>
        <p:nvSpPr>
          <p:cNvPr id="60478" name="Text Box 57"/>
          <p:cNvSpPr txBox="1">
            <a:spLocks noChangeArrowheads="1"/>
          </p:cNvSpPr>
          <p:nvPr/>
        </p:nvSpPr>
        <p:spPr bwMode="auto">
          <a:xfrm>
            <a:off x="5859463" y="1357313"/>
            <a:ext cx="4572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spcAft>
                <a:spcPct val="25000"/>
              </a:spcAft>
              <a:buClr>
                <a:srgbClr val="5EA1C2"/>
              </a:buClr>
              <a:buSzPct val="75000"/>
              <a:buFont typeface="Wingdings 3" panose="05040102010807070707" pitchFamily="18" charset="2"/>
              <a:buChar char=""/>
              <a:defRPr sz="2600">
                <a:solidFill>
                  <a:schemeClr val="tx2"/>
                </a:solidFill>
                <a:latin typeface="Trebuchet MS" panose="020B0603020202020204" pitchFamily="34" charset="0"/>
              </a:defRPr>
            </a:lvl1pPr>
            <a:lvl2pPr marL="742950" indent="-285750">
              <a:spcBef>
                <a:spcPct val="20000"/>
              </a:spcBef>
              <a:buClr>
                <a:srgbClr val="5F5F5F"/>
              </a:buClr>
              <a:buSzPct val="65000"/>
              <a:buFont typeface="Wingdings" panose="05000000000000000000" pitchFamily="2" charset="2"/>
              <a:buChar char="§"/>
              <a:defRPr sz="2500">
                <a:solidFill>
                  <a:schemeClr val="tx2"/>
                </a:solidFill>
                <a:latin typeface="Trebuchet MS" panose="020B0603020202020204" pitchFamily="34" charset="0"/>
              </a:defRPr>
            </a:lvl2pPr>
            <a:lvl3pPr marL="1143000" indent="-228600">
              <a:spcBef>
                <a:spcPct val="20000"/>
              </a:spcBef>
              <a:buClr>
                <a:schemeClr val="folHlink"/>
              </a:buClr>
              <a:buChar char="•"/>
              <a:defRPr sz="2400">
                <a:solidFill>
                  <a:schemeClr val="tx2"/>
                </a:solidFill>
                <a:latin typeface="Trebuchet MS" panose="020B0603020202020204" pitchFamily="34" charset="0"/>
              </a:defRPr>
            </a:lvl3pPr>
            <a:lvl4pPr marL="1600200" indent="-228600">
              <a:spcBef>
                <a:spcPct val="20000"/>
              </a:spcBef>
              <a:buClr>
                <a:schemeClr val="tx1"/>
              </a:buClr>
              <a:buChar char="•"/>
              <a:defRPr sz="2000">
                <a:solidFill>
                  <a:schemeClr val="tx2"/>
                </a:solidFill>
                <a:latin typeface="Trebuchet MS" panose="020B0603020202020204" pitchFamily="34" charset="0"/>
              </a:defRPr>
            </a:lvl4pPr>
            <a:lvl5pPr marL="2057400" indent="-228600">
              <a:spcBef>
                <a:spcPct val="20000"/>
              </a:spcBef>
              <a:buChar char="•"/>
              <a:defRPr sz="1600">
                <a:solidFill>
                  <a:schemeClr val="tx2"/>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2"/>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2"/>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2"/>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2"/>
                </a:solidFill>
                <a:latin typeface="Trebuchet MS" panose="020B0603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000" b="1"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t>IBV</a:t>
            </a:r>
          </a:p>
        </p:txBody>
      </p:sp>
      <p:sp>
        <p:nvSpPr>
          <p:cNvPr id="60479" name="Rectangle 58"/>
          <p:cNvSpPr>
            <a:spLocks noChangeArrowheads="1"/>
          </p:cNvSpPr>
          <p:nvPr/>
        </p:nvSpPr>
        <p:spPr bwMode="auto">
          <a:xfrm>
            <a:off x="2139950" y="1614488"/>
            <a:ext cx="750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spcBef>
                <a:spcPct val="20000"/>
              </a:spcBef>
              <a:spcAft>
                <a:spcPct val="25000"/>
              </a:spcAft>
              <a:buClr>
                <a:srgbClr val="5EA1C2"/>
              </a:buClr>
              <a:buSzPct val="75000"/>
              <a:buFont typeface="Wingdings 3" panose="05040102010807070707" pitchFamily="18" charset="2"/>
              <a:buChar char=""/>
              <a:defRPr sz="2600">
                <a:solidFill>
                  <a:schemeClr val="tx2"/>
                </a:solidFill>
                <a:latin typeface="Trebuchet MS" panose="020B0603020202020204" pitchFamily="34" charset="0"/>
              </a:defRPr>
            </a:lvl1pPr>
            <a:lvl2pPr marL="742950" indent="-285750">
              <a:spcBef>
                <a:spcPct val="20000"/>
              </a:spcBef>
              <a:buClr>
                <a:srgbClr val="5F5F5F"/>
              </a:buClr>
              <a:buSzPct val="65000"/>
              <a:buFont typeface="Wingdings" panose="05000000000000000000" pitchFamily="2" charset="2"/>
              <a:buChar char="§"/>
              <a:defRPr sz="2500">
                <a:solidFill>
                  <a:schemeClr val="tx2"/>
                </a:solidFill>
                <a:latin typeface="Trebuchet MS" panose="020B0603020202020204" pitchFamily="34" charset="0"/>
              </a:defRPr>
            </a:lvl2pPr>
            <a:lvl3pPr marL="1143000" indent="-228600">
              <a:spcBef>
                <a:spcPct val="20000"/>
              </a:spcBef>
              <a:buClr>
                <a:schemeClr val="folHlink"/>
              </a:buClr>
              <a:buChar char="•"/>
              <a:defRPr sz="2400">
                <a:solidFill>
                  <a:schemeClr val="tx2"/>
                </a:solidFill>
                <a:latin typeface="Trebuchet MS" panose="020B0603020202020204" pitchFamily="34" charset="0"/>
              </a:defRPr>
            </a:lvl3pPr>
            <a:lvl4pPr marL="1600200" indent="-228600">
              <a:spcBef>
                <a:spcPct val="20000"/>
              </a:spcBef>
              <a:buClr>
                <a:schemeClr val="tx1"/>
              </a:buClr>
              <a:buChar char="•"/>
              <a:defRPr sz="2000">
                <a:solidFill>
                  <a:schemeClr val="tx2"/>
                </a:solidFill>
                <a:latin typeface="Trebuchet MS" panose="020B0603020202020204" pitchFamily="34" charset="0"/>
              </a:defRPr>
            </a:lvl4pPr>
            <a:lvl5pPr marL="2057400" indent="-228600">
              <a:spcBef>
                <a:spcPct val="20000"/>
              </a:spcBef>
              <a:buChar char="•"/>
              <a:defRPr sz="1600">
                <a:solidFill>
                  <a:schemeClr val="tx2"/>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2"/>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2"/>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2"/>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2"/>
                </a:solidFill>
                <a:latin typeface="Trebuchet MS" panose="020B0603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t>2400 IBV</a:t>
            </a:r>
          </a:p>
        </p:txBody>
      </p:sp>
      <p:grpSp>
        <p:nvGrpSpPr>
          <p:cNvPr id="60480" name="Group 59"/>
          <p:cNvGrpSpPr>
            <a:grpSpLocks/>
          </p:cNvGrpSpPr>
          <p:nvPr/>
        </p:nvGrpSpPr>
        <p:grpSpPr bwMode="auto">
          <a:xfrm>
            <a:off x="2139950" y="1328738"/>
            <a:ext cx="750888" cy="701675"/>
            <a:chOff x="1374" y="1020"/>
            <a:chExt cx="473" cy="589"/>
          </a:xfrm>
        </p:grpSpPr>
        <p:sp>
          <p:nvSpPr>
            <p:cNvPr id="60585" name="Rectangle 60"/>
            <p:cNvSpPr>
              <a:spLocks noChangeArrowheads="1"/>
            </p:cNvSpPr>
            <p:nvPr/>
          </p:nvSpPr>
          <p:spPr bwMode="auto">
            <a:xfrm>
              <a:off x="1374" y="1376"/>
              <a:ext cx="4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5000"/>
                </a:spcAft>
                <a:buClr>
                  <a:srgbClr val="5EA1C2"/>
                </a:buClr>
                <a:buSzPct val="75000"/>
                <a:buFont typeface="Wingdings 3" panose="05040102010807070707" pitchFamily="18" charset="2"/>
                <a:buChar char=""/>
                <a:defRPr sz="2600">
                  <a:solidFill>
                    <a:schemeClr val="tx2"/>
                  </a:solidFill>
                  <a:latin typeface="Trebuchet MS" panose="020B0603020202020204" pitchFamily="34" charset="0"/>
                </a:defRPr>
              </a:lvl1pPr>
              <a:lvl2pPr marL="742950" indent="-285750">
                <a:spcBef>
                  <a:spcPct val="20000"/>
                </a:spcBef>
                <a:buClr>
                  <a:srgbClr val="5F5F5F"/>
                </a:buClr>
                <a:buSzPct val="65000"/>
                <a:buFont typeface="Wingdings" panose="05000000000000000000" pitchFamily="2" charset="2"/>
                <a:buChar char="§"/>
                <a:defRPr sz="2500">
                  <a:solidFill>
                    <a:schemeClr val="tx2"/>
                  </a:solidFill>
                  <a:latin typeface="Trebuchet MS" panose="020B0603020202020204" pitchFamily="34" charset="0"/>
                </a:defRPr>
              </a:lvl2pPr>
              <a:lvl3pPr marL="1143000" indent="-228600">
                <a:spcBef>
                  <a:spcPct val="20000"/>
                </a:spcBef>
                <a:buClr>
                  <a:schemeClr val="folHlink"/>
                </a:buClr>
                <a:buChar char="•"/>
                <a:defRPr sz="2400">
                  <a:solidFill>
                    <a:schemeClr val="tx2"/>
                  </a:solidFill>
                  <a:latin typeface="Trebuchet MS" panose="020B0603020202020204" pitchFamily="34" charset="0"/>
                </a:defRPr>
              </a:lvl3pPr>
              <a:lvl4pPr marL="1600200" indent="-228600">
                <a:spcBef>
                  <a:spcPct val="20000"/>
                </a:spcBef>
                <a:buClr>
                  <a:schemeClr val="tx1"/>
                </a:buClr>
                <a:buChar char="•"/>
                <a:defRPr sz="2000">
                  <a:solidFill>
                    <a:schemeClr val="tx2"/>
                  </a:solidFill>
                  <a:latin typeface="Trebuchet MS" panose="020B0603020202020204" pitchFamily="34" charset="0"/>
                </a:defRPr>
              </a:lvl4pPr>
              <a:lvl5pPr marL="2057400" indent="-228600">
                <a:spcBef>
                  <a:spcPct val="20000"/>
                </a:spcBef>
                <a:buChar char="•"/>
                <a:defRPr sz="1600">
                  <a:solidFill>
                    <a:schemeClr val="tx2"/>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2"/>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2"/>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2"/>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2"/>
                  </a:solidFill>
                  <a:latin typeface="Trebuchet MS" panose="020B0603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t>1200 IBV</a:t>
              </a:r>
            </a:p>
          </p:txBody>
        </p:sp>
        <p:sp>
          <p:nvSpPr>
            <p:cNvPr id="60586" name="Rectangle 61"/>
            <p:cNvSpPr>
              <a:spLocks noChangeArrowheads="1"/>
            </p:cNvSpPr>
            <p:nvPr/>
          </p:nvSpPr>
          <p:spPr bwMode="auto">
            <a:xfrm>
              <a:off x="1374" y="1141"/>
              <a:ext cx="4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5000"/>
                </a:spcAft>
                <a:buClr>
                  <a:srgbClr val="5EA1C2"/>
                </a:buClr>
                <a:buSzPct val="75000"/>
                <a:buFont typeface="Wingdings 3" panose="05040102010807070707" pitchFamily="18" charset="2"/>
                <a:buChar char=""/>
                <a:defRPr sz="2600">
                  <a:solidFill>
                    <a:schemeClr val="tx2"/>
                  </a:solidFill>
                  <a:latin typeface="Trebuchet MS" panose="020B0603020202020204" pitchFamily="34" charset="0"/>
                </a:defRPr>
              </a:lvl1pPr>
              <a:lvl2pPr marL="742950" indent="-285750">
                <a:spcBef>
                  <a:spcPct val="20000"/>
                </a:spcBef>
                <a:buClr>
                  <a:srgbClr val="5F5F5F"/>
                </a:buClr>
                <a:buSzPct val="65000"/>
                <a:buFont typeface="Wingdings" panose="05000000000000000000" pitchFamily="2" charset="2"/>
                <a:buChar char="§"/>
                <a:defRPr sz="2500">
                  <a:solidFill>
                    <a:schemeClr val="tx2"/>
                  </a:solidFill>
                  <a:latin typeface="Trebuchet MS" panose="020B0603020202020204" pitchFamily="34" charset="0"/>
                </a:defRPr>
              </a:lvl2pPr>
              <a:lvl3pPr marL="1143000" indent="-228600">
                <a:spcBef>
                  <a:spcPct val="20000"/>
                </a:spcBef>
                <a:buClr>
                  <a:schemeClr val="folHlink"/>
                </a:buClr>
                <a:buChar char="•"/>
                <a:defRPr sz="2400">
                  <a:solidFill>
                    <a:schemeClr val="tx2"/>
                  </a:solidFill>
                  <a:latin typeface="Trebuchet MS" panose="020B0603020202020204" pitchFamily="34" charset="0"/>
                </a:defRPr>
              </a:lvl3pPr>
              <a:lvl4pPr marL="1600200" indent="-228600">
                <a:spcBef>
                  <a:spcPct val="20000"/>
                </a:spcBef>
                <a:buClr>
                  <a:schemeClr val="tx1"/>
                </a:buClr>
                <a:buChar char="•"/>
                <a:defRPr sz="2000">
                  <a:solidFill>
                    <a:schemeClr val="tx2"/>
                  </a:solidFill>
                  <a:latin typeface="Trebuchet MS" panose="020B0603020202020204" pitchFamily="34" charset="0"/>
                </a:defRPr>
              </a:lvl4pPr>
              <a:lvl5pPr marL="2057400" indent="-228600">
                <a:spcBef>
                  <a:spcPct val="20000"/>
                </a:spcBef>
                <a:buChar char="•"/>
                <a:defRPr sz="1600">
                  <a:solidFill>
                    <a:schemeClr val="tx2"/>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2"/>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2"/>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2"/>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2"/>
                  </a:solidFill>
                  <a:latin typeface="Trebuchet MS" panose="020B0603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t>3600 IBV</a:t>
              </a:r>
            </a:p>
          </p:txBody>
        </p:sp>
        <p:sp>
          <p:nvSpPr>
            <p:cNvPr id="60587" name="Rectangle 62"/>
            <p:cNvSpPr>
              <a:spLocks noChangeArrowheads="1"/>
            </p:cNvSpPr>
            <p:nvPr/>
          </p:nvSpPr>
          <p:spPr bwMode="auto">
            <a:xfrm>
              <a:off x="1374" y="1020"/>
              <a:ext cx="4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5000"/>
                </a:spcAft>
                <a:buClr>
                  <a:srgbClr val="5EA1C2"/>
                </a:buClr>
                <a:buSzPct val="75000"/>
                <a:buFont typeface="Wingdings 3" panose="05040102010807070707" pitchFamily="18" charset="2"/>
                <a:buChar char=""/>
                <a:defRPr sz="2600">
                  <a:solidFill>
                    <a:schemeClr val="tx2"/>
                  </a:solidFill>
                  <a:latin typeface="Trebuchet MS" panose="020B0603020202020204" pitchFamily="34" charset="0"/>
                </a:defRPr>
              </a:lvl1pPr>
              <a:lvl2pPr marL="742950" indent="-285750">
                <a:spcBef>
                  <a:spcPct val="20000"/>
                </a:spcBef>
                <a:buClr>
                  <a:srgbClr val="5F5F5F"/>
                </a:buClr>
                <a:buSzPct val="65000"/>
                <a:buFont typeface="Wingdings" panose="05000000000000000000" pitchFamily="2" charset="2"/>
                <a:buChar char="§"/>
                <a:defRPr sz="2500">
                  <a:solidFill>
                    <a:schemeClr val="tx2"/>
                  </a:solidFill>
                  <a:latin typeface="Trebuchet MS" panose="020B0603020202020204" pitchFamily="34" charset="0"/>
                </a:defRPr>
              </a:lvl2pPr>
              <a:lvl3pPr marL="1143000" indent="-228600">
                <a:spcBef>
                  <a:spcPct val="20000"/>
                </a:spcBef>
                <a:buClr>
                  <a:schemeClr val="folHlink"/>
                </a:buClr>
                <a:buChar char="•"/>
                <a:defRPr sz="2400">
                  <a:solidFill>
                    <a:schemeClr val="tx2"/>
                  </a:solidFill>
                  <a:latin typeface="Trebuchet MS" panose="020B0603020202020204" pitchFamily="34" charset="0"/>
                </a:defRPr>
              </a:lvl3pPr>
              <a:lvl4pPr marL="1600200" indent="-228600">
                <a:spcBef>
                  <a:spcPct val="20000"/>
                </a:spcBef>
                <a:buClr>
                  <a:schemeClr val="tx1"/>
                </a:buClr>
                <a:buChar char="•"/>
                <a:defRPr sz="2000">
                  <a:solidFill>
                    <a:schemeClr val="tx2"/>
                  </a:solidFill>
                  <a:latin typeface="Trebuchet MS" panose="020B0603020202020204" pitchFamily="34" charset="0"/>
                </a:defRPr>
              </a:lvl4pPr>
              <a:lvl5pPr marL="2057400" indent="-228600">
                <a:spcBef>
                  <a:spcPct val="20000"/>
                </a:spcBef>
                <a:buChar char="•"/>
                <a:defRPr sz="1600">
                  <a:solidFill>
                    <a:schemeClr val="tx2"/>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2"/>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2"/>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2"/>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2"/>
                  </a:solidFill>
                  <a:latin typeface="Trebuchet MS" panose="020B0603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t>5000 IBV</a:t>
              </a:r>
            </a:p>
          </p:txBody>
        </p:sp>
      </p:grpSp>
      <p:sp>
        <p:nvSpPr>
          <p:cNvPr id="60481" name="Text Box 63"/>
          <p:cNvSpPr txBox="1">
            <a:spLocks noChangeArrowheads="1"/>
          </p:cNvSpPr>
          <p:nvPr/>
        </p:nvSpPr>
        <p:spPr bwMode="auto">
          <a:xfrm>
            <a:off x="1295400" y="1143000"/>
            <a:ext cx="2209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spcAft>
                <a:spcPct val="25000"/>
              </a:spcAft>
              <a:buClr>
                <a:srgbClr val="5EA1C2"/>
              </a:buClr>
              <a:buSzPct val="75000"/>
              <a:buFont typeface="Wingdings 3" panose="05040102010807070707" pitchFamily="18" charset="2"/>
              <a:buChar char=""/>
              <a:defRPr sz="2600">
                <a:solidFill>
                  <a:schemeClr val="tx2"/>
                </a:solidFill>
                <a:latin typeface="Trebuchet MS" panose="020B0603020202020204" pitchFamily="34" charset="0"/>
              </a:defRPr>
            </a:lvl1pPr>
            <a:lvl2pPr marL="742950" indent="-285750">
              <a:spcBef>
                <a:spcPct val="20000"/>
              </a:spcBef>
              <a:buClr>
                <a:srgbClr val="5F5F5F"/>
              </a:buClr>
              <a:buSzPct val="65000"/>
              <a:buFont typeface="Wingdings" panose="05000000000000000000" pitchFamily="2" charset="2"/>
              <a:buChar char="§"/>
              <a:defRPr sz="2500">
                <a:solidFill>
                  <a:schemeClr val="tx2"/>
                </a:solidFill>
                <a:latin typeface="Trebuchet MS" panose="020B0603020202020204" pitchFamily="34" charset="0"/>
              </a:defRPr>
            </a:lvl2pPr>
            <a:lvl3pPr marL="1143000" indent="-228600">
              <a:spcBef>
                <a:spcPct val="20000"/>
              </a:spcBef>
              <a:buClr>
                <a:schemeClr val="folHlink"/>
              </a:buClr>
              <a:buChar char="•"/>
              <a:defRPr sz="2400">
                <a:solidFill>
                  <a:schemeClr val="tx2"/>
                </a:solidFill>
                <a:latin typeface="Trebuchet MS" panose="020B0603020202020204" pitchFamily="34" charset="0"/>
              </a:defRPr>
            </a:lvl3pPr>
            <a:lvl4pPr marL="1600200" indent="-228600">
              <a:spcBef>
                <a:spcPct val="20000"/>
              </a:spcBef>
              <a:buClr>
                <a:schemeClr val="tx1"/>
              </a:buClr>
              <a:buChar char="•"/>
              <a:defRPr sz="2000">
                <a:solidFill>
                  <a:schemeClr val="tx2"/>
                </a:solidFill>
                <a:latin typeface="Trebuchet MS" panose="020B0603020202020204" pitchFamily="34" charset="0"/>
              </a:defRPr>
            </a:lvl4pPr>
            <a:lvl5pPr marL="2057400" indent="-228600">
              <a:spcBef>
                <a:spcPct val="20000"/>
              </a:spcBef>
              <a:buChar char="•"/>
              <a:defRPr sz="1600">
                <a:solidFill>
                  <a:schemeClr val="tx2"/>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2"/>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2"/>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2"/>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2"/>
                </a:solidFill>
                <a:latin typeface="Trebuchet MS" panose="020B0603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t>Accrued GIBV Totals</a:t>
            </a:r>
          </a:p>
        </p:txBody>
      </p:sp>
      <p:sp>
        <p:nvSpPr>
          <p:cNvPr id="60482" name="Rectangle 64"/>
          <p:cNvSpPr>
            <a:spLocks noChangeArrowheads="1"/>
          </p:cNvSpPr>
          <p:nvPr/>
        </p:nvSpPr>
        <p:spPr bwMode="auto">
          <a:xfrm>
            <a:off x="6330950" y="1614488"/>
            <a:ext cx="750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6" tIns="45718" rIns="91436" bIns="45718">
            <a:spAutoFit/>
          </a:bodyPr>
          <a:lstStyle>
            <a:lvl1pPr>
              <a:spcBef>
                <a:spcPct val="20000"/>
              </a:spcBef>
              <a:spcAft>
                <a:spcPct val="25000"/>
              </a:spcAft>
              <a:buClr>
                <a:srgbClr val="5EA1C2"/>
              </a:buClr>
              <a:buSzPct val="75000"/>
              <a:buFont typeface="Wingdings 3" panose="05040102010807070707" pitchFamily="18" charset="2"/>
              <a:buChar char=""/>
              <a:defRPr sz="2600">
                <a:solidFill>
                  <a:schemeClr val="tx2"/>
                </a:solidFill>
                <a:latin typeface="Trebuchet MS" panose="020B0603020202020204" pitchFamily="34" charset="0"/>
              </a:defRPr>
            </a:lvl1pPr>
            <a:lvl2pPr marL="742950" indent="-285750">
              <a:spcBef>
                <a:spcPct val="20000"/>
              </a:spcBef>
              <a:buClr>
                <a:srgbClr val="5F5F5F"/>
              </a:buClr>
              <a:buSzPct val="65000"/>
              <a:buFont typeface="Wingdings" panose="05000000000000000000" pitchFamily="2" charset="2"/>
              <a:buChar char="§"/>
              <a:defRPr sz="2500">
                <a:solidFill>
                  <a:schemeClr val="tx2"/>
                </a:solidFill>
                <a:latin typeface="Trebuchet MS" panose="020B0603020202020204" pitchFamily="34" charset="0"/>
              </a:defRPr>
            </a:lvl2pPr>
            <a:lvl3pPr marL="1143000" indent="-228600">
              <a:spcBef>
                <a:spcPct val="20000"/>
              </a:spcBef>
              <a:buClr>
                <a:schemeClr val="folHlink"/>
              </a:buClr>
              <a:buChar char="•"/>
              <a:defRPr sz="2400">
                <a:solidFill>
                  <a:schemeClr val="tx2"/>
                </a:solidFill>
                <a:latin typeface="Trebuchet MS" panose="020B0603020202020204" pitchFamily="34" charset="0"/>
              </a:defRPr>
            </a:lvl3pPr>
            <a:lvl4pPr marL="1600200" indent="-228600">
              <a:spcBef>
                <a:spcPct val="20000"/>
              </a:spcBef>
              <a:buClr>
                <a:schemeClr val="tx1"/>
              </a:buClr>
              <a:buChar char="•"/>
              <a:defRPr sz="2000">
                <a:solidFill>
                  <a:schemeClr val="tx2"/>
                </a:solidFill>
                <a:latin typeface="Trebuchet MS" panose="020B0603020202020204" pitchFamily="34" charset="0"/>
              </a:defRPr>
            </a:lvl4pPr>
            <a:lvl5pPr marL="2057400" indent="-228600">
              <a:spcBef>
                <a:spcPct val="20000"/>
              </a:spcBef>
              <a:buChar char="•"/>
              <a:defRPr sz="1600">
                <a:solidFill>
                  <a:schemeClr val="tx2"/>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2"/>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2"/>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2"/>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2"/>
                </a:solidFill>
                <a:latin typeface="Trebuchet MS" panose="020B0603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t>2400 IBV</a:t>
            </a:r>
          </a:p>
        </p:txBody>
      </p:sp>
      <p:grpSp>
        <p:nvGrpSpPr>
          <p:cNvPr id="60483" name="Group 65"/>
          <p:cNvGrpSpPr>
            <a:grpSpLocks/>
          </p:cNvGrpSpPr>
          <p:nvPr/>
        </p:nvGrpSpPr>
        <p:grpSpPr bwMode="auto">
          <a:xfrm>
            <a:off x="6330950" y="1328738"/>
            <a:ext cx="750888" cy="701675"/>
            <a:chOff x="1374" y="1020"/>
            <a:chExt cx="473" cy="589"/>
          </a:xfrm>
        </p:grpSpPr>
        <p:sp>
          <p:nvSpPr>
            <p:cNvPr id="60582" name="Rectangle 66"/>
            <p:cNvSpPr>
              <a:spLocks noChangeArrowheads="1"/>
            </p:cNvSpPr>
            <p:nvPr/>
          </p:nvSpPr>
          <p:spPr bwMode="auto">
            <a:xfrm>
              <a:off x="1374" y="1376"/>
              <a:ext cx="4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5000"/>
                </a:spcAft>
                <a:buClr>
                  <a:srgbClr val="5EA1C2"/>
                </a:buClr>
                <a:buSzPct val="75000"/>
                <a:buFont typeface="Wingdings 3" panose="05040102010807070707" pitchFamily="18" charset="2"/>
                <a:buChar char=""/>
                <a:defRPr sz="2600">
                  <a:solidFill>
                    <a:schemeClr val="tx2"/>
                  </a:solidFill>
                  <a:latin typeface="Trebuchet MS" panose="020B0603020202020204" pitchFamily="34" charset="0"/>
                </a:defRPr>
              </a:lvl1pPr>
              <a:lvl2pPr marL="742950" indent="-285750">
                <a:spcBef>
                  <a:spcPct val="20000"/>
                </a:spcBef>
                <a:buClr>
                  <a:srgbClr val="5F5F5F"/>
                </a:buClr>
                <a:buSzPct val="65000"/>
                <a:buFont typeface="Wingdings" panose="05000000000000000000" pitchFamily="2" charset="2"/>
                <a:buChar char="§"/>
                <a:defRPr sz="2500">
                  <a:solidFill>
                    <a:schemeClr val="tx2"/>
                  </a:solidFill>
                  <a:latin typeface="Trebuchet MS" panose="020B0603020202020204" pitchFamily="34" charset="0"/>
                </a:defRPr>
              </a:lvl2pPr>
              <a:lvl3pPr marL="1143000" indent="-228600">
                <a:spcBef>
                  <a:spcPct val="20000"/>
                </a:spcBef>
                <a:buClr>
                  <a:schemeClr val="folHlink"/>
                </a:buClr>
                <a:buChar char="•"/>
                <a:defRPr sz="2400">
                  <a:solidFill>
                    <a:schemeClr val="tx2"/>
                  </a:solidFill>
                  <a:latin typeface="Trebuchet MS" panose="020B0603020202020204" pitchFamily="34" charset="0"/>
                </a:defRPr>
              </a:lvl3pPr>
              <a:lvl4pPr marL="1600200" indent="-228600">
                <a:spcBef>
                  <a:spcPct val="20000"/>
                </a:spcBef>
                <a:buClr>
                  <a:schemeClr val="tx1"/>
                </a:buClr>
                <a:buChar char="•"/>
                <a:defRPr sz="2000">
                  <a:solidFill>
                    <a:schemeClr val="tx2"/>
                  </a:solidFill>
                  <a:latin typeface="Trebuchet MS" panose="020B0603020202020204" pitchFamily="34" charset="0"/>
                </a:defRPr>
              </a:lvl4pPr>
              <a:lvl5pPr marL="2057400" indent="-228600">
                <a:spcBef>
                  <a:spcPct val="20000"/>
                </a:spcBef>
                <a:buChar char="•"/>
                <a:defRPr sz="1600">
                  <a:solidFill>
                    <a:schemeClr val="tx2"/>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2"/>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2"/>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2"/>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2"/>
                  </a:solidFill>
                  <a:latin typeface="Trebuchet MS" panose="020B0603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t>1200 IBV</a:t>
              </a:r>
            </a:p>
          </p:txBody>
        </p:sp>
        <p:sp>
          <p:nvSpPr>
            <p:cNvPr id="60583" name="Rectangle 67"/>
            <p:cNvSpPr>
              <a:spLocks noChangeArrowheads="1"/>
            </p:cNvSpPr>
            <p:nvPr/>
          </p:nvSpPr>
          <p:spPr bwMode="auto">
            <a:xfrm>
              <a:off x="1374" y="1141"/>
              <a:ext cx="4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5000"/>
                </a:spcAft>
                <a:buClr>
                  <a:srgbClr val="5EA1C2"/>
                </a:buClr>
                <a:buSzPct val="75000"/>
                <a:buFont typeface="Wingdings 3" panose="05040102010807070707" pitchFamily="18" charset="2"/>
                <a:buChar char=""/>
                <a:defRPr sz="2600">
                  <a:solidFill>
                    <a:schemeClr val="tx2"/>
                  </a:solidFill>
                  <a:latin typeface="Trebuchet MS" panose="020B0603020202020204" pitchFamily="34" charset="0"/>
                </a:defRPr>
              </a:lvl1pPr>
              <a:lvl2pPr marL="742950" indent="-285750">
                <a:spcBef>
                  <a:spcPct val="20000"/>
                </a:spcBef>
                <a:buClr>
                  <a:srgbClr val="5F5F5F"/>
                </a:buClr>
                <a:buSzPct val="65000"/>
                <a:buFont typeface="Wingdings" panose="05000000000000000000" pitchFamily="2" charset="2"/>
                <a:buChar char="§"/>
                <a:defRPr sz="2500">
                  <a:solidFill>
                    <a:schemeClr val="tx2"/>
                  </a:solidFill>
                  <a:latin typeface="Trebuchet MS" panose="020B0603020202020204" pitchFamily="34" charset="0"/>
                </a:defRPr>
              </a:lvl2pPr>
              <a:lvl3pPr marL="1143000" indent="-228600">
                <a:spcBef>
                  <a:spcPct val="20000"/>
                </a:spcBef>
                <a:buClr>
                  <a:schemeClr val="folHlink"/>
                </a:buClr>
                <a:buChar char="•"/>
                <a:defRPr sz="2400">
                  <a:solidFill>
                    <a:schemeClr val="tx2"/>
                  </a:solidFill>
                  <a:latin typeface="Trebuchet MS" panose="020B0603020202020204" pitchFamily="34" charset="0"/>
                </a:defRPr>
              </a:lvl3pPr>
              <a:lvl4pPr marL="1600200" indent="-228600">
                <a:spcBef>
                  <a:spcPct val="20000"/>
                </a:spcBef>
                <a:buClr>
                  <a:schemeClr val="tx1"/>
                </a:buClr>
                <a:buChar char="•"/>
                <a:defRPr sz="2000">
                  <a:solidFill>
                    <a:schemeClr val="tx2"/>
                  </a:solidFill>
                  <a:latin typeface="Trebuchet MS" panose="020B0603020202020204" pitchFamily="34" charset="0"/>
                </a:defRPr>
              </a:lvl4pPr>
              <a:lvl5pPr marL="2057400" indent="-228600">
                <a:spcBef>
                  <a:spcPct val="20000"/>
                </a:spcBef>
                <a:buChar char="•"/>
                <a:defRPr sz="1600">
                  <a:solidFill>
                    <a:schemeClr val="tx2"/>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2"/>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2"/>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2"/>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2"/>
                  </a:solidFill>
                  <a:latin typeface="Trebuchet MS" panose="020B0603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t>3600 IBV</a:t>
              </a:r>
            </a:p>
          </p:txBody>
        </p:sp>
        <p:sp>
          <p:nvSpPr>
            <p:cNvPr id="60584" name="Rectangle 68"/>
            <p:cNvSpPr>
              <a:spLocks noChangeArrowheads="1"/>
            </p:cNvSpPr>
            <p:nvPr/>
          </p:nvSpPr>
          <p:spPr bwMode="auto">
            <a:xfrm>
              <a:off x="1374" y="1020"/>
              <a:ext cx="47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5000"/>
                </a:spcAft>
                <a:buClr>
                  <a:srgbClr val="5EA1C2"/>
                </a:buClr>
                <a:buSzPct val="75000"/>
                <a:buFont typeface="Wingdings 3" panose="05040102010807070707" pitchFamily="18" charset="2"/>
                <a:buChar char=""/>
                <a:defRPr sz="2600">
                  <a:solidFill>
                    <a:schemeClr val="tx2"/>
                  </a:solidFill>
                  <a:latin typeface="Trebuchet MS" panose="020B0603020202020204" pitchFamily="34" charset="0"/>
                </a:defRPr>
              </a:lvl1pPr>
              <a:lvl2pPr marL="742950" indent="-285750">
                <a:spcBef>
                  <a:spcPct val="20000"/>
                </a:spcBef>
                <a:buClr>
                  <a:srgbClr val="5F5F5F"/>
                </a:buClr>
                <a:buSzPct val="65000"/>
                <a:buFont typeface="Wingdings" panose="05000000000000000000" pitchFamily="2" charset="2"/>
                <a:buChar char="§"/>
                <a:defRPr sz="2500">
                  <a:solidFill>
                    <a:schemeClr val="tx2"/>
                  </a:solidFill>
                  <a:latin typeface="Trebuchet MS" panose="020B0603020202020204" pitchFamily="34" charset="0"/>
                </a:defRPr>
              </a:lvl2pPr>
              <a:lvl3pPr marL="1143000" indent="-228600">
                <a:spcBef>
                  <a:spcPct val="20000"/>
                </a:spcBef>
                <a:buClr>
                  <a:schemeClr val="folHlink"/>
                </a:buClr>
                <a:buChar char="•"/>
                <a:defRPr sz="2400">
                  <a:solidFill>
                    <a:schemeClr val="tx2"/>
                  </a:solidFill>
                  <a:latin typeface="Trebuchet MS" panose="020B0603020202020204" pitchFamily="34" charset="0"/>
                </a:defRPr>
              </a:lvl3pPr>
              <a:lvl4pPr marL="1600200" indent="-228600">
                <a:spcBef>
                  <a:spcPct val="20000"/>
                </a:spcBef>
                <a:buClr>
                  <a:schemeClr val="tx1"/>
                </a:buClr>
                <a:buChar char="•"/>
                <a:defRPr sz="2000">
                  <a:solidFill>
                    <a:schemeClr val="tx2"/>
                  </a:solidFill>
                  <a:latin typeface="Trebuchet MS" panose="020B0603020202020204" pitchFamily="34" charset="0"/>
                </a:defRPr>
              </a:lvl4pPr>
              <a:lvl5pPr marL="2057400" indent="-228600">
                <a:spcBef>
                  <a:spcPct val="20000"/>
                </a:spcBef>
                <a:buChar char="•"/>
                <a:defRPr sz="1600">
                  <a:solidFill>
                    <a:schemeClr val="tx2"/>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2"/>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2"/>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2"/>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2"/>
                  </a:solidFill>
                  <a:latin typeface="Trebuchet MS" panose="020B0603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1" i="1"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t>5000 IBV</a:t>
              </a:r>
            </a:p>
          </p:txBody>
        </p:sp>
      </p:grpSp>
      <p:sp>
        <p:nvSpPr>
          <p:cNvPr id="60484" name="Text Box 69"/>
          <p:cNvSpPr txBox="1">
            <a:spLocks noChangeArrowheads="1"/>
          </p:cNvSpPr>
          <p:nvPr/>
        </p:nvSpPr>
        <p:spPr bwMode="auto">
          <a:xfrm>
            <a:off x="6248400" y="1165225"/>
            <a:ext cx="2209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spcAft>
                <a:spcPct val="25000"/>
              </a:spcAft>
              <a:buClr>
                <a:srgbClr val="5EA1C2"/>
              </a:buClr>
              <a:buSzPct val="75000"/>
              <a:buFont typeface="Wingdings 3" panose="05040102010807070707" pitchFamily="18" charset="2"/>
              <a:buChar char=""/>
              <a:defRPr sz="2600">
                <a:solidFill>
                  <a:schemeClr val="tx2"/>
                </a:solidFill>
                <a:latin typeface="Trebuchet MS" panose="020B0603020202020204" pitchFamily="34" charset="0"/>
              </a:defRPr>
            </a:lvl1pPr>
            <a:lvl2pPr marL="742950" indent="-285750">
              <a:spcBef>
                <a:spcPct val="20000"/>
              </a:spcBef>
              <a:buClr>
                <a:srgbClr val="5F5F5F"/>
              </a:buClr>
              <a:buSzPct val="65000"/>
              <a:buFont typeface="Wingdings" panose="05000000000000000000" pitchFamily="2" charset="2"/>
              <a:buChar char="§"/>
              <a:defRPr sz="2500">
                <a:solidFill>
                  <a:schemeClr val="tx2"/>
                </a:solidFill>
                <a:latin typeface="Trebuchet MS" panose="020B0603020202020204" pitchFamily="34" charset="0"/>
              </a:defRPr>
            </a:lvl2pPr>
            <a:lvl3pPr marL="1143000" indent="-228600">
              <a:spcBef>
                <a:spcPct val="20000"/>
              </a:spcBef>
              <a:buClr>
                <a:schemeClr val="folHlink"/>
              </a:buClr>
              <a:buChar char="•"/>
              <a:defRPr sz="2400">
                <a:solidFill>
                  <a:schemeClr val="tx2"/>
                </a:solidFill>
                <a:latin typeface="Trebuchet MS" panose="020B0603020202020204" pitchFamily="34" charset="0"/>
              </a:defRPr>
            </a:lvl3pPr>
            <a:lvl4pPr marL="1600200" indent="-228600">
              <a:spcBef>
                <a:spcPct val="20000"/>
              </a:spcBef>
              <a:buClr>
                <a:schemeClr val="tx1"/>
              </a:buClr>
              <a:buChar char="•"/>
              <a:defRPr sz="2000">
                <a:solidFill>
                  <a:schemeClr val="tx2"/>
                </a:solidFill>
                <a:latin typeface="Trebuchet MS" panose="020B0603020202020204" pitchFamily="34" charset="0"/>
              </a:defRPr>
            </a:lvl4pPr>
            <a:lvl5pPr marL="2057400" indent="-228600">
              <a:spcBef>
                <a:spcPct val="20000"/>
              </a:spcBef>
              <a:buChar char="•"/>
              <a:defRPr sz="1600">
                <a:solidFill>
                  <a:schemeClr val="tx2"/>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2"/>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2"/>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2"/>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2"/>
                </a:solidFill>
                <a:latin typeface="Trebuchet MS" panose="020B0603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t>Accrued GIBV Totals</a:t>
            </a:r>
          </a:p>
        </p:txBody>
      </p:sp>
      <p:grpSp>
        <p:nvGrpSpPr>
          <p:cNvPr id="60485" name="Group 71"/>
          <p:cNvGrpSpPr>
            <a:grpSpLocks/>
          </p:cNvGrpSpPr>
          <p:nvPr/>
        </p:nvGrpSpPr>
        <p:grpSpPr bwMode="auto">
          <a:xfrm>
            <a:off x="1971675" y="2398713"/>
            <a:ext cx="1143000" cy="406400"/>
            <a:chOff x="1056" y="1728"/>
            <a:chExt cx="384" cy="288"/>
          </a:xfrm>
        </p:grpSpPr>
        <p:sp>
          <p:nvSpPr>
            <p:cNvPr id="101" name="Oval 72">
              <a:extLst>
                <a:ext uri="{FF2B5EF4-FFF2-40B4-BE49-F238E27FC236}">
                  <a16:creationId xmlns:a16="http://schemas.microsoft.com/office/drawing/2014/main" id="{AD58A22B-7A0B-9841-A832-4F17C9B97E48}"/>
                </a:ext>
              </a:extLst>
            </p:cNvPr>
            <p:cNvSpPr>
              <a:spLocks noChangeArrowheads="1"/>
            </p:cNvSpPr>
            <p:nvPr/>
          </p:nvSpPr>
          <p:spPr bwMode="auto">
            <a:xfrm>
              <a:off x="1056" y="1728"/>
              <a:ext cx="384" cy="288"/>
            </a:xfrm>
            <a:prstGeom prst="ellipse">
              <a:avLst/>
            </a:prstGeom>
            <a:solidFill>
              <a:srgbClr val="FFFFFF"/>
            </a:solidFill>
            <a:ln w="9525">
              <a:solidFill>
                <a:srgbClr val="000000"/>
              </a:solid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mn-cs"/>
              </a:endParaRPr>
            </a:p>
          </p:txBody>
        </p:sp>
        <p:sp>
          <p:nvSpPr>
            <p:cNvPr id="102" name="Text Box 73">
              <a:extLst>
                <a:ext uri="{FF2B5EF4-FFF2-40B4-BE49-F238E27FC236}">
                  <a16:creationId xmlns:a16="http://schemas.microsoft.com/office/drawing/2014/main" id="{3426A55A-4097-3D41-846E-6A50AD00437D}"/>
                </a:ext>
              </a:extLst>
            </p:cNvPr>
            <p:cNvSpPr txBox="1">
              <a:spLocks noChangeArrowheads="1"/>
            </p:cNvSpPr>
            <p:nvPr/>
          </p:nvSpPr>
          <p:spPr bwMode="auto">
            <a:xfrm>
              <a:off x="1104" y="1776"/>
              <a:ext cx="326"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DDDDD"/>
                </a:buClr>
                <a:buFont typeface="Wingdings" pitchFamily="2" charset="2"/>
                <a:buChar char="§"/>
                <a:defRPr sz="3200" b="1">
                  <a:solidFill>
                    <a:schemeClr val="bg1"/>
                  </a:solidFill>
                  <a:latin typeface="Trebuchet MS" pitchFamily="34" charset="0"/>
                </a:defRPr>
              </a:lvl1pPr>
              <a:lvl2pPr marL="742950" indent="-285750">
                <a:spcBef>
                  <a:spcPct val="20000"/>
                </a:spcBef>
                <a:buClr>
                  <a:srgbClr val="DDDDDD"/>
                </a:buClr>
                <a:buFont typeface="Wingdings" pitchFamily="2" charset="2"/>
                <a:buChar char="§"/>
                <a:defRPr sz="2800" b="1">
                  <a:solidFill>
                    <a:schemeClr val="bg1"/>
                  </a:solidFill>
                  <a:latin typeface="Trebuchet MS" pitchFamily="34" charset="0"/>
                </a:defRPr>
              </a:lvl2pPr>
              <a:lvl3pPr marL="1143000" indent="-228600">
                <a:spcBef>
                  <a:spcPct val="20000"/>
                </a:spcBef>
                <a:buClr>
                  <a:srgbClr val="DDDDDD"/>
                </a:buClr>
                <a:buFont typeface="Wingdings" pitchFamily="2" charset="2"/>
                <a:buChar char="§"/>
                <a:defRPr sz="2400" b="1">
                  <a:solidFill>
                    <a:schemeClr val="bg1"/>
                  </a:solidFill>
                  <a:latin typeface="Trebuchet MS" pitchFamily="34" charset="0"/>
                </a:defRPr>
              </a:lvl3pPr>
              <a:lvl4pPr marL="1600200" indent="-228600">
                <a:spcBef>
                  <a:spcPct val="20000"/>
                </a:spcBef>
                <a:buClr>
                  <a:srgbClr val="DDDDDD"/>
                </a:buClr>
                <a:buFont typeface="Wingdings" pitchFamily="2" charset="2"/>
                <a:buChar char="§"/>
                <a:defRPr sz="2000" b="1">
                  <a:solidFill>
                    <a:schemeClr val="bg1"/>
                  </a:solidFill>
                  <a:latin typeface="Trebuchet MS" pitchFamily="34" charset="0"/>
                </a:defRPr>
              </a:lvl4pPr>
              <a:lvl5pPr marL="2057400" indent="-228600">
                <a:spcBef>
                  <a:spcPct val="20000"/>
                </a:spcBef>
                <a:buClr>
                  <a:srgbClr val="DDDDDD"/>
                </a:buClr>
                <a:buFont typeface="Wingdings" pitchFamily="2" charset="2"/>
                <a:buChar char="§"/>
                <a:defRPr sz="2000" b="1">
                  <a:solidFill>
                    <a:schemeClr val="bg1"/>
                  </a:solidFill>
                  <a:latin typeface="Trebuchet MS" pitchFamily="34" charset="0"/>
                </a:defRPr>
              </a:lvl5pPr>
              <a:lvl6pPr marL="25146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6pPr>
              <a:lvl7pPr marL="29718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7pPr>
              <a:lvl8pPr marL="34290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8pPr>
              <a:lvl9pPr marL="38862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0" cap="none" spc="0" normalizeH="0" baseline="0" noProof="0" dirty="0">
                  <a:ln>
                    <a:noFill/>
                  </a:ln>
                  <a:solidFill>
                    <a:srgbClr val="333399"/>
                  </a:solidFill>
                  <a:effectLst/>
                  <a:uLnTx/>
                  <a:uFillTx/>
                  <a:latin typeface="Calibri" panose="020F0502020204030204" pitchFamily="34" charset="0"/>
                  <a:ea typeface="+mn-ea"/>
                  <a:cs typeface="Arial" pitchFamily="34" charset="0"/>
                </a:rPr>
                <a:t>Motives</a:t>
              </a:r>
            </a:p>
          </p:txBody>
        </p:sp>
      </p:grpSp>
      <p:grpSp>
        <p:nvGrpSpPr>
          <p:cNvPr id="60486" name="Group 74"/>
          <p:cNvGrpSpPr>
            <a:grpSpLocks/>
          </p:cNvGrpSpPr>
          <p:nvPr/>
        </p:nvGrpSpPr>
        <p:grpSpPr bwMode="auto">
          <a:xfrm>
            <a:off x="3505200" y="2436813"/>
            <a:ext cx="1143000" cy="406400"/>
            <a:chOff x="1056" y="1728"/>
            <a:chExt cx="384" cy="288"/>
          </a:xfrm>
        </p:grpSpPr>
        <p:sp>
          <p:nvSpPr>
            <p:cNvPr id="104" name="Oval 75">
              <a:extLst>
                <a:ext uri="{FF2B5EF4-FFF2-40B4-BE49-F238E27FC236}">
                  <a16:creationId xmlns:a16="http://schemas.microsoft.com/office/drawing/2014/main" id="{1A27ED1C-E3D1-1F43-BB63-8A31B2263547}"/>
                </a:ext>
              </a:extLst>
            </p:cNvPr>
            <p:cNvSpPr>
              <a:spLocks noChangeArrowheads="1"/>
            </p:cNvSpPr>
            <p:nvPr/>
          </p:nvSpPr>
          <p:spPr bwMode="auto">
            <a:xfrm>
              <a:off x="1056" y="1728"/>
              <a:ext cx="384" cy="288"/>
            </a:xfrm>
            <a:prstGeom prst="ellipse">
              <a:avLst/>
            </a:prstGeom>
            <a:solidFill>
              <a:srgbClr val="FFFFFF"/>
            </a:solidFill>
            <a:ln w="9525">
              <a:solidFill>
                <a:srgbClr val="000000"/>
              </a:solid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mn-cs"/>
              </a:endParaRPr>
            </a:p>
          </p:txBody>
        </p:sp>
        <p:sp>
          <p:nvSpPr>
            <p:cNvPr id="105" name="Text Box 76">
              <a:extLst>
                <a:ext uri="{FF2B5EF4-FFF2-40B4-BE49-F238E27FC236}">
                  <a16:creationId xmlns:a16="http://schemas.microsoft.com/office/drawing/2014/main" id="{A993367D-F2C5-4A43-BC58-1F86BF27AD34}"/>
                </a:ext>
              </a:extLst>
            </p:cNvPr>
            <p:cNvSpPr txBox="1">
              <a:spLocks noChangeArrowheads="1"/>
            </p:cNvSpPr>
            <p:nvPr/>
          </p:nvSpPr>
          <p:spPr bwMode="auto">
            <a:xfrm>
              <a:off x="1056" y="1776"/>
              <a:ext cx="326"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DDDDD"/>
                </a:buClr>
                <a:buFont typeface="Wingdings" pitchFamily="2" charset="2"/>
                <a:buChar char="§"/>
                <a:defRPr sz="3200" b="1">
                  <a:solidFill>
                    <a:schemeClr val="bg1"/>
                  </a:solidFill>
                  <a:latin typeface="Trebuchet MS" pitchFamily="34" charset="0"/>
                </a:defRPr>
              </a:lvl1pPr>
              <a:lvl2pPr marL="742950" indent="-285750">
                <a:spcBef>
                  <a:spcPct val="20000"/>
                </a:spcBef>
                <a:buClr>
                  <a:srgbClr val="DDDDDD"/>
                </a:buClr>
                <a:buFont typeface="Wingdings" pitchFamily="2" charset="2"/>
                <a:buChar char="§"/>
                <a:defRPr sz="2800" b="1">
                  <a:solidFill>
                    <a:schemeClr val="bg1"/>
                  </a:solidFill>
                  <a:latin typeface="Trebuchet MS" pitchFamily="34" charset="0"/>
                </a:defRPr>
              </a:lvl2pPr>
              <a:lvl3pPr marL="1143000" indent="-228600">
                <a:spcBef>
                  <a:spcPct val="20000"/>
                </a:spcBef>
                <a:buClr>
                  <a:srgbClr val="DDDDDD"/>
                </a:buClr>
                <a:buFont typeface="Wingdings" pitchFamily="2" charset="2"/>
                <a:buChar char="§"/>
                <a:defRPr sz="2400" b="1">
                  <a:solidFill>
                    <a:schemeClr val="bg1"/>
                  </a:solidFill>
                  <a:latin typeface="Trebuchet MS" pitchFamily="34" charset="0"/>
                </a:defRPr>
              </a:lvl3pPr>
              <a:lvl4pPr marL="1600200" indent="-228600">
                <a:spcBef>
                  <a:spcPct val="20000"/>
                </a:spcBef>
                <a:buClr>
                  <a:srgbClr val="DDDDDD"/>
                </a:buClr>
                <a:buFont typeface="Wingdings" pitchFamily="2" charset="2"/>
                <a:buChar char="§"/>
                <a:defRPr sz="2000" b="1">
                  <a:solidFill>
                    <a:schemeClr val="bg1"/>
                  </a:solidFill>
                  <a:latin typeface="Trebuchet MS" pitchFamily="34" charset="0"/>
                </a:defRPr>
              </a:lvl4pPr>
              <a:lvl5pPr marL="2057400" indent="-228600">
                <a:spcBef>
                  <a:spcPct val="20000"/>
                </a:spcBef>
                <a:buClr>
                  <a:srgbClr val="DDDDDD"/>
                </a:buClr>
                <a:buFont typeface="Wingdings" pitchFamily="2" charset="2"/>
                <a:buChar char="§"/>
                <a:defRPr sz="2000" b="1">
                  <a:solidFill>
                    <a:schemeClr val="bg1"/>
                  </a:solidFill>
                  <a:latin typeface="Trebuchet MS" pitchFamily="34" charset="0"/>
                </a:defRPr>
              </a:lvl5pPr>
              <a:lvl6pPr marL="25146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6pPr>
              <a:lvl7pPr marL="29718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7pPr>
              <a:lvl8pPr marL="34290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8pPr>
              <a:lvl9pPr marL="38862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0" cap="none" spc="0" normalizeH="0" baseline="0" noProof="0" dirty="0">
                  <a:ln>
                    <a:noFill/>
                  </a:ln>
                  <a:solidFill>
                    <a:srgbClr val="333399"/>
                  </a:solidFill>
                  <a:effectLst/>
                  <a:uLnTx/>
                  <a:uFillTx/>
                  <a:latin typeface="Calibri" panose="020F0502020204030204" pitchFamily="34" charset="0"/>
                  <a:ea typeface="+mn-ea"/>
                  <a:cs typeface="Arial" pitchFamily="34" charset="0"/>
                </a:rPr>
                <a:t>  NC</a:t>
              </a:r>
            </a:p>
          </p:txBody>
        </p:sp>
      </p:grpSp>
      <p:grpSp>
        <p:nvGrpSpPr>
          <p:cNvPr id="60487" name="Group 77"/>
          <p:cNvGrpSpPr>
            <a:grpSpLocks/>
          </p:cNvGrpSpPr>
          <p:nvPr/>
        </p:nvGrpSpPr>
        <p:grpSpPr bwMode="auto">
          <a:xfrm>
            <a:off x="2743200" y="2000250"/>
            <a:ext cx="1143000" cy="407988"/>
            <a:chOff x="1056" y="1728"/>
            <a:chExt cx="384" cy="288"/>
          </a:xfrm>
        </p:grpSpPr>
        <p:sp>
          <p:nvSpPr>
            <p:cNvPr id="107" name="Oval 78">
              <a:extLst>
                <a:ext uri="{FF2B5EF4-FFF2-40B4-BE49-F238E27FC236}">
                  <a16:creationId xmlns:a16="http://schemas.microsoft.com/office/drawing/2014/main" id="{35FEDF88-167B-9446-B9D7-F7BA876FBA48}"/>
                </a:ext>
              </a:extLst>
            </p:cNvPr>
            <p:cNvSpPr>
              <a:spLocks noChangeArrowheads="1"/>
            </p:cNvSpPr>
            <p:nvPr/>
          </p:nvSpPr>
          <p:spPr bwMode="auto">
            <a:xfrm>
              <a:off x="1056" y="1728"/>
              <a:ext cx="384" cy="288"/>
            </a:xfrm>
            <a:prstGeom prst="ellipse">
              <a:avLst/>
            </a:prstGeom>
            <a:solidFill>
              <a:srgbClr val="FFFFFF"/>
            </a:solidFill>
            <a:ln w="9525">
              <a:solidFill>
                <a:srgbClr val="000000"/>
              </a:solid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mn-cs"/>
              </a:endParaRPr>
            </a:p>
          </p:txBody>
        </p:sp>
        <p:sp>
          <p:nvSpPr>
            <p:cNvPr id="108" name="Text Box 79">
              <a:extLst>
                <a:ext uri="{FF2B5EF4-FFF2-40B4-BE49-F238E27FC236}">
                  <a16:creationId xmlns:a16="http://schemas.microsoft.com/office/drawing/2014/main" id="{91AFBE71-106C-C74B-9897-CDB6223D1902}"/>
                </a:ext>
              </a:extLst>
            </p:cNvPr>
            <p:cNvSpPr txBox="1">
              <a:spLocks noChangeArrowheads="1"/>
            </p:cNvSpPr>
            <p:nvPr/>
          </p:nvSpPr>
          <p:spPr bwMode="auto">
            <a:xfrm>
              <a:off x="1104" y="1776"/>
              <a:ext cx="326"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DDDDD"/>
                </a:buClr>
                <a:buFont typeface="Wingdings" pitchFamily="2" charset="2"/>
                <a:buChar char="§"/>
                <a:defRPr sz="3200" b="1">
                  <a:solidFill>
                    <a:schemeClr val="bg1"/>
                  </a:solidFill>
                  <a:latin typeface="Trebuchet MS" pitchFamily="34" charset="0"/>
                </a:defRPr>
              </a:lvl1pPr>
              <a:lvl2pPr marL="742950" indent="-285750">
                <a:spcBef>
                  <a:spcPct val="20000"/>
                </a:spcBef>
                <a:buClr>
                  <a:srgbClr val="DDDDDD"/>
                </a:buClr>
                <a:buFont typeface="Wingdings" pitchFamily="2" charset="2"/>
                <a:buChar char="§"/>
                <a:defRPr sz="2800" b="1">
                  <a:solidFill>
                    <a:schemeClr val="bg1"/>
                  </a:solidFill>
                  <a:latin typeface="Trebuchet MS" pitchFamily="34" charset="0"/>
                </a:defRPr>
              </a:lvl2pPr>
              <a:lvl3pPr marL="1143000" indent="-228600">
                <a:spcBef>
                  <a:spcPct val="20000"/>
                </a:spcBef>
                <a:buClr>
                  <a:srgbClr val="DDDDDD"/>
                </a:buClr>
                <a:buFont typeface="Wingdings" pitchFamily="2" charset="2"/>
                <a:buChar char="§"/>
                <a:defRPr sz="2400" b="1">
                  <a:solidFill>
                    <a:schemeClr val="bg1"/>
                  </a:solidFill>
                  <a:latin typeface="Trebuchet MS" pitchFamily="34" charset="0"/>
                </a:defRPr>
              </a:lvl3pPr>
              <a:lvl4pPr marL="1600200" indent="-228600">
                <a:spcBef>
                  <a:spcPct val="20000"/>
                </a:spcBef>
                <a:buClr>
                  <a:srgbClr val="DDDDDD"/>
                </a:buClr>
                <a:buFont typeface="Wingdings" pitchFamily="2" charset="2"/>
                <a:buChar char="§"/>
                <a:defRPr sz="2000" b="1">
                  <a:solidFill>
                    <a:schemeClr val="bg1"/>
                  </a:solidFill>
                  <a:latin typeface="Trebuchet MS" pitchFamily="34" charset="0"/>
                </a:defRPr>
              </a:lvl4pPr>
              <a:lvl5pPr marL="2057400" indent="-228600">
                <a:spcBef>
                  <a:spcPct val="20000"/>
                </a:spcBef>
                <a:buClr>
                  <a:srgbClr val="DDDDDD"/>
                </a:buClr>
                <a:buFont typeface="Wingdings" pitchFamily="2" charset="2"/>
                <a:buChar char="§"/>
                <a:defRPr sz="2000" b="1">
                  <a:solidFill>
                    <a:schemeClr val="bg1"/>
                  </a:solidFill>
                  <a:latin typeface="Trebuchet MS" pitchFamily="34" charset="0"/>
                </a:defRPr>
              </a:lvl5pPr>
              <a:lvl6pPr marL="25146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6pPr>
              <a:lvl7pPr marL="29718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7pPr>
              <a:lvl8pPr marL="34290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8pPr>
              <a:lvl9pPr marL="38862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600" b="1" i="0" u="none" strike="noStrike" kern="0" cap="none" spc="0" normalizeH="0" baseline="0" noProof="0" dirty="0">
                  <a:ln>
                    <a:noFill/>
                  </a:ln>
                  <a:solidFill>
                    <a:srgbClr val="333399"/>
                  </a:solidFill>
                  <a:effectLst/>
                  <a:uLnTx/>
                  <a:uFillTx/>
                  <a:latin typeface="Calibri" panose="020F0502020204030204" pitchFamily="34" charset="0"/>
                  <a:ea typeface="+mn-ea"/>
                  <a:cs typeface="Arial" pitchFamily="34" charset="0"/>
                </a:rPr>
                <a:t>HP  </a:t>
              </a:r>
            </a:p>
          </p:txBody>
        </p:sp>
      </p:grpSp>
      <p:grpSp>
        <p:nvGrpSpPr>
          <p:cNvPr id="60488" name="Group 80"/>
          <p:cNvGrpSpPr>
            <a:grpSpLocks/>
          </p:cNvGrpSpPr>
          <p:nvPr/>
        </p:nvGrpSpPr>
        <p:grpSpPr bwMode="auto">
          <a:xfrm>
            <a:off x="1193800" y="2843213"/>
            <a:ext cx="1050925" cy="368300"/>
            <a:chOff x="1056" y="1728"/>
            <a:chExt cx="384" cy="295"/>
          </a:xfrm>
        </p:grpSpPr>
        <p:sp>
          <p:nvSpPr>
            <p:cNvPr id="110" name="Oval 81">
              <a:extLst>
                <a:ext uri="{FF2B5EF4-FFF2-40B4-BE49-F238E27FC236}">
                  <a16:creationId xmlns:a16="http://schemas.microsoft.com/office/drawing/2014/main" id="{2C895293-BDCF-614B-97F9-93E770643AF6}"/>
                </a:ext>
              </a:extLst>
            </p:cNvPr>
            <p:cNvSpPr>
              <a:spLocks noChangeArrowheads="1"/>
            </p:cNvSpPr>
            <p:nvPr/>
          </p:nvSpPr>
          <p:spPr bwMode="auto">
            <a:xfrm>
              <a:off x="1056" y="1728"/>
              <a:ext cx="384" cy="287"/>
            </a:xfrm>
            <a:prstGeom prst="ellipse">
              <a:avLst/>
            </a:prstGeom>
            <a:solidFill>
              <a:srgbClr val="FFFFFF"/>
            </a:solidFill>
            <a:ln w="9525">
              <a:solidFill>
                <a:srgbClr val="000000"/>
              </a:solid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mn-cs"/>
              </a:endParaRPr>
            </a:p>
          </p:txBody>
        </p:sp>
        <p:sp>
          <p:nvSpPr>
            <p:cNvPr id="111" name="Text Box 82">
              <a:extLst>
                <a:ext uri="{FF2B5EF4-FFF2-40B4-BE49-F238E27FC236}">
                  <a16:creationId xmlns:a16="http://schemas.microsoft.com/office/drawing/2014/main" id="{E5438364-0FD3-434A-98A2-CA5F7C27C2B0}"/>
                </a:ext>
              </a:extLst>
            </p:cNvPr>
            <p:cNvSpPr txBox="1">
              <a:spLocks noChangeArrowheads="1"/>
            </p:cNvSpPr>
            <p:nvPr/>
          </p:nvSpPr>
          <p:spPr bwMode="auto">
            <a:xfrm>
              <a:off x="1104" y="1776"/>
              <a:ext cx="326"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DDDDD"/>
                </a:buClr>
                <a:buFont typeface="Wingdings" pitchFamily="2" charset="2"/>
                <a:buChar char="§"/>
                <a:defRPr sz="3200" b="1">
                  <a:solidFill>
                    <a:schemeClr val="bg1"/>
                  </a:solidFill>
                  <a:latin typeface="Trebuchet MS" pitchFamily="34" charset="0"/>
                </a:defRPr>
              </a:lvl1pPr>
              <a:lvl2pPr marL="742950" indent="-285750">
                <a:spcBef>
                  <a:spcPct val="20000"/>
                </a:spcBef>
                <a:buClr>
                  <a:srgbClr val="DDDDDD"/>
                </a:buClr>
                <a:buFont typeface="Wingdings" pitchFamily="2" charset="2"/>
                <a:buChar char="§"/>
                <a:defRPr sz="2800" b="1">
                  <a:solidFill>
                    <a:schemeClr val="bg1"/>
                  </a:solidFill>
                  <a:latin typeface="Trebuchet MS" pitchFamily="34" charset="0"/>
                </a:defRPr>
              </a:lvl2pPr>
              <a:lvl3pPr marL="1143000" indent="-228600">
                <a:spcBef>
                  <a:spcPct val="20000"/>
                </a:spcBef>
                <a:buClr>
                  <a:srgbClr val="DDDDDD"/>
                </a:buClr>
                <a:buFont typeface="Wingdings" pitchFamily="2" charset="2"/>
                <a:buChar char="§"/>
                <a:defRPr sz="2400" b="1">
                  <a:solidFill>
                    <a:schemeClr val="bg1"/>
                  </a:solidFill>
                  <a:latin typeface="Trebuchet MS" pitchFamily="34" charset="0"/>
                </a:defRPr>
              </a:lvl3pPr>
              <a:lvl4pPr marL="1600200" indent="-228600">
                <a:spcBef>
                  <a:spcPct val="20000"/>
                </a:spcBef>
                <a:buClr>
                  <a:srgbClr val="DDDDDD"/>
                </a:buClr>
                <a:buFont typeface="Wingdings" pitchFamily="2" charset="2"/>
                <a:buChar char="§"/>
                <a:defRPr sz="2000" b="1">
                  <a:solidFill>
                    <a:schemeClr val="bg1"/>
                  </a:solidFill>
                  <a:latin typeface="Trebuchet MS" pitchFamily="34" charset="0"/>
                </a:defRPr>
              </a:lvl4pPr>
              <a:lvl5pPr marL="2057400" indent="-228600">
                <a:spcBef>
                  <a:spcPct val="20000"/>
                </a:spcBef>
                <a:buClr>
                  <a:srgbClr val="DDDDDD"/>
                </a:buClr>
                <a:buFont typeface="Wingdings" pitchFamily="2" charset="2"/>
                <a:buChar char="§"/>
                <a:defRPr sz="2000" b="1">
                  <a:solidFill>
                    <a:schemeClr val="bg1"/>
                  </a:solidFill>
                  <a:latin typeface="Trebuchet MS" pitchFamily="34" charset="0"/>
                </a:defRPr>
              </a:lvl5pPr>
              <a:lvl6pPr marL="25146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6pPr>
              <a:lvl7pPr marL="29718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7pPr>
              <a:lvl8pPr marL="34290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8pPr>
              <a:lvl9pPr marL="38862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0" cap="none" spc="0" normalizeH="0" baseline="0" noProof="0" dirty="0">
                  <a:ln>
                    <a:noFill/>
                  </a:ln>
                  <a:solidFill>
                    <a:srgbClr val="333399"/>
                  </a:solidFill>
                  <a:effectLst/>
                  <a:uLnTx/>
                  <a:uFillTx/>
                  <a:latin typeface="Calibri" panose="020F0502020204030204" pitchFamily="34" charset="0"/>
                  <a:ea typeface="+mn-ea"/>
                  <a:cs typeface="Arial" pitchFamily="34" charset="0"/>
                </a:rPr>
                <a:t>H &amp; N</a:t>
              </a:r>
            </a:p>
          </p:txBody>
        </p:sp>
      </p:grpSp>
      <p:grpSp>
        <p:nvGrpSpPr>
          <p:cNvPr id="60489" name="Group 83"/>
          <p:cNvGrpSpPr>
            <a:grpSpLocks/>
          </p:cNvGrpSpPr>
          <p:nvPr/>
        </p:nvGrpSpPr>
        <p:grpSpPr bwMode="auto">
          <a:xfrm>
            <a:off x="549275" y="3241675"/>
            <a:ext cx="974725" cy="368300"/>
            <a:chOff x="1056" y="1728"/>
            <a:chExt cx="384" cy="295"/>
          </a:xfrm>
        </p:grpSpPr>
        <p:sp>
          <p:nvSpPr>
            <p:cNvPr id="113" name="Oval 84">
              <a:extLst>
                <a:ext uri="{FF2B5EF4-FFF2-40B4-BE49-F238E27FC236}">
                  <a16:creationId xmlns:a16="http://schemas.microsoft.com/office/drawing/2014/main" id="{AFEEB518-7C80-F347-86AD-EC3C4BB2F3C4}"/>
                </a:ext>
              </a:extLst>
            </p:cNvPr>
            <p:cNvSpPr>
              <a:spLocks noChangeArrowheads="1"/>
            </p:cNvSpPr>
            <p:nvPr/>
          </p:nvSpPr>
          <p:spPr bwMode="auto">
            <a:xfrm>
              <a:off x="1056" y="1728"/>
              <a:ext cx="384" cy="287"/>
            </a:xfrm>
            <a:prstGeom prst="ellipse">
              <a:avLst/>
            </a:prstGeom>
            <a:solidFill>
              <a:srgbClr val="FFFFFF"/>
            </a:solidFill>
            <a:ln w="9525">
              <a:solidFill>
                <a:srgbClr val="000000"/>
              </a:solid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mn-cs"/>
              </a:endParaRPr>
            </a:p>
          </p:txBody>
        </p:sp>
        <p:sp>
          <p:nvSpPr>
            <p:cNvPr id="114" name="Text Box 85">
              <a:extLst>
                <a:ext uri="{FF2B5EF4-FFF2-40B4-BE49-F238E27FC236}">
                  <a16:creationId xmlns:a16="http://schemas.microsoft.com/office/drawing/2014/main" id="{E041B702-2A04-5440-97BE-94F9D7CF112A}"/>
                </a:ext>
              </a:extLst>
            </p:cNvPr>
            <p:cNvSpPr txBox="1">
              <a:spLocks noChangeArrowheads="1"/>
            </p:cNvSpPr>
            <p:nvPr/>
          </p:nvSpPr>
          <p:spPr bwMode="auto">
            <a:xfrm>
              <a:off x="1104" y="1776"/>
              <a:ext cx="326"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DDDDD"/>
                </a:buClr>
                <a:buFont typeface="Wingdings" pitchFamily="2" charset="2"/>
                <a:buChar char="§"/>
                <a:defRPr sz="3200" b="1">
                  <a:solidFill>
                    <a:schemeClr val="bg1"/>
                  </a:solidFill>
                  <a:latin typeface="Trebuchet MS" pitchFamily="34" charset="0"/>
                </a:defRPr>
              </a:lvl1pPr>
              <a:lvl2pPr marL="742950" indent="-285750">
                <a:spcBef>
                  <a:spcPct val="20000"/>
                </a:spcBef>
                <a:buClr>
                  <a:srgbClr val="DDDDDD"/>
                </a:buClr>
                <a:buFont typeface="Wingdings" pitchFamily="2" charset="2"/>
                <a:buChar char="§"/>
                <a:defRPr sz="2800" b="1">
                  <a:solidFill>
                    <a:schemeClr val="bg1"/>
                  </a:solidFill>
                  <a:latin typeface="Trebuchet MS" pitchFamily="34" charset="0"/>
                </a:defRPr>
              </a:lvl2pPr>
              <a:lvl3pPr marL="1143000" indent="-228600">
                <a:spcBef>
                  <a:spcPct val="20000"/>
                </a:spcBef>
                <a:buClr>
                  <a:srgbClr val="DDDDDD"/>
                </a:buClr>
                <a:buFont typeface="Wingdings" pitchFamily="2" charset="2"/>
                <a:buChar char="§"/>
                <a:defRPr sz="2400" b="1">
                  <a:solidFill>
                    <a:schemeClr val="bg1"/>
                  </a:solidFill>
                  <a:latin typeface="Trebuchet MS" pitchFamily="34" charset="0"/>
                </a:defRPr>
              </a:lvl3pPr>
              <a:lvl4pPr marL="1600200" indent="-228600">
                <a:spcBef>
                  <a:spcPct val="20000"/>
                </a:spcBef>
                <a:buClr>
                  <a:srgbClr val="DDDDDD"/>
                </a:buClr>
                <a:buFont typeface="Wingdings" pitchFamily="2" charset="2"/>
                <a:buChar char="§"/>
                <a:defRPr sz="2000" b="1">
                  <a:solidFill>
                    <a:schemeClr val="bg1"/>
                  </a:solidFill>
                  <a:latin typeface="Trebuchet MS" pitchFamily="34" charset="0"/>
                </a:defRPr>
              </a:lvl4pPr>
              <a:lvl5pPr marL="2057400" indent="-228600">
                <a:spcBef>
                  <a:spcPct val="20000"/>
                </a:spcBef>
                <a:buClr>
                  <a:srgbClr val="DDDDDD"/>
                </a:buClr>
                <a:buFont typeface="Wingdings" pitchFamily="2" charset="2"/>
                <a:buChar char="§"/>
                <a:defRPr sz="2000" b="1">
                  <a:solidFill>
                    <a:schemeClr val="bg1"/>
                  </a:solidFill>
                  <a:latin typeface="Trebuchet MS" pitchFamily="34" charset="0"/>
                </a:defRPr>
              </a:lvl5pPr>
              <a:lvl6pPr marL="25146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6pPr>
              <a:lvl7pPr marL="29718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7pPr>
              <a:lvl8pPr marL="34290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8pPr>
              <a:lvl9pPr marL="38862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0" cap="none" spc="0" normalizeH="0" baseline="0" noProof="0" dirty="0">
                  <a:ln>
                    <a:noFill/>
                  </a:ln>
                  <a:solidFill>
                    <a:srgbClr val="333399"/>
                  </a:solidFill>
                  <a:effectLst/>
                  <a:uLnTx/>
                  <a:uFillTx/>
                  <a:latin typeface="Calibri" panose="020F0502020204030204" pitchFamily="34" charset="0"/>
                  <a:ea typeface="+mn-ea"/>
                  <a:cs typeface="Arial" pitchFamily="34" charset="0"/>
                </a:rPr>
                <a:t>OPC-3</a:t>
              </a:r>
            </a:p>
          </p:txBody>
        </p:sp>
      </p:grpSp>
      <p:grpSp>
        <p:nvGrpSpPr>
          <p:cNvPr id="60490" name="Group 86"/>
          <p:cNvGrpSpPr>
            <a:grpSpLocks/>
          </p:cNvGrpSpPr>
          <p:nvPr/>
        </p:nvGrpSpPr>
        <p:grpSpPr bwMode="auto">
          <a:xfrm>
            <a:off x="2270125" y="2884488"/>
            <a:ext cx="974725" cy="368300"/>
            <a:chOff x="1056" y="1728"/>
            <a:chExt cx="384" cy="295"/>
          </a:xfrm>
        </p:grpSpPr>
        <p:sp>
          <p:nvSpPr>
            <p:cNvPr id="116" name="Oval 87">
              <a:extLst>
                <a:ext uri="{FF2B5EF4-FFF2-40B4-BE49-F238E27FC236}">
                  <a16:creationId xmlns:a16="http://schemas.microsoft.com/office/drawing/2014/main" id="{B08D5730-0AD6-944A-ABE3-978C460BF4B5}"/>
                </a:ext>
              </a:extLst>
            </p:cNvPr>
            <p:cNvSpPr>
              <a:spLocks noChangeArrowheads="1"/>
            </p:cNvSpPr>
            <p:nvPr/>
          </p:nvSpPr>
          <p:spPr bwMode="auto">
            <a:xfrm>
              <a:off x="1056" y="1728"/>
              <a:ext cx="384" cy="287"/>
            </a:xfrm>
            <a:prstGeom prst="ellipse">
              <a:avLst/>
            </a:prstGeom>
            <a:solidFill>
              <a:srgbClr val="FFFFFF"/>
            </a:solidFill>
            <a:ln w="9525">
              <a:solidFill>
                <a:srgbClr val="000000"/>
              </a:solid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mn-cs"/>
              </a:endParaRPr>
            </a:p>
          </p:txBody>
        </p:sp>
        <p:sp>
          <p:nvSpPr>
            <p:cNvPr id="117" name="Text Box 88">
              <a:extLst>
                <a:ext uri="{FF2B5EF4-FFF2-40B4-BE49-F238E27FC236}">
                  <a16:creationId xmlns:a16="http://schemas.microsoft.com/office/drawing/2014/main" id="{B6101DDD-98B6-4546-8163-8C1F9388A931}"/>
                </a:ext>
              </a:extLst>
            </p:cNvPr>
            <p:cNvSpPr txBox="1">
              <a:spLocks noChangeArrowheads="1"/>
            </p:cNvSpPr>
            <p:nvPr/>
          </p:nvSpPr>
          <p:spPr bwMode="auto">
            <a:xfrm>
              <a:off x="1104" y="1776"/>
              <a:ext cx="326"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DDDDD"/>
                </a:buClr>
                <a:buFont typeface="Wingdings" pitchFamily="2" charset="2"/>
                <a:buChar char="§"/>
                <a:defRPr sz="3200" b="1">
                  <a:solidFill>
                    <a:schemeClr val="bg1"/>
                  </a:solidFill>
                  <a:latin typeface="Trebuchet MS" pitchFamily="34" charset="0"/>
                </a:defRPr>
              </a:lvl1pPr>
              <a:lvl2pPr marL="742950" indent="-285750">
                <a:spcBef>
                  <a:spcPct val="20000"/>
                </a:spcBef>
                <a:buClr>
                  <a:srgbClr val="DDDDDD"/>
                </a:buClr>
                <a:buFont typeface="Wingdings" pitchFamily="2" charset="2"/>
                <a:buChar char="§"/>
                <a:defRPr sz="2800" b="1">
                  <a:solidFill>
                    <a:schemeClr val="bg1"/>
                  </a:solidFill>
                  <a:latin typeface="Trebuchet MS" pitchFamily="34" charset="0"/>
                </a:defRPr>
              </a:lvl2pPr>
              <a:lvl3pPr marL="1143000" indent="-228600">
                <a:spcBef>
                  <a:spcPct val="20000"/>
                </a:spcBef>
                <a:buClr>
                  <a:srgbClr val="DDDDDD"/>
                </a:buClr>
                <a:buFont typeface="Wingdings" pitchFamily="2" charset="2"/>
                <a:buChar char="§"/>
                <a:defRPr sz="2400" b="1">
                  <a:solidFill>
                    <a:schemeClr val="bg1"/>
                  </a:solidFill>
                  <a:latin typeface="Trebuchet MS" pitchFamily="34" charset="0"/>
                </a:defRPr>
              </a:lvl3pPr>
              <a:lvl4pPr marL="1600200" indent="-228600">
                <a:spcBef>
                  <a:spcPct val="20000"/>
                </a:spcBef>
                <a:buClr>
                  <a:srgbClr val="DDDDDD"/>
                </a:buClr>
                <a:buFont typeface="Wingdings" pitchFamily="2" charset="2"/>
                <a:buChar char="§"/>
                <a:defRPr sz="2000" b="1">
                  <a:solidFill>
                    <a:schemeClr val="bg1"/>
                  </a:solidFill>
                  <a:latin typeface="Trebuchet MS" pitchFamily="34" charset="0"/>
                </a:defRPr>
              </a:lvl4pPr>
              <a:lvl5pPr marL="2057400" indent="-228600">
                <a:spcBef>
                  <a:spcPct val="20000"/>
                </a:spcBef>
                <a:buClr>
                  <a:srgbClr val="DDDDDD"/>
                </a:buClr>
                <a:buFont typeface="Wingdings" pitchFamily="2" charset="2"/>
                <a:buChar char="§"/>
                <a:defRPr sz="2000" b="1">
                  <a:solidFill>
                    <a:schemeClr val="bg1"/>
                  </a:solidFill>
                  <a:latin typeface="Trebuchet MS" pitchFamily="34" charset="0"/>
                </a:defRPr>
              </a:lvl5pPr>
              <a:lvl6pPr marL="25146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6pPr>
              <a:lvl7pPr marL="29718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7pPr>
              <a:lvl8pPr marL="34290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8pPr>
              <a:lvl9pPr marL="38862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0" cap="none" spc="0" normalizeH="0" baseline="0" noProof="0" dirty="0">
                  <a:ln>
                    <a:noFill/>
                  </a:ln>
                  <a:solidFill>
                    <a:srgbClr val="333399"/>
                  </a:solidFill>
                  <a:effectLst/>
                  <a:uLnTx/>
                  <a:uFillTx/>
                  <a:latin typeface="Calibri" panose="020F0502020204030204" pitchFamily="34" charset="0"/>
                  <a:ea typeface="+mn-ea"/>
                  <a:cs typeface="Arial" pitchFamily="34" charset="0"/>
                </a:rPr>
                <a:t>OPC-3</a:t>
              </a:r>
            </a:p>
          </p:txBody>
        </p:sp>
      </p:grpSp>
      <p:grpSp>
        <p:nvGrpSpPr>
          <p:cNvPr id="60491" name="Group 89"/>
          <p:cNvGrpSpPr>
            <a:grpSpLocks/>
          </p:cNvGrpSpPr>
          <p:nvPr/>
        </p:nvGrpSpPr>
        <p:grpSpPr bwMode="auto">
          <a:xfrm>
            <a:off x="101600" y="3690938"/>
            <a:ext cx="1143000" cy="407987"/>
            <a:chOff x="1056" y="1728"/>
            <a:chExt cx="384" cy="288"/>
          </a:xfrm>
        </p:grpSpPr>
        <p:sp>
          <p:nvSpPr>
            <p:cNvPr id="119" name="Oval 90">
              <a:extLst>
                <a:ext uri="{FF2B5EF4-FFF2-40B4-BE49-F238E27FC236}">
                  <a16:creationId xmlns:a16="http://schemas.microsoft.com/office/drawing/2014/main" id="{DA9013BA-BA90-754C-B4E3-0E6CDCC87218}"/>
                </a:ext>
              </a:extLst>
            </p:cNvPr>
            <p:cNvSpPr>
              <a:spLocks noChangeArrowheads="1"/>
            </p:cNvSpPr>
            <p:nvPr/>
          </p:nvSpPr>
          <p:spPr bwMode="auto">
            <a:xfrm>
              <a:off x="1056" y="1728"/>
              <a:ext cx="384" cy="288"/>
            </a:xfrm>
            <a:prstGeom prst="ellipse">
              <a:avLst/>
            </a:prstGeom>
            <a:solidFill>
              <a:srgbClr val="FFFFFF"/>
            </a:solidFill>
            <a:ln w="9525">
              <a:solidFill>
                <a:srgbClr val="000000"/>
              </a:solid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mn-cs"/>
              </a:endParaRPr>
            </a:p>
          </p:txBody>
        </p:sp>
        <p:sp>
          <p:nvSpPr>
            <p:cNvPr id="120" name="Text Box 91">
              <a:extLst>
                <a:ext uri="{FF2B5EF4-FFF2-40B4-BE49-F238E27FC236}">
                  <a16:creationId xmlns:a16="http://schemas.microsoft.com/office/drawing/2014/main" id="{2C161D02-E7B9-9A48-AFD0-08F5EF1C75A2}"/>
                </a:ext>
              </a:extLst>
            </p:cNvPr>
            <p:cNvSpPr txBox="1">
              <a:spLocks noChangeArrowheads="1"/>
            </p:cNvSpPr>
            <p:nvPr/>
          </p:nvSpPr>
          <p:spPr bwMode="auto">
            <a:xfrm>
              <a:off x="1104" y="1776"/>
              <a:ext cx="326"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DDDDD"/>
                </a:buClr>
                <a:buFont typeface="Wingdings" pitchFamily="2" charset="2"/>
                <a:buChar char="§"/>
                <a:defRPr sz="3200" b="1">
                  <a:solidFill>
                    <a:schemeClr val="bg1"/>
                  </a:solidFill>
                  <a:latin typeface="Trebuchet MS" pitchFamily="34" charset="0"/>
                </a:defRPr>
              </a:lvl1pPr>
              <a:lvl2pPr marL="742950" indent="-285750">
                <a:spcBef>
                  <a:spcPct val="20000"/>
                </a:spcBef>
                <a:buClr>
                  <a:srgbClr val="DDDDDD"/>
                </a:buClr>
                <a:buFont typeface="Wingdings" pitchFamily="2" charset="2"/>
                <a:buChar char="§"/>
                <a:defRPr sz="2800" b="1">
                  <a:solidFill>
                    <a:schemeClr val="bg1"/>
                  </a:solidFill>
                  <a:latin typeface="Trebuchet MS" pitchFamily="34" charset="0"/>
                </a:defRPr>
              </a:lvl2pPr>
              <a:lvl3pPr marL="1143000" indent="-228600">
                <a:spcBef>
                  <a:spcPct val="20000"/>
                </a:spcBef>
                <a:buClr>
                  <a:srgbClr val="DDDDDD"/>
                </a:buClr>
                <a:buFont typeface="Wingdings" pitchFamily="2" charset="2"/>
                <a:buChar char="§"/>
                <a:defRPr sz="2400" b="1">
                  <a:solidFill>
                    <a:schemeClr val="bg1"/>
                  </a:solidFill>
                  <a:latin typeface="Trebuchet MS" pitchFamily="34" charset="0"/>
                </a:defRPr>
              </a:lvl3pPr>
              <a:lvl4pPr marL="1600200" indent="-228600">
                <a:spcBef>
                  <a:spcPct val="20000"/>
                </a:spcBef>
                <a:buClr>
                  <a:srgbClr val="DDDDDD"/>
                </a:buClr>
                <a:buFont typeface="Wingdings" pitchFamily="2" charset="2"/>
                <a:buChar char="§"/>
                <a:defRPr sz="2000" b="1">
                  <a:solidFill>
                    <a:schemeClr val="bg1"/>
                  </a:solidFill>
                  <a:latin typeface="Trebuchet MS" pitchFamily="34" charset="0"/>
                </a:defRPr>
              </a:lvl4pPr>
              <a:lvl5pPr marL="2057400" indent="-228600">
                <a:spcBef>
                  <a:spcPct val="20000"/>
                </a:spcBef>
                <a:buClr>
                  <a:srgbClr val="DDDDDD"/>
                </a:buClr>
                <a:buFont typeface="Wingdings" pitchFamily="2" charset="2"/>
                <a:buChar char="§"/>
                <a:defRPr sz="2000" b="1">
                  <a:solidFill>
                    <a:schemeClr val="bg1"/>
                  </a:solidFill>
                  <a:latin typeface="Trebuchet MS" pitchFamily="34" charset="0"/>
                </a:defRPr>
              </a:lvl5pPr>
              <a:lvl6pPr marL="25146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6pPr>
              <a:lvl7pPr marL="29718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7pPr>
              <a:lvl8pPr marL="34290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8pPr>
              <a:lvl9pPr marL="38862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0" cap="none" spc="0" normalizeH="0" baseline="0" noProof="0" dirty="0">
                  <a:ln>
                    <a:noFill/>
                  </a:ln>
                  <a:solidFill>
                    <a:srgbClr val="333399"/>
                  </a:solidFill>
                  <a:effectLst/>
                  <a:uLnTx/>
                  <a:uFillTx/>
                  <a:latin typeface="Calibri" panose="020F0502020204030204" pitchFamily="34" charset="0"/>
                  <a:ea typeface="+mn-ea"/>
                  <a:cs typeface="Arial" pitchFamily="34" charset="0"/>
                </a:rPr>
                <a:t>Motives</a:t>
              </a:r>
            </a:p>
          </p:txBody>
        </p:sp>
      </p:grpSp>
      <p:sp>
        <p:nvSpPr>
          <p:cNvPr id="121" name="Oval 93">
            <a:extLst>
              <a:ext uri="{FF2B5EF4-FFF2-40B4-BE49-F238E27FC236}">
                <a16:creationId xmlns:a16="http://schemas.microsoft.com/office/drawing/2014/main" id="{1E6E81D7-712D-F24C-9815-C8741408539C}"/>
              </a:ext>
            </a:extLst>
          </p:cNvPr>
          <p:cNvSpPr>
            <a:spLocks noChangeArrowheads="1"/>
          </p:cNvSpPr>
          <p:nvPr/>
        </p:nvSpPr>
        <p:spPr bwMode="auto">
          <a:xfrm>
            <a:off x="1577975" y="3281363"/>
            <a:ext cx="1050925" cy="358775"/>
          </a:xfrm>
          <a:prstGeom prst="ellipse">
            <a:avLst/>
          </a:prstGeom>
          <a:solidFill>
            <a:srgbClr val="FFFFFF"/>
          </a:solidFill>
          <a:ln w="9525">
            <a:solidFill>
              <a:srgbClr val="000000"/>
            </a:solidFill>
            <a:round/>
            <a:headEnd/>
            <a:tailEnd/>
          </a:ln>
          <a:effectLst/>
        </p:spPr>
        <p:txBody>
          <a:bodyPr wrap="none" lIns="91436" tIns="45718" rIns="91436" bIns="45718"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mn-cs"/>
            </a:endParaRPr>
          </a:p>
        </p:txBody>
      </p:sp>
      <p:sp>
        <p:nvSpPr>
          <p:cNvPr id="60493" name="Text Box 94"/>
          <p:cNvSpPr txBox="1">
            <a:spLocks noChangeArrowheads="1"/>
          </p:cNvSpPr>
          <p:nvPr/>
        </p:nvSpPr>
        <p:spPr bwMode="auto">
          <a:xfrm>
            <a:off x="1709738" y="3257550"/>
            <a:ext cx="8921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spcAft>
                <a:spcPct val="25000"/>
              </a:spcAft>
              <a:buClr>
                <a:srgbClr val="5EA1C2"/>
              </a:buClr>
              <a:buSzPct val="75000"/>
              <a:buFont typeface="Wingdings 3" panose="05040102010807070707" pitchFamily="18" charset="2"/>
              <a:buChar char=""/>
              <a:defRPr sz="2600">
                <a:solidFill>
                  <a:schemeClr val="tx2"/>
                </a:solidFill>
                <a:latin typeface="Trebuchet MS" panose="020B0603020202020204" pitchFamily="34" charset="0"/>
              </a:defRPr>
            </a:lvl1pPr>
            <a:lvl2pPr marL="742950" indent="-285750">
              <a:spcBef>
                <a:spcPct val="20000"/>
              </a:spcBef>
              <a:buClr>
                <a:srgbClr val="5F5F5F"/>
              </a:buClr>
              <a:buSzPct val="65000"/>
              <a:buFont typeface="Wingdings" panose="05000000000000000000" pitchFamily="2" charset="2"/>
              <a:buChar char="§"/>
              <a:defRPr sz="2500">
                <a:solidFill>
                  <a:schemeClr val="tx2"/>
                </a:solidFill>
                <a:latin typeface="Trebuchet MS" panose="020B0603020202020204" pitchFamily="34" charset="0"/>
              </a:defRPr>
            </a:lvl2pPr>
            <a:lvl3pPr marL="1143000" indent="-228600">
              <a:spcBef>
                <a:spcPct val="20000"/>
              </a:spcBef>
              <a:buClr>
                <a:schemeClr val="folHlink"/>
              </a:buClr>
              <a:buChar char="•"/>
              <a:defRPr sz="2400">
                <a:solidFill>
                  <a:schemeClr val="tx2"/>
                </a:solidFill>
                <a:latin typeface="Trebuchet MS" panose="020B0603020202020204" pitchFamily="34" charset="0"/>
              </a:defRPr>
            </a:lvl3pPr>
            <a:lvl4pPr marL="1600200" indent="-228600">
              <a:spcBef>
                <a:spcPct val="20000"/>
              </a:spcBef>
              <a:buClr>
                <a:schemeClr val="tx1"/>
              </a:buClr>
              <a:buChar char="•"/>
              <a:defRPr sz="2000">
                <a:solidFill>
                  <a:schemeClr val="tx2"/>
                </a:solidFill>
                <a:latin typeface="Trebuchet MS" panose="020B0603020202020204" pitchFamily="34" charset="0"/>
              </a:defRPr>
            </a:lvl4pPr>
            <a:lvl5pPr marL="2057400" indent="-228600">
              <a:spcBef>
                <a:spcPct val="20000"/>
              </a:spcBef>
              <a:buChar char="•"/>
              <a:defRPr sz="1600">
                <a:solidFill>
                  <a:schemeClr val="tx2"/>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2"/>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2"/>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2"/>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2"/>
                </a:solidFill>
                <a:latin typeface="Trebuchet MS" panose="020B0603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200" b="1" i="0" u="none" strike="noStrike" kern="1200" cap="none" spc="0" normalizeH="0" baseline="0" noProof="0" smtClean="0">
                <a:ln>
                  <a:noFill/>
                </a:ln>
                <a:solidFill>
                  <a:srgbClr val="333399"/>
                </a:solidFill>
                <a:effectLst/>
                <a:uLnTx/>
                <a:uFillTx/>
                <a:latin typeface="Calibri" panose="020F0502020204030204" pitchFamily="34" charset="0"/>
                <a:ea typeface="+mn-ea"/>
                <a:cs typeface="Arial" panose="020B0604020202020204" pitchFamily="34" charset="0"/>
              </a:rPr>
              <a:t>Personal Care</a:t>
            </a:r>
          </a:p>
        </p:txBody>
      </p:sp>
      <p:grpSp>
        <p:nvGrpSpPr>
          <p:cNvPr id="60494" name="Group 95"/>
          <p:cNvGrpSpPr>
            <a:grpSpLocks/>
          </p:cNvGrpSpPr>
          <p:nvPr/>
        </p:nvGrpSpPr>
        <p:grpSpPr bwMode="auto">
          <a:xfrm>
            <a:off x="3273425" y="2919413"/>
            <a:ext cx="987425" cy="338137"/>
            <a:chOff x="1056" y="1726"/>
            <a:chExt cx="384" cy="330"/>
          </a:xfrm>
        </p:grpSpPr>
        <p:sp>
          <p:nvSpPr>
            <p:cNvPr id="124" name="Oval 96">
              <a:extLst>
                <a:ext uri="{FF2B5EF4-FFF2-40B4-BE49-F238E27FC236}">
                  <a16:creationId xmlns:a16="http://schemas.microsoft.com/office/drawing/2014/main" id="{C3A09F60-FD31-8A44-97F9-A002C5CE8D58}"/>
                </a:ext>
              </a:extLst>
            </p:cNvPr>
            <p:cNvSpPr>
              <a:spLocks noChangeArrowheads="1"/>
            </p:cNvSpPr>
            <p:nvPr/>
          </p:nvSpPr>
          <p:spPr bwMode="auto">
            <a:xfrm>
              <a:off x="1056" y="1728"/>
              <a:ext cx="384" cy="288"/>
            </a:xfrm>
            <a:prstGeom prst="ellipse">
              <a:avLst/>
            </a:prstGeom>
            <a:solidFill>
              <a:srgbClr val="FFFFFF"/>
            </a:solidFill>
            <a:ln w="9525">
              <a:solidFill>
                <a:srgbClr val="000000"/>
              </a:solid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mn-cs"/>
              </a:endParaRPr>
            </a:p>
          </p:txBody>
        </p:sp>
        <p:sp>
          <p:nvSpPr>
            <p:cNvPr id="125" name="Text Box 97">
              <a:extLst>
                <a:ext uri="{FF2B5EF4-FFF2-40B4-BE49-F238E27FC236}">
                  <a16:creationId xmlns:a16="http://schemas.microsoft.com/office/drawing/2014/main" id="{6B456286-8C78-A543-99BC-E2337AAD96A2}"/>
                </a:ext>
              </a:extLst>
            </p:cNvPr>
            <p:cNvSpPr txBox="1">
              <a:spLocks noChangeArrowheads="1"/>
            </p:cNvSpPr>
            <p:nvPr/>
          </p:nvSpPr>
          <p:spPr bwMode="auto">
            <a:xfrm>
              <a:off x="1104" y="1726"/>
              <a:ext cx="32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DDDDD"/>
                </a:buClr>
                <a:buFont typeface="Wingdings" pitchFamily="2" charset="2"/>
                <a:buChar char="§"/>
                <a:defRPr sz="3200" b="1">
                  <a:solidFill>
                    <a:schemeClr val="bg1"/>
                  </a:solidFill>
                  <a:latin typeface="Trebuchet MS" pitchFamily="34" charset="0"/>
                </a:defRPr>
              </a:lvl1pPr>
              <a:lvl2pPr marL="742950" indent="-285750">
                <a:spcBef>
                  <a:spcPct val="20000"/>
                </a:spcBef>
                <a:buClr>
                  <a:srgbClr val="DDDDDD"/>
                </a:buClr>
                <a:buFont typeface="Wingdings" pitchFamily="2" charset="2"/>
                <a:buChar char="§"/>
                <a:defRPr sz="2800" b="1">
                  <a:solidFill>
                    <a:schemeClr val="bg1"/>
                  </a:solidFill>
                  <a:latin typeface="Trebuchet MS" pitchFamily="34" charset="0"/>
                </a:defRPr>
              </a:lvl2pPr>
              <a:lvl3pPr marL="1143000" indent="-228600">
                <a:spcBef>
                  <a:spcPct val="20000"/>
                </a:spcBef>
                <a:buClr>
                  <a:srgbClr val="DDDDDD"/>
                </a:buClr>
                <a:buFont typeface="Wingdings" pitchFamily="2" charset="2"/>
                <a:buChar char="§"/>
                <a:defRPr sz="2400" b="1">
                  <a:solidFill>
                    <a:schemeClr val="bg1"/>
                  </a:solidFill>
                  <a:latin typeface="Trebuchet MS" pitchFamily="34" charset="0"/>
                </a:defRPr>
              </a:lvl3pPr>
              <a:lvl4pPr marL="1600200" indent="-228600">
                <a:spcBef>
                  <a:spcPct val="20000"/>
                </a:spcBef>
                <a:buClr>
                  <a:srgbClr val="DDDDDD"/>
                </a:buClr>
                <a:buFont typeface="Wingdings" pitchFamily="2" charset="2"/>
                <a:buChar char="§"/>
                <a:defRPr sz="2000" b="1">
                  <a:solidFill>
                    <a:schemeClr val="bg1"/>
                  </a:solidFill>
                  <a:latin typeface="Trebuchet MS" pitchFamily="34" charset="0"/>
                </a:defRPr>
              </a:lvl4pPr>
              <a:lvl5pPr marL="2057400" indent="-228600">
                <a:spcBef>
                  <a:spcPct val="20000"/>
                </a:spcBef>
                <a:buClr>
                  <a:srgbClr val="DDDDDD"/>
                </a:buClr>
                <a:buFont typeface="Wingdings" pitchFamily="2" charset="2"/>
                <a:buChar char="§"/>
                <a:defRPr sz="2000" b="1">
                  <a:solidFill>
                    <a:schemeClr val="bg1"/>
                  </a:solidFill>
                  <a:latin typeface="Trebuchet MS" pitchFamily="34" charset="0"/>
                </a:defRPr>
              </a:lvl5pPr>
              <a:lvl6pPr marL="25146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6pPr>
              <a:lvl7pPr marL="29718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7pPr>
              <a:lvl8pPr marL="34290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8pPr>
              <a:lvl9pPr marL="38862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600" b="1" i="0" u="none" strike="noStrike" kern="0" cap="none" spc="0" normalizeH="0" baseline="0" noProof="0" dirty="0">
                  <a:ln>
                    <a:noFill/>
                  </a:ln>
                  <a:solidFill>
                    <a:srgbClr val="333399"/>
                  </a:solidFill>
                  <a:effectLst/>
                  <a:uLnTx/>
                  <a:uFillTx/>
                  <a:latin typeface="Calibri" panose="020F0502020204030204" pitchFamily="34" charset="0"/>
                  <a:ea typeface="+mn-ea"/>
                  <a:cs typeface="Arial" pitchFamily="34" charset="0"/>
                </a:rPr>
                <a:t>Web</a:t>
              </a:r>
            </a:p>
          </p:txBody>
        </p:sp>
      </p:grpSp>
      <p:grpSp>
        <p:nvGrpSpPr>
          <p:cNvPr id="60495" name="Group 98"/>
          <p:cNvGrpSpPr>
            <a:grpSpLocks/>
          </p:cNvGrpSpPr>
          <p:nvPr/>
        </p:nvGrpSpPr>
        <p:grpSpPr bwMode="auto">
          <a:xfrm>
            <a:off x="1263650" y="3738563"/>
            <a:ext cx="1006475" cy="393700"/>
            <a:chOff x="1056" y="1728"/>
            <a:chExt cx="384" cy="340"/>
          </a:xfrm>
        </p:grpSpPr>
        <p:sp>
          <p:nvSpPr>
            <p:cNvPr id="127" name="Oval 99">
              <a:extLst>
                <a:ext uri="{FF2B5EF4-FFF2-40B4-BE49-F238E27FC236}">
                  <a16:creationId xmlns:a16="http://schemas.microsoft.com/office/drawing/2014/main" id="{64988E5E-FBE7-9943-BEC9-D2D64A44B1B7}"/>
                </a:ext>
              </a:extLst>
            </p:cNvPr>
            <p:cNvSpPr>
              <a:spLocks noChangeArrowheads="1"/>
            </p:cNvSpPr>
            <p:nvPr/>
          </p:nvSpPr>
          <p:spPr bwMode="auto">
            <a:xfrm>
              <a:off x="1056" y="1728"/>
              <a:ext cx="384" cy="288"/>
            </a:xfrm>
            <a:prstGeom prst="ellipse">
              <a:avLst/>
            </a:prstGeom>
            <a:solidFill>
              <a:srgbClr val="FFFFFF"/>
            </a:solidFill>
            <a:ln w="9525">
              <a:solidFill>
                <a:srgbClr val="000000"/>
              </a:solid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mn-cs"/>
              </a:endParaRPr>
            </a:p>
          </p:txBody>
        </p:sp>
        <p:sp>
          <p:nvSpPr>
            <p:cNvPr id="128" name="Text Box 100">
              <a:extLst>
                <a:ext uri="{FF2B5EF4-FFF2-40B4-BE49-F238E27FC236}">
                  <a16:creationId xmlns:a16="http://schemas.microsoft.com/office/drawing/2014/main" id="{CDA34D7D-EBA3-E54C-A15C-CC26FA77EDED}"/>
                </a:ext>
              </a:extLst>
            </p:cNvPr>
            <p:cNvSpPr txBox="1">
              <a:spLocks noChangeArrowheads="1"/>
            </p:cNvSpPr>
            <p:nvPr/>
          </p:nvSpPr>
          <p:spPr bwMode="auto">
            <a:xfrm>
              <a:off x="1104" y="1776"/>
              <a:ext cx="326"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DDDDD"/>
                </a:buClr>
                <a:buFont typeface="Wingdings" pitchFamily="2" charset="2"/>
                <a:buChar char="§"/>
                <a:defRPr sz="3200" b="1">
                  <a:solidFill>
                    <a:schemeClr val="bg1"/>
                  </a:solidFill>
                  <a:latin typeface="Trebuchet MS" pitchFamily="34" charset="0"/>
                </a:defRPr>
              </a:lvl1pPr>
              <a:lvl2pPr marL="742950" indent="-285750">
                <a:spcBef>
                  <a:spcPct val="20000"/>
                </a:spcBef>
                <a:buClr>
                  <a:srgbClr val="DDDDDD"/>
                </a:buClr>
                <a:buFont typeface="Wingdings" pitchFamily="2" charset="2"/>
                <a:buChar char="§"/>
                <a:defRPr sz="2800" b="1">
                  <a:solidFill>
                    <a:schemeClr val="bg1"/>
                  </a:solidFill>
                  <a:latin typeface="Trebuchet MS" pitchFamily="34" charset="0"/>
                </a:defRPr>
              </a:lvl2pPr>
              <a:lvl3pPr marL="1143000" indent="-228600">
                <a:spcBef>
                  <a:spcPct val="20000"/>
                </a:spcBef>
                <a:buClr>
                  <a:srgbClr val="DDDDDD"/>
                </a:buClr>
                <a:buFont typeface="Wingdings" pitchFamily="2" charset="2"/>
                <a:buChar char="§"/>
                <a:defRPr sz="2400" b="1">
                  <a:solidFill>
                    <a:schemeClr val="bg1"/>
                  </a:solidFill>
                  <a:latin typeface="Trebuchet MS" pitchFamily="34" charset="0"/>
                </a:defRPr>
              </a:lvl3pPr>
              <a:lvl4pPr marL="1600200" indent="-228600">
                <a:spcBef>
                  <a:spcPct val="20000"/>
                </a:spcBef>
                <a:buClr>
                  <a:srgbClr val="DDDDDD"/>
                </a:buClr>
                <a:buFont typeface="Wingdings" pitchFamily="2" charset="2"/>
                <a:buChar char="§"/>
                <a:defRPr sz="2000" b="1">
                  <a:solidFill>
                    <a:schemeClr val="bg1"/>
                  </a:solidFill>
                  <a:latin typeface="Trebuchet MS" pitchFamily="34" charset="0"/>
                </a:defRPr>
              </a:lvl4pPr>
              <a:lvl5pPr marL="2057400" indent="-228600">
                <a:spcBef>
                  <a:spcPct val="20000"/>
                </a:spcBef>
                <a:buClr>
                  <a:srgbClr val="DDDDDD"/>
                </a:buClr>
                <a:buFont typeface="Wingdings" pitchFamily="2" charset="2"/>
                <a:buChar char="§"/>
                <a:defRPr sz="2000" b="1">
                  <a:solidFill>
                    <a:schemeClr val="bg1"/>
                  </a:solidFill>
                  <a:latin typeface="Trebuchet MS" pitchFamily="34" charset="0"/>
                </a:defRPr>
              </a:lvl5pPr>
              <a:lvl6pPr marL="25146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6pPr>
              <a:lvl7pPr marL="29718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7pPr>
              <a:lvl8pPr marL="34290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8pPr>
              <a:lvl9pPr marL="38862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600" b="1" i="0" u="none" strike="noStrike" kern="0" cap="none" spc="0" normalizeH="0" baseline="0" noProof="0" dirty="0">
                  <a:ln>
                    <a:noFill/>
                  </a:ln>
                  <a:solidFill>
                    <a:srgbClr val="333399"/>
                  </a:solidFill>
                  <a:effectLst/>
                  <a:uLnTx/>
                  <a:uFillTx/>
                  <a:latin typeface="Calibri" panose="020F0502020204030204" pitchFamily="34" charset="0"/>
                  <a:ea typeface="+mn-ea"/>
                  <a:cs typeface="Arial" pitchFamily="34" charset="0"/>
                </a:rPr>
                <a:t>HP</a:t>
              </a:r>
            </a:p>
          </p:txBody>
        </p:sp>
      </p:grpSp>
      <p:sp>
        <p:nvSpPr>
          <p:cNvPr id="129" name="Line 108">
            <a:extLst>
              <a:ext uri="{FF2B5EF4-FFF2-40B4-BE49-F238E27FC236}">
                <a16:creationId xmlns:a16="http://schemas.microsoft.com/office/drawing/2014/main" id="{1F4E2D04-5208-AB4B-9112-CCBAC2596B41}"/>
              </a:ext>
            </a:extLst>
          </p:cNvPr>
          <p:cNvSpPr>
            <a:spLocks noChangeShapeType="1"/>
          </p:cNvSpPr>
          <p:nvPr/>
        </p:nvSpPr>
        <p:spPr bwMode="auto">
          <a:xfrm flipV="1">
            <a:off x="3733800" y="2743200"/>
            <a:ext cx="228600" cy="228600"/>
          </a:xfrm>
          <a:prstGeom prst="line">
            <a:avLst/>
          </a:prstGeom>
          <a:noFill/>
          <a:ln w="34925">
            <a:solidFill>
              <a:srgbClr val="FFFFFF"/>
            </a:solidFill>
            <a:round/>
            <a:headEnd/>
            <a:tailEnd/>
          </a:ln>
          <a:effectLst/>
        </p:spPr>
        <p:txBody>
          <a:bodyPr lIns="91436" tIns="45718" rIns="91436" bIns="4571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grpSp>
        <p:nvGrpSpPr>
          <p:cNvPr id="60497" name="Group 109"/>
          <p:cNvGrpSpPr>
            <a:grpSpLocks/>
          </p:cNvGrpSpPr>
          <p:nvPr/>
        </p:nvGrpSpPr>
        <p:grpSpPr bwMode="auto">
          <a:xfrm>
            <a:off x="2727325" y="3314700"/>
            <a:ext cx="1006475" cy="393700"/>
            <a:chOff x="1056" y="1728"/>
            <a:chExt cx="384" cy="340"/>
          </a:xfrm>
        </p:grpSpPr>
        <p:sp>
          <p:nvSpPr>
            <p:cNvPr id="131" name="Oval 110">
              <a:extLst>
                <a:ext uri="{FF2B5EF4-FFF2-40B4-BE49-F238E27FC236}">
                  <a16:creationId xmlns:a16="http://schemas.microsoft.com/office/drawing/2014/main" id="{E0A494BE-1AD7-B246-9F52-9B62089C670B}"/>
                </a:ext>
              </a:extLst>
            </p:cNvPr>
            <p:cNvSpPr>
              <a:spLocks noChangeArrowheads="1"/>
            </p:cNvSpPr>
            <p:nvPr/>
          </p:nvSpPr>
          <p:spPr bwMode="auto">
            <a:xfrm>
              <a:off x="1056" y="1728"/>
              <a:ext cx="384" cy="288"/>
            </a:xfrm>
            <a:prstGeom prst="ellipse">
              <a:avLst/>
            </a:prstGeom>
            <a:solidFill>
              <a:srgbClr val="FFFFFF"/>
            </a:solidFill>
            <a:ln w="9525">
              <a:solidFill>
                <a:srgbClr val="000000"/>
              </a:solid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mn-cs"/>
              </a:endParaRPr>
            </a:p>
          </p:txBody>
        </p:sp>
        <p:sp>
          <p:nvSpPr>
            <p:cNvPr id="132" name="Text Box 111">
              <a:extLst>
                <a:ext uri="{FF2B5EF4-FFF2-40B4-BE49-F238E27FC236}">
                  <a16:creationId xmlns:a16="http://schemas.microsoft.com/office/drawing/2014/main" id="{16B05A3F-91F7-B347-ACD6-42378E5A864A}"/>
                </a:ext>
              </a:extLst>
            </p:cNvPr>
            <p:cNvSpPr txBox="1">
              <a:spLocks noChangeArrowheads="1"/>
            </p:cNvSpPr>
            <p:nvPr/>
          </p:nvSpPr>
          <p:spPr bwMode="auto">
            <a:xfrm>
              <a:off x="1104" y="1776"/>
              <a:ext cx="326"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DDDDD"/>
                </a:buClr>
                <a:buFont typeface="Wingdings" pitchFamily="2" charset="2"/>
                <a:buChar char="§"/>
                <a:defRPr sz="3200" b="1">
                  <a:solidFill>
                    <a:schemeClr val="bg1"/>
                  </a:solidFill>
                  <a:latin typeface="Trebuchet MS" pitchFamily="34" charset="0"/>
                </a:defRPr>
              </a:lvl1pPr>
              <a:lvl2pPr marL="742950" indent="-285750">
                <a:spcBef>
                  <a:spcPct val="20000"/>
                </a:spcBef>
                <a:buClr>
                  <a:srgbClr val="DDDDDD"/>
                </a:buClr>
                <a:buFont typeface="Wingdings" pitchFamily="2" charset="2"/>
                <a:buChar char="§"/>
                <a:defRPr sz="2800" b="1">
                  <a:solidFill>
                    <a:schemeClr val="bg1"/>
                  </a:solidFill>
                  <a:latin typeface="Trebuchet MS" pitchFamily="34" charset="0"/>
                </a:defRPr>
              </a:lvl2pPr>
              <a:lvl3pPr marL="1143000" indent="-228600">
                <a:spcBef>
                  <a:spcPct val="20000"/>
                </a:spcBef>
                <a:buClr>
                  <a:srgbClr val="DDDDDD"/>
                </a:buClr>
                <a:buFont typeface="Wingdings" pitchFamily="2" charset="2"/>
                <a:buChar char="§"/>
                <a:defRPr sz="2400" b="1">
                  <a:solidFill>
                    <a:schemeClr val="bg1"/>
                  </a:solidFill>
                  <a:latin typeface="Trebuchet MS" pitchFamily="34" charset="0"/>
                </a:defRPr>
              </a:lvl3pPr>
              <a:lvl4pPr marL="1600200" indent="-228600">
                <a:spcBef>
                  <a:spcPct val="20000"/>
                </a:spcBef>
                <a:buClr>
                  <a:srgbClr val="DDDDDD"/>
                </a:buClr>
                <a:buFont typeface="Wingdings" pitchFamily="2" charset="2"/>
                <a:buChar char="§"/>
                <a:defRPr sz="2000" b="1">
                  <a:solidFill>
                    <a:schemeClr val="bg1"/>
                  </a:solidFill>
                  <a:latin typeface="Trebuchet MS" pitchFamily="34" charset="0"/>
                </a:defRPr>
              </a:lvl4pPr>
              <a:lvl5pPr marL="2057400" indent="-228600">
                <a:spcBef>
                  <a:spcPct val="20000"/>
                </a:spcBef>
                <a:buClr>
                  <a:srgbClr val="DDDDDD"/>
                </a:buClr>
                <a:buFont typeface="Wingdings" pitchFamily="2" charset="2"/>
                <a:buChar char="§"/>
                <a:defRPr sz="2000" b="1">
                  <a:solidFill>
                    <a:schemeClr val="bg1"/>
                  </a:solidFill>
                  <a:latin typeface="Trebuchet MS" pitchFamily="34" charset="0"/>
                </a:defRPr>
              </a:lvl5pPr>
              <a:lvl6pPr marL="25146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6pPr>
              <a:lvl7pPr marL="29718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7pPr>
              <a:lvl8pPr marL="34290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8pPr>
              <a:lvl9pPr marL="38862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600" b="1" i="0" u="none" strike="noStrike" kern="0" cap="none" spc="0" normalizeH="0" baseline="0" noProof="0" dirty="0">
                  <a:ln>
                    <a:noFill/>
                  </a:ln>
                  <a:solidFill>
                    <a:srgbClr val="333399"/>
                  </a:solidFill>
                  <a:effectLst/>
                  <a:uLnTx/>
                  <a:uFillTx/>
                  <a:latin typeface="Calibri" panose="020F0502020204030204" pitchFamily="34" charset="0"/>
                  <a:ea typeface="+mn-ea"/>
                  <a:cs typeface="Arial" pitchFamily="34" charset="0"/>
                </a:rPr>
                <a:t>NC</a:t>
              </a:r>
            </a:p>
          </p:txBody>
        </p:sp>
      </p:grpSp>
      <p:grpSp>
        <p:nvGrpSpPr>
          <p:cNvPr id="60498" name="Group 113"/>
          <p:cNvGrpSpPr>
            <a:grpSpLocks/>
          </p:cNvGrpSpPr>
          <p:nvPr/>
        </p:nvGrpSpPr>
        <p:grpSpPr bwMode="auto">
          <a:xfrm>
            <a:off x="0" y="4181475"/>
            <a:ext cx="1054100" cy="333375"/>
            <a:chOff x="1056" y="1728"/>
            <a:chExt cx="384" cy="288"/>
          </a:xfrm>
        </p:grpSpPr>
        <p:sp>
          <p:nvSpPr>
            <p:cNvPr id="134" name="Oval 114">
              <a:extLst>
                <a:ext uri="{FF2B5EF4-FFF2-40B4-BE49-F238E27FC236}">
                  <a16:creationId xmlns:a16="http://schemas.microsoft.com/office/drawing/2014/main" id="{CAAAE183-FFCE-CF40-B163-C27A89809D8A}"/>
                </a:ext>
              </a:extLst>
            </p:cNvPr>
            <p:cNvSpPr>
              <a:spLocks noChangeArrowheads="1"/>
            </p:cNvSpPr>
            <p:nvPr/>
          </p:nvSpPr>
          <p:spPr bwMode="auto">
            <a:xfrm>
              <a:off x="1056" y="1728"/>
              <a:ext cx="384" cy="288"/>
            </a:xfrm>
            <a:prstGeom prst="ellipse">
              <a:avLst/>
            </a:prstGeom>
            <a:solidFill>
              <a:srgbClr val="FFFFFF"/>
            </a:solidFill>
            <a:ln w="9525">
              <a:solidFill>
                <a:srgbClr val="000000"/>
              </a:solid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mn-cs"/>
              </a:endParaRPr>
            </a:p>
          </p:txBody>
        </p:sp>
        <p:sp>
          <p:nvSpPr>
            <p:cNvPr id="135" name="Text Box 115">
              <a:extLst>
                <a:ext uri="{FF2B5EF4-FFF2-40B4-BE49-F238E27FC236}">
                  <a16:creationId xmlns:a16="http://schemas.microsoft.com/office/drawing/2014/main" id="{09032547-4B1C-BA4E-A019-3C0D3A7E886D}"/>
                </a:ext>
              </a:extLst>
            </p:cNvPr>
            <p:cNvSpPr txBox="1">
              <a:spLocks noChangeArrowheads="1"/>
            </p:cNvSpPr>
            <p:nvPr/>
          </p:nvSpPr>
          <p:spPr bwMode="auto">
            <a:xfrm>
              <a:off x="1104" y="1776"/>
              <a:ext cx="32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DDDDD"/>
                </a:buClr>
                <a:buFont typeface="Wingdings" pitchFamily="2" charset="2"/>
                <a:buChar char="§"/>
                <a:defRPr sz="3200" b="1">
                  <a:solidFill>
                    <a:schemeClr val="bg1"/>
                  </a:solidFill>
                  <a:latin typeface="Trebuchet MS" pitchFamily="34" charset="0"/>
                </a:defRPr>
              </a:lvl1pPr>
              <a:lvl2pPr marL="742950" indent="-285750">
                <a:spcBef>
                  <a:spcPct val="20000"/>
                </a:spcBef>
                <a:buClr>
                  <a:srgbClr val="DDDDDD"/>
                </a:buClr>
                <a:buFont typeface="Wingdings" pitchFamily="2" charset="2"/>
                <a:buChar char="§"/>
                <a:defRPr sz="2800" b="1">
                  <a:solidFill>
                    <a:schemeClr val="bg1"/>
                  </a:solidFill>
                  <a:latin typeface="Trebuchet MS" pitchFamily="34" charset="0"/>
                </a:defRPr>
              </a:lvl2pPr>
              <a:lvl3pPr marL="1143000" indent="-228600">
                <a:spcBef>
                  <a:spcPct val="20000"/>
                </a:spcBef>
                <a:buClr>
                  <a:srgbClr val="DDDDDD"/>
                </a:buClr>
                <a:buFont typeface="Wingdings" pitchFamily="2" charset="2"/>
                <a:buChar char="§"/>
                <a:defRPr sz="2400" b="1">
                  <a:solidFill>
                    <a:schemeClr val="bg1"/>
                  </a:solidFill>
                  <a:latin typeface="Trebuchet MS" pitchFamily="34" charset="0"/>
                </a:defRPr>
              </a:lvl3pPr>
              <a:lvl4pPr marL="1600200" indent="-228600">
                <a:spcBef>
                  <a:spcPct val="20000"/>
                </a:spcBef>
                <a:buClr>
                  <a:srgbClr val="DDDDDD"/>
                </a:buClr>
                <a:buFont typeface="Wingdings" pitchFamily="2" charset="2"/>
                <a:buChar char="§"/>
                <a:defRPr sz="2000" b="1">
                  <a:solidFill>
                    <a:schemeClr val="bg1"/>
                  </a:solidFill>
                  <a:latin typeface="Trebuchet MS" pitchFamily="34" charset="0"/>
                </a:defRPr>
              </a:lvl4pPr>
              <a:lvl5pPr marL="2057400" indent="-228600">
                <a:spcBef>
                  <a:spcPct val="20000"/>
                </a:spcBef>
                <a:buClr>
                  <a:srgbClr val="DDDDDD"/>
                </a:buClr>
                <a:buFont typeface="Wingdings" pitchFamily="2" charset="2"/>
                <a:buChar char="§"/>
                <a:defRPr sz="2000" b="1">
                  <a:solidFill>
                    <a:schemeClr val="bg1"/>
                  </a:solidFill>
                  <a:latin typeface="Trebuchet MS" pitchFamily="34" charset="0"/>
                </a:defRPr>
              </a:lvl5pPr>
              <a:lvl6pPr marL="25146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6pPr>
              <a:lvl7pPr marL="29718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7pPr>
              <a:lvl8pPr marL="34290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8pPr>
              <a:lvl9pPr marL="38862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000" b="1" i="0" u="none" strike="noStrike" kern="0" cap="none" spc="0" normalizeH="0" baseline="0" noProof="0" dirty="0">
                  <a:ln>
                    <a:noFill/>
                  </a:ln>
                  <a:solidFill>
                    <a:srgbClr val="333399"/>
                  </a:solidFill>
                  <a:effectLst/>
                  <a:uLnTx/>
                  <a:uFillTx/>
                  <a:latin typeface="Calibri" panose="020F0502020204030204" pitchFamily="34" charset="0"/>
                  <a:ea typeface="+mn-ea"/>
                  <a:cs typeface="Arial" pitchFamily="34" charset="0"/>
                </a:rPr>
                <a:t>Transitions</a:t>
              </a:r>
            </a:p>
          </p:txBody>
        </p:sp>
      </p:grpSp>
      <p:grpSp>
        <p:nvGrpSpPr>
          <p:cNvPr id="60499" name="Group 116"/>
          <p:cNvGrpSpPr>
            <a:grpSpLocks/>
          </p:cNvGrpSpPr>
          <p:nvPr/>
        </p:nvGrpSpPr>
        <p:grpSpPr bwMode="auto">
          <a:xfrm>
            <a:off x="2330450" y="3703638"/>
            <a:ext cx="1006475" cy="333375"/>
            <a:chOff x="1056" y="1728"/>
            <a:chExt cx="384" cy="288"/>
          </a:xfrm>
        </p:grpSpPr>
        <p:sp>
          <p:nvSpPr>
            <p:cNvPr id="137" name="Oval 117">
              <a:extLst>
                <a:ext uri="{FF2B5EF4-FFF2-40B4-BE49-F238E27FC236}">
                  <a16:creationId xmlns:a16="http://schemas.microsoft.com/office/drawing/2014/main" id="{3EFE7F4F-FE6F-0145-B441-428060CED722}"/>
                </a:ext>
              </a:extLst>
            </p:cNvPr>
            <p:cNvSpPr>
              <a:spLocks noChangeArrowheads="1"/>
            </p:cNvSpPr>
            <p:nvPr/>
          </p:nvSpPr>
          <p:spPr bwMode="auto">
            <a:xfrm>
              <a:off x="1056" y="1728"/>
              <a:ext cx="384" cy="288"/>
            </a:xfrm>
            <a:prstGeom prst="ellipse">
              <a:avLst/>
            </a:prstGeom>
            <a:solidFill>
              <a:srgbClr val="FFFFFF"/>
            </a:solidFill>
            <a:ln w="9525">
              <a:solidFill>
                <a:srgbClr val="000000"/>
              </a:solid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mn-cs"/>
              </a:endParaRPr>
            </a:p>
          </p:txBody>
        </p:sp>
        <p:sp>
          <p:nvSpPr>
            <p:cNvPr id="138" name="Text Box 118">
              <a:extLst>
                <a:ext uri="{FF2B5EF4-FFF2-40B4-BE49-F238E27FC236}">
                  <a16:creationId xmlns:a16="http://schemas.microsoft.com/office/drawing/2014/main" id="{630867B8-D3A8-FB47-A65A-BC82871DB1BD}"/>
                </a:ext>
              </a:extLst>
            </p:cNvPr>
            <p:cNvSpPr txBox="1">
              <a:spLocks noChangeArrowheads="1"/>
            </p:cNvSpPr>
            <p:nvPr/>
          </p:nvSpPr>
          <p:spPr bwMode="auto">
            <a:xfrm>
              <a:off x="1104" y="1776"/>
              <a:ext cx="326"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DDDDD"/>
                </a:buClr>
                <a:buFont typeface="Wingdings" pitchFamily="2" charset="2"/>
                <a:buChar char="§"/>
                <a:defRPr sz="3200" b="1">
                  <a:solidFill>
                    <a:schemeClr val="bg1"/>
                  </a:solidFill>
                  <a:latin typeface="Trebuchet MS" pitchFamily="34" charset="0"/>
                </a:defRPr>
              </a:lvl1pPr>
              <a:lvl2pPr marL="742950" indent="-285750">
                <a:spcBef>
                  <a:spcPct val="20000"/>
                </a:spcBef>
                <a:buClr>
                  <a:srgbClr val="DDDDDD"/>
                </a:buClr>
                <a:buFont typeface="Wingdings" pitchFamily="2" charset="2"/>
                <a:buChar char="§"/>
                <a:defRPr sz="2800" b="1">
                  <a:solidFill>
                    <a:schemeClr val="bg1"/>
                  </a:solidFill>
                  <a:latin typeface="Trebuchet MS" pitchFamily="34" charset="0"/>
                </a:defRPr>
              </a:lvl2pPr>
              <a:lvl3pPr marL="1143000" indent="-228600">
                <a:spcBef>
                  <a:spcPct val="20000"/>
                </a:spcBef>
                <a:buClr>
                  <a:srgbClr val="DDDDDD"/>
                </a:buClr>
                <a:buFont typeface="Wingdings" pitchFamily="2" charset="2"/>
                <a:buChar char="§"/>
                <a:defRPr sz="2400" b="1">
                  <a:solidFill>
                    <a:schemeClr val="bg1"/>
                  </a:solidFill>
                  <a:latin typeface="Trebuchet MS" pitchFamily="34" charset="0"/>
                </a:defRPr>
              </a:lvl3pPr>
              <a:lvl4pPr marL="1600200" indent="-228600">
                <a:spcBef>
                  <a:spcPct val="20000"/>
                </a:spcBef>
                <a:buClr>
                  <a:srgbClr val="DDDDDD"/>
                </a:buClr>
                <a:buFont typeface="Wingdings" pitchFamily="2" charset="2"/>
                <a:buChar char="§"/>
                <a:defRPr sz="2000" b="1">
                  <a:solidFill>
                    <a:schemeClr val="bg1"/>
                  </a:solidFill>
                  <a:latin typeface="Trebuchet MS" pitchFamily="34" charset="0"/>
                </a:defRPr>
              </a:lvl4pPr>
              <a:lvl5pPr marL="2057400" indent="-228600">
                <a:spcBef>
                  <a:spcPct val="20000"/>
                </a:spcBef>
                <a:buClr>
                  <a:srgbClr val="DDDDDD"/>
                </a:buClr>
                <a:buFont typeface="Wingdings" pitchFamily="2" charset="2"/>
                <a:buChar char="§"/>
                <a:defRPr sz="2000" b="1">
                  <a:solidFill>
                    <a:schemeClr val="bg1"/>
                  </a:solidFill>
                  <a:latin typeface="Trebuchet MS" pitchFamily="34" charset="0"/>
                </a:defRPr>
              </a:lvl5pPr>
              <a:lvl6pPr marL="25146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6pPr>
              <a:lvl7pPr marL="29718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7pPr>
              <a:lvl8pPr marL="34290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8pPr>
              <a:lvl9pPr marL="38862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0" cap="none" spc="0" normalizeH="0" baseline="0" noProof="0" dirty="0">
                  <a:ln>
                    <a:noFill/>
                  </a:ln>
                  <a:solidFill>
                    <a:srgbClr val="333399"/>
                  </a:solidFill>
                  <a:effectLst/>
                  <a:uLnTx/>
                  <a:uFillTx/>
                  <a:latin typeface="Calibri" panose="020F0502020204030204" pitchFamily="34" charset="0"/>
                  <a:ea typeface="+mn-ea"/>
                  <a:cs typeface="Arial" pitchFamily="34" charset="0"/>
                </a:rPr>
                <a:t>Recruiter</a:t>
              </a:r>
            </a:p>
          </p:txBody>
        </p:sp>
      </p:grpSp>
      <p:sp>
        <p:nvSpPr>
          <p:cNvPr id="139" name="Oval 120">
            <a:extLst>
              <a:ext uri="{FF2B5EF4-FFF2-40B4-BE49-F238E27FC236}">
                <a16:creationId xmlns:a16="http://schemas.microsoft.com/office/drawing/2014/main" id="{8DFB9413-AA2A-6D4F-BC68-0CF577F524D5}"/>
              </a:ext>
            </a:extLst>
          </p:cNvPr>
          <p:cNvSpPr>
            <a:spLocks noChangeArrowheads="1"/>
          </p:cNvSpPr>
          <p:nvPr/>
        </p:nvSpPr>
        <p:spPr bwMode="auto">
          <a:xfrm>
            <a:off x="3810000" y="3290888"/>
            <a:ext cx="990600" cy="333375"/>
          </a:xfrm>
          <a:prstGeom prst="ellipse">
            <a:avLst/>
          </a:prstGeom>
          <a:solidFill>
            <a:srgbClr val="FFFFFF"/>
          </a:solidFill>
          <a:ln w="9525">
            <a:solidFill>
              <a:srgbClr val="000000"/>
            </a:solidFill>
            <a:round/>
            <a:headEnd/>
            <a:tailEnd/>
          </a:ln>
          <a:effectLst/>
        </p:spPr>
        <p:txBody>
          <a:bodyPr wrap="none" lIns="91436" tIns="45718" rIns="91436" bIns="45718"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mn-cs"/>
            </a:endParaRPr>
          </a:p>
        </p:txBody>
      </p:sp>
      <p:sp>
        <p:nvSpPr>
          <p:cNvPr id="60501" name="Text Box 121"/>
          <p:cNvSpPr txBox="1">
            <a:spLocks noChangeArrowheads="1"/>
          </p:cNvSpPr>
          <p:nvPr/>
        </p:nvSpPr>
        <p:spPr bwMode="auto">
          <a:xfrm>
            <a:off x="3886200" y="3314700"/>
            <a:ext cx="841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8" rIns="91436" bIns="45718">
            <a:spAutoFit/>
          </a:bodyPr>
          <a:lstStyle>
            <a:lvl1pPr>
              <a:spcBef>
                <a:spcPct val="20000"/>
              </a:spcBef>
              <a:spcAft>
                <a:spcPct val="25000"/>
              </a:spcAft>
              <a:buClr>
                <a:srgbClr val="5EA1C2"/>
              </a:buClr>
              <a:buSzPct val="75000"/>
              <a:buFont typeface="Wingdings 3" panose="05040102010807070707" pitchFamily="18" charset="2"/>
              <a:buChar char=""/>
              <a:defRPr sz="2600">
                <a:solidFill>
                  <a:schemeClr val="tx2"/>
                </a:solidFill>
                <a:latin typeface="Trebuchet MS" panose="020B0603020202020204" pitchFamily="34" charset="0"/>
              </a:defRPr>
            </a:lvl1pPr>
            <a:lvl2pPr marL="742950" indent="-285750">
              <a:spcBef>
                <a:spcPct val="20000"/>
              </a:spcBef>
              <a:buClr>
                <a:srgbClr val="5F5F5F"/>
              </a:buClr>
              <a:buSzPct val="65000"/>
              <a:buFont typeface="Wingdings" panose="05000000000000000000" pitchFamily="2" charset="2"/>
              <a:buChar char="§"/>
              <a:defRPr sz="2500">
                <a:solidFill>
                  <a:schemeClr val="tx2"/>
                </a:solidFill>
                <a:latin typeface="Trebuchet MS" panose="020B0603020202020204" pitchFamily="34" charset="0"/>
              </a:defRPr>
            </a:lvl2pPr>
            <a:lvl3pPr marL="1143000" indent="-228600">
              <a:spcBef>
                <a:spcPct val="20000"/>
              </a:spcBef>
              <a:buClr>
                <a:schemeClr val="folHlink"/>
              </a:buClr>
              <a:buChar char="•"/>
              <a:defRPr sz="2400">
                <a:solidFill>
                  <a:schemeClr val="tx2"/>
                </a:solidFill>
                <a:latin typeface="Trebuchet MS" panose="020B0603020202020204" pitchFamily="34" charset="0"/>
              </a:defRPr>
            </a:lvl3pPr>
            <a:lvl4pPr marL="1600200" indent="-228600">
              <a:spcBef>
                <a:spcPct val="20000"/>
              </a:spcBef>
              <a:buClr>
                <a:schemeClr val="tx1"/>
              </a:buClr>
              <a:buChar char="•"/>
              <a:defRPr sz="2000">
                <a:solidFill>
                  <a:schemeClr val="tx2"/>
                </a:solidFill>
                <a:latin typeface="Trebuchet MS" panose="020B0603020202020204" pitchFamily="34" charset="0"/>
              </a:defRPr>
            </a:lvl4pPr>
            <a:lvl5pPr marL="2057400" indent="-228600">
              <a:spcBef>
                <a:spcPct val="20000"/>
              </a:spcBef>
              <a:buChar char="•"/>
              <a:defRPr sz="1600">
                <a:solidFill>
                  <a:schemeClr val="tx2"/>
                </a:solidFill>
                <a:latin typeface="Trebuchet MS" panose="020B0603020202020204" pitchFamily="34" charset="0"/>
              </a:defRPr>
            </a:lvl5pPr>
            <a:lvl6pPr marL="2514600" indent="-228600" eaLnBrk="0" fontAlgn="base" hangingPunct="0">
              <a:spcBef>
                <a:spcPct val="20000"/>
              </a:spcBef>
              <a:spcAft>
                <a:spcPct val="0"/>
              </a:spcAft>
              <a:buChar char="•"/>
              <a:defRPr sz="1600">
                <a:solidFill>
                  <a:schemeClr val="tx2"/>
                </a:solidFill>
                <a:latin typeface="Trebuchet MS" panose="020B0603020202020204" pitchFamily="34" charset="0"/>
              </a:defRPr>
            </a:lvl6pPr>
            <a:lvl7pPr marL="2971800" indent="-228600" eaLnBrk="0" fontAlgn="base" hangingPunct="0">
              <a:spcBef>
                <a:spcPct val="20000"/>
              </a:spcBef>
              <a:spcAft>
                <a:spcPct val="0"/>
              </a:spcAft>
              <a:buChar char="•"/>
              <a:defRPr sz="1600">
                <a:solidFill>
                  <a:schemeClr val="tx2"/>
                </a:solidFill>
                <a:latin typeface="Trebuchet MS" panose="020B0603020202020204" pitchFamily="34" charset="0"/>
              </a:defRPr>
            </a:lvl7pPr>
            <a:lvl8pPr marL="3429000" indent="-228600" eaLnBrk="0" fontAlgn="base" hangingPunct="0">
              <a:spcBef>
                <a:spcPct val="20000"/>
              </a:spcBef>
              <a:spcAft>
                <a:spcPct val="0"/>
              </a:spcAft>
              <a:buChar char="•"/>
              <a:defRPr sz="1600">
                <a:solidFill>
                  <a:schemeClr val="tx2"/>
                </a:solidFill>
                <a:latin typeface="Trebuchet MS" panose="020B0603020202020204" pitchFamily="34" charset="0"/>
              </a:defRPr>
            </a:lvl8pPr>
            <a:lvl9pPr marL="3886200" indent="-228600" eaLnBrk="0" fontAlgn="base" hangingPunct="0">
              <a:spcBef>
                <a:spcPct val="20000"/>
              </a:spcBef>
              <a:spcAft>
                <a:spcPct val="0"/>
              </a:spcAft>
              <a:buChar char="•"/>
              <a:defRPr sz="1600">
                <a:solidFill>
                  <a:schemeClr val="tx2"/>
                </a:solidFill>
                <a:latin typeface="Trebuchet MS" panose="020B0603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900" b="1" i="0" u="none" strike="noStrike" kern="1200" cap="none" spc="0" normalizeH="0" baseline="0" noProof="0" smtClean="0">
                <a:ln>
                  <a:noFill/>
                </a:ln>
                <a:solidFill>
                  <a:srgbClr val="333399"/>
                </a:solidFill>
                <a:effectLst/>
                <a:uLnTx/>
                <a:uFillTx/>
                <a:latin typeface="Calibri" panose="020F0502020204030204" pitchFamily="34" charset="0"/>
                <a:ea typeface="+mn-ea"/>
                <a:cs typeface="Arial" panose="020B0604020202020204" pitchFamily="34" charset="0"/>
              </a:rPr>
              <a:t>Internet Shopping</a:t>
            </a:r>
          </a:p>
        </p:txBody>
      </p:sp>
      <p:grpSp>
        <p:nvGrpSpPr>
          <p:cNvPr id="60502" name="Group 123"/>
          <p:cNvGrpSpPr>
            <a:grpSpLocks/>
          </p:cNvGrpSpPr>
          <p:nvPr/>
        </p:nvGrpSpPr>
        <p:grpSpPr bwMode="auto">
          <a:xfrm>
            <a:off x="1600200" y="4181475"/>
            <a:ext cx="1006475" cy="393700"/>
            <a:chOff x="1056" y="1728"/>
            <a:chExt cx="384" cy="340"/>
          </a:xfrm>
        </p:grpSpPr>
        <p:sp>
          <p:nvSpPr>
            <p:cNvPr id="142" name="Oval 124">
              <a:extLst>
                <a:ext uri="{FF2B5EF4-FFF2-40B4-BE49-F238E27FC236}">
                  <a16:creationId xmlns:a16="http://schemas.microsoft.com/office/drawing/2014/main" id="{65DA3000-6553-4945-AF3A-DC8E406F54C6}"/>
                </a:ext>
              </a:extLst>
            </p:cNvPr>
            <p:cNvSpPr>
              <a:spLocks noChangeArrowheads="1"/>
            </p:cNvSpPr>
            <p:nvPr/>
          </p:nvSpPr>
          <p:spPr bwMode="auto">
            <a:xfrm>
              <a:off x="1056" y="1728"/>
              <a:ext cx="384" cy="288"/>
            </a:xfrm>
            <a:prstGeom prst="ellipse">
              <a:avLst/>
            </a:prstGeom>
            <a:solidFill>
              <a:srgbClr val="FFFFFF"/>
            </a:solidFill>
            <a:ln w="9525">
              <a:solidFill>
                <a:srgbClr val="000000"/>
              </a:solid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mn-cs"/>
              </a:endParaRPr>
            </a:p>
          </p:txBody>
        </p:sp>
        <p:sp>
          <p:nvSpPr>
            <p:cNvPr id="143" name="Text Box 125">
              <a:extLst>
                <a:ext uri="{FF2B5EF4-FFF2-40B4-BE49-F238E27FC236}">
                  <a16:creationId xmlns:a16="http://schemas.microsoft.com/office/drawing/2014/main" id="{3D05D179-F039-8B40-A2DC-02D477901453}"/>
                </a:ext>
              </a:extLst>
            </p:cNvPr>
            <p:cNvSpPr txBox="1">
              <a:spLocks noChangeArrowheads="1"/>
            </p:cNvSpPr>
            <p:nvPr/>
          </p:nvSpPr>
          <p:spPr bwMode="auto">
            <a:xfrm>
              <a:off x="1104" y="1776"/>
              <a:ext cx="326"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DDDDD"/>
                </a:buClr>
                <a:buFont typeface="Wingdings" pitchFamily="2" charset="2"/>
                <a:buChar char="§"/>
                <a:defRPr sz="3200" b="1">
                  <a:solidFill>
                    <a:schemeClr val="bg1"/>
                  </a:solidFill>
                  <a:latin typeface="Trebuchet MS" pitchFamily="34" charset="0"/>
                </a:defRPr>
              </a:lvl1pPr>
              <a:lvl2pPr marL="742950" indent="-285750">
                <a:spcBef>
                  <a:spcPct val="20000"/>
                </a:spcBef>
                <a:buClr>
                  <a:srgbClr val="DDDDDD"/>
                </a:buClr>
                <a:buFont typeface="Wingdings" pitchFamily="2" charset="2"/>
                <a:buChar char="§"/>
                <a:defRPr sz="2800" b="1">
                  <a:solidFill>
                    <a:schemeClr val="bg1"/>
                  </a:solidFill>
                  <a:latin typeface="Trebuchet MS" pitchFamily="34" charset="0"/>
                </a:defRPr>
              </a:lvl2pPr>
              <a:lvl3pPr marL="1143000" indent="-228600">
                <a:spcBef>
                  <a:spcPct val="20000"/>
                </a:spcBef>
                <a:buClr>
                  <a:srgbClr val="DDDDDD"/>
                </a:buClr>
                <a:buFont typeface="Wingdings" pitchFamily="2" charset="2"/>
                <a:buChar char="§"/>
                <a:defRPr sz="2400" b="1">
                  <a:solidFill>
                    <a:schemeClr val="bg1"/>
                  </a:solidFill>
                  <a:latin typeface="Trebuchet MS" pitchFamily="34" charset="0"/>
                </a:defRPr>
              </a:lvl3pPr>
              <a:lvl4pPr marL="1600200" indent="-228600">
                <a:spcBef>
                  <a:spcPct val="20000"/>
                </a:spcBef>
                <a:buClr>
                  <a:srgbClr val="DDDDDD"/>
                </a:buClr>
                <a:buFont typeface="Wingdings" pitchFamily="2" charset="2"/>
                <a:buChar char="§"/>
                <a:defRPr sz="2000" b="1">
                  <a:solidFill>
                    <a:schemeClr val="bg1"/>
                  </a:solidFill>
                  <a:latin typeface="Trebuchet MS" pitchFamily="34" charset="0"/>
                </a:defRPr>
              </a:lvl4pPr>
              <a:lvl5pPr marL="2057400" indent="-228600">
                <a:spcBef>
                  <a:spcPct val="20000"/>
                </a:spcBef>
                <a:buClr>
                  <a:srgbClr val="DDDDDD"/>
                </a:buClr>
                <a:buFont typeface="Wingdings" pitchFamily="2" charset="2"/>
                <a:buChar char="§"/>
                <a:defRPr sz="2000" b="1">
                  <a:solidFill>
                    <a:schemeClr val="bg1"/>
                  </a:solidFill>
                  <a:latin typeface="Trebuchet MS" pitchFamily="34" charset="0"/>
                </a:defRPr>
              </a:lvl5pPr>
              <a:lvl6pPr marL="25146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6pPr>
              <a:lvl7pPr marL="29718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7pPr>
              <a:lvl8pPr marL="34290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8pPr>
              <a:lvl9pPr marL="38862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600" b="1" i="0" u="none" strike="noStrike" kern="0" cap="none" spc="0" normalizeH="0" baseline="0" noProof="0" dirty="0">
                  <a:ln>
                    <a:noFill/>
                  </a:ln>
                  <a:solidFill>
                    <a:srgbClr val="333399"/>
                  </a:solidFill>
                  <a:effectLst/>
                  <a:uLnTx/>
                  <a:uFillTx/>
                  <a:latin typeface="Calibri" panose="020F0502020204030204" pitchFamily="34" charset="0"/>
                  <a:ea typeface="+mn-ea"/>
                  <a:cs typeface="Arial" pitchFamily="34" charset="0"/>
                </a:rPr>
                <a:t>Web</a:t>
              </a:r>
            </a:p>
          </p:txBody>
        </p:sp>
      </p:grpSp>
      <p:grpSp>
        <p:nvGrpSpPr>
          <p:cNvPr id="60503" name="Group 128"/>
          <p:cNvGrpSpPr>
            <a:grpSpLocks/>
          </p:cNvGrpSpPr>
          <p:nvPr/>
        </p:nvGrpSpPr>
        <p:grpSpPr bwMode="auto">
          <a:xfrm>
            <a:off x="2209800" y="4581525"/>
            <a:ext cx="1143000" cy="333375"/>
            <a:chOff x="1056" y="1728"/>
            <a:chExt cx="384" cy="288"/>
          </a:xfrm>
        </p:grpSpPr>
        <p:sp>
          <p:nvSpPr>
            <p:cNvPr id="145" name="Oval 129">
              <a:extLst>
                <a:ext uri="{FF2B5EF4-FFF2-40B4-BE49-F238E27FC236}">
                  <a16:creationId xmlns:a16="http://schemas.microsoft.com/office/drawing/2014/main" id="{29137301-E127-0644-8E61-17FCCA7BE653}"/>
                </a:ext>
              </a:extLst>
            </p:cNvPr>
            <p:cNvSpPr>
              <a:spLocks noChangeArrowheads="1"/>
            </p:cNvSpPr>
            <p:nvPr/>
          </p:nvSpPr>
          <p:spPr bwMode="auto">
            <a:xfrm>
              <a:off x="1056" y="1728"/>
              <a:ext cx="384" cy="288"/>
            </a:xfrm>
            <a:prstGeom prst="ellipse">
              <a:avLst/>
            </a:prstGeom>
            <a:solidFill>
              <a:srgbClr val="FFFFFF"/>
            </a:solidFill>
            <a:ln w="9525">
              <a:solidFill>
                <a:srgbClr val="000000"/>
              </a:solid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mn-cs"/>
              </a:endParaRPr>
            </a:p>
          </p:txBody>
        </p:sp>
        <p:sp>
          <p:nvSpPr>
            <p:cNvPr id="146" name="Text Box 130">
              <a:extLst>
                <a:ext uri="{FF2B5EF4-FFF2-40B4-BE49-F238E27FC236}">
                  <a16:creationId xmlns:a16="http://schemas.microsoft.com/office/drawing/2014/main" id="{E416F204-881C-3E4E-B897-D68A067D44B1}"/>
                </a:ext>
              </a:extLst>
            </p:cNvPr>
            <p:cNvSpPr txBox="1">
              <a:spLocks noChangeArrowheads="1"/>
            </p:cNvSpPr>
            <p:nvPr/>
          </p:nvSpPr>
          <p:spPr bwMode="auto">
            <a:xfrm>
              <a:off x="1104" y="1776"/>
              <a:ext cx="326"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DDDDD"/>
                </a:buClr>
                <a:buFont typeface="Wingdings" pitchFamily="2" charset="2"/>
                <a:buChar char="§"/>
                <a:defRPr sz="3200" b="1">
                  <a:solidFill>
                    <a:schemeClr val="bg1"/>
                  </a:solidFill>
                  <a:latin typeface="Trebuchet MS" pitchFamily="34" charset="0"/>
                </a:defRPr>
              </a:lvl1pPr>
              <a:lvl2pPr marL="742950" indent="-285750">
                <a:spcBef>
                  <a:spcPct val="20000"/>
                </a:spcBef>
                <a:buClr>
                  <a:srgbClr val="DDDDDD"/>
                </a:buClr>
                <a:buFont typeface="Wingdings" pitchFamily="2" charset="2"/>
                <a:buChar char="§"/>
                <a:defRPr sz="2800" b="1">
                  <a:solidFill>
                    <a:schemeClr val="bg1"/>
                  </a:solidFill>
                  <a:latin typeface="Trebuchet MS" pitchFamily="34" charset="0"/>
                </a:defRPr>
              </a:lvl2pPr>
              <a:lvl3pPr marL="1143000" indent="-228600">
                <a:spcBef>
                  <a:spcPct val="20000"/>
                </a:spcBef>
                <a:buClr>
                  <a:srgbClr val="DDDDDD"/>
                </a:buClr>
                <a:buFont typeface="Wingdings" pitchFamily="2" charset="2"/>
                <a:buChar char="§"/>
                <a:defRPr sz="2400" b="1">
                  <a:solidFill>
                    <a:schemeClr val="bg1"/>
                  </a:solidFill>
                  <a:latin typeface="Trebuchet MS" pitchFamily="34" charset="0"/>
                </a:defRPr>
              </a:lvl3pPr>
              <a:lvl4pPr marL="1600200" indent="-228600">
                <a:spcBef>
                  <a:spcPct val="20000"/>
                </a:spcBef>
                <a:buClr>
                  <a:srgbClr val="DDDDDD"/>
                </a:buClr>
                <a:buFont typeface="Wingdings" pitchFamily="2" charset="2"/>
                <a:buChar char="§"/>
                <a:defRPr sz="2000" b="1">
                  <a:solidFill>
                    <a:schemeClr val="bg1"/>
                  </a:solidFill>
                  <a:latin typeface="Trebuchet MS" pitchFamily="34" charset="0"/>
                </a:defRPr>
              </a:lvl4pPr>
              <a:lvl5pPr marL="2057400" indent="-228600">
                <a:spcBef>
                  <a:spcPct val="20000"/>
                </a:spcBef>
                <a:buClr>
                  <a:srgbClr val="DDDDDD"/>
                </a:buClr>
                <a:buFont typeface="Wingdings" pitchFamily="2" charset="2"/>
                <a:buChar char="§"/>
                <a:defRPr sz="2000" b="1">
                  <a:solidFill>
                    <a:schemeClr val="bg1"/>
                  </a:solidFill>
                  <a:latin typeface="Trebuchet MS" pitchFamily="34" charset="0"/>
                </a:defRPr>
              </a:lvl5pPr>
              <a:lvl6pPr marL="25146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6pPr>
              <a:lvl7pPr marL="29718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7pPr>
              <a:lvl8pPr marL="34290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8pPr>
              <a:lvl9pPr marL="38862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0" cap="none" spc="0" normalizeH="0" baseline="0" noProof="0" dirty="0">
                  <a:ln>
                    <a:noFill/>
                  </a:ln>
                  <a:solidFill>
                    <a:srgbClr val="333399"/>
                  </a:solidFill>
                  <a:effectLst/>
                  <a:uLnTx/>
                  <a:uFillTx/>
                  <a:latin typeface="Calibri" panose="020F0502020204030204" pitchFamily="34" charset="0"/>
                  <a:ea typeface="+mn-ea"/>
                  <a:cs typeface="Arial" pitchFamily="34" charset="0"/>
                </a:rPr>
                <a:t>Anti-Aging</a:t>
              </a:r>
            </a:p>
          </p:txBody>
        </p:sp>
      </p:grpSp>
      <p:sp>
        <p:nvSpPr>
          <p:cNvPr id="147" name="Line 133">
            <a:extLst>
              <a:ext uri="{FF2B5EF4-FFF2-40B4-BE49-F238E27FC236}">
                <a16:creationId xmlns:a16="http://schemas.microsoft.com/office/drawing/2014/main" id="{C9E7D8B8-5628-A048-9730-59F8171DCE79}"/>
              </a:ext>
            </a:extLst>
          </p:cNvPr>
          <p:cNvSpPr>
            <a:spLocks noChangeShapeType="1"/>
          </p:cNvSpPr>
          <p:nvPr/>
        </p:nvSpPr>
        <p:spPr bwMode="auto">
          <a:xfrm flipV="1">
            <a:off x="4876800" y="2686050"/>
            <a:ext cx="533400" cy="285750"/>
          </a:xfrm>
          <a:prstGeom prst="line">
            <a:avLst/>
          </a:prstGeom>
          <a:noFill/>
          <a:ln w="34925">
            <a:solidFill>
              <a:srgbClr val="FFFFFF"/>
            </a:solidFill>
            <a:round/>
            <a:headEnd/>
            <a:tailEnd/>
          </a:ln>
          <a:effectLst/>
        </p:spPr>
        <p:txBody>
          <a:bodyPr lIns="91436" tIns="45718" rIns="91436" bIns="45718"/>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pitchFamily="34" charset="0"/>
              <a:ea typeface="+mn-ea"/>
              <a:cs typeface="+mn-cs"/>
            </a:endParaRPr>
          </a:p>
        </p:txBody>
      </p:sp>
      <p:grpSp>
        <p:nvGrpSpPr>
          <p:cNvPr id="60505" name="Group 134"/>
          <p:cNvGrpSpPr>
            <a:grpSpLocks/>
          </p:cNvGrpSpPr>
          <p:nvPr/>
        </p:nvGrpSpPr>
        <p:grpSpPr bwMode="auto">
          <a:xfrm>
            <a:off x="6026150" y="2374900"/>
            <a:ext cx="1143000" cy="406400"/>
            <a:chOff x="1056" y="1728"/>
            <a:chExt cx="384" cy="288"/>
          </a:xfrm>
        </p:grpSpPr>
        <p:sp>
          <p:nvSpPr>
            <p:cNvPr id="149" name="Oval 135">
              <a:extLst>
                <a:ext uri="{FF2B5EF4-FFF2-40B4-BE49-F238E27FC236}">
                  <a16:creationId xmlns:a16="http://schemas.microsoft.com/office/drawing/2014/main" id="{9D3740D1-EB0F-3842-92DF-492ABCF4A4EB}"/>
                </a:ext>
              </a:extLst>
            </p:cNvPr>
            <p:cNvSpPr>
              <a:spLocks noChangeArrowheads="1"/>
            </p:cNvSpPr>
            <p:nvPr/>
          </p:nvSpPr>
          <p:spPr bwMode="auto">
            <a:xfrm>
              <a:off x="1056" y="1728"/>
              <a:ext cx="384" cy="288"/>
            </a:xfrm>
            <a:prstGeom prst="ellipse">
              <a:avLst/>
            </a:prstGeom>
            <a:solidFill>
              <a:srgbClr val="FFFFFF"/>
            </a:solidFill>
            <a:ln w="9525">
              <a:solidFill>
                <a:srgbClr val="000000"/>
              </a:solid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mn-cs"/>
              </a:endParaRPr>
            </a:p>
          </p:txBody>
        </p:sp>
        <p:sp>
          <p:nvSpPr>
            <p:cNvPr id="150" name="Text Box 136">
              <a:extLst>
                <a:ext uri="{FF2B5EF4-FFF2-40B4-BE49-F238E27FC236}">
                  <a16:creationId xmlns:a16="http://schemas.microsoft.com/office/drawing/2014/main" id="{803AC245-CF89-F040-B831-97E131176FD2}"/>
                </a:ext>
              </a:extLst>
            </p:cNvPr>
            <p:cNvSpPr txBox="1">
              <a:spLocks noChangeArrowheads="1"/>
            </p:cNvSpPr>
            <p:nvPr/>
          </p:nvSpPr>
          <p:spPr bwMode="auto">
            <a:xfrm>
              <a:off x="1104" y="1776"/>
              <a:ext cx="326"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DDDDD"/>
                </a:buClr>
                <a:buFont typeface="Wingdings" pitchFamily="2" charset="2"/>
                <a:buChar char="§"/>
                <a:defRPr sz="3200" b="1">
                  <a:solidFill>
                    <a:schemeClr val="bg1"/>
                  </a:solidFill>
                  <a:latin typeface="Trebuchet MS" pitchFamily="34" charset="0"/>
                </a:defRPr>
              </a:lvl1pPr>
              <a:lvl2pPr marL="742950" indent="-285750">
                <a:spcBef>
                  <a:spcPct val="20000"/>
                </a:spcBef>
                <a:buClr>
                  <a:srgbClr val="DDDDDD"/>
                </a:buClr>
                <a:buFont typeface="Wingdings" pitchFamily="2" charset="2"/>
                <a:buChar char="§"/>
                <a:defRPr sz="2800" b="1">
                  <a:solidFill>
                    <a:schemeClr val="bg1"/>
                  </a:solidFill>
                  <a:latin typeface="Trebuchet MS" pitchFamily="34" charset="0"/>
                </a:defRPr>
              </a:lvl2pPr>
              <a:lvl3pPr marL="1143000" indent="-228600">
                <a:spcBef>
                  <a:spcPct val="20000"/>
                </a:spcBef>
                <a:buClr>
                  <a:srgbClr val="DDDDDD"/>
                </a:buClr>
                <a:buFont typeface="Wingdings" pitchFamily="2" charset="2"/>
                <a:buChar char="§"/>
                <a:defRPr sz="2400" b="1">
                  <a:solidFill>
                    <a:schemeClr val="bg1"/>
                  </a:solidFill>
                  <a:latin typeface="Trebuchet MS" pitchFamily="34" charset="0"/>
                </a:defRPr>
              </a:lvl3pPr>
              <a:lvl4pPr marL="1600200" indent="-228600">
                <a:spcBef>
                  <a:spcPct val="20000"/>
                </a:spcBef>
                <a:buClr>
                  <a:srgbClr val="DDDDDD"/>
                </a:buClr>
                <a:buFont typeface="Wingdings" pitchFamily="2" charset="2"/>
                <a:buChar char="§"/>
                <a:defRPr sz="2000" b="1">
                  <a:solidFill>
                    <a:schemeClr val="bg1"/>
                  </a:solidFill>
                  <a:latin typeface="Trebuchet MS" pitchFamily="34" charset="0"/>
                </a:defRPr>
              </a:lvl4pPr>
              <a:lvl5pPr marL="2057400" indent="-228600">
                <a:spcBef>
                  <a:spcPct val="20000"/>
                </a:spcBef>
                <a:buClr>
                  <a:srgbClr val="DDDDDD"/>
                </a:buClr>
                <a:buFont typeface="Wingdings" pitchFamily="2" charset="2"/>
                <a:buChar char="§"/>
                <a:defRPr sz="2000" b="1">
                  <a:solidFill>
                    <a:schemeClr val="bg1"/>
                  </a:solidFill>
                  <a:latin typeface="Trebuchet MS" pitchFamily="34" charset="0"/>
                </a:defRPr>
              </a:lvl5pPr>
              <a:lvl6pPr marL="25146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6pPr>
              <a:lvl7pPr marL="29718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7pPr>
              <a:lvl8pPr marL="34290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8pPr>
              <a:lvl9pPr marL="38862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0" cap="none" spc="0" normalizeH="0" baseline="0" noProof="0" dirty="0">
                  <a:ln>
                    <a:noFill/>
                  </a:ln>
                  <a:solidFill>
                    <a:srgbClr val="333399"/>
                  </a:solidFill>
                  <a:effectLst/>
                  <a:uLnTx/>
                  <a:uFillTx/>
                  <a:latin typeface="Calibri" panose="020F0502020204030204" pitchFamily="34" charset="0"/>
                  <a:ea typeface="+mn-ea"/>
                  <a:cs typeface="Arial" pitchFamily="34" charset="0"/>
                </a:rPr>
                <a:t>  NC</a:t>
              </a:r>
            </a:p>
          </p:txBody>
        </p:sp>
      </p:grpSp>
      <p:grpSp>
        <p:nvGrpSpPr>
          <p:cNvPr id="60506" name="Group 137"/>
          <p:cNvGrpSpPr>
            <a:grpSpLocks/>
          </p:cNvGrpSpPr>
          <p:nvPr/>
        </p:nvGrpSpPr>
        <p:grpSpPr bwMode="auto">
          <a:xfrm>
            <a:off x="6645275" y="4229100"/>
            <a:ext cx="1143000" cy="407988"/>
            <a:chOff x="1056" y="1728"/>
            <a:chExt cx="384" cy="288"/>
          </a:xfrm>
        </p:grpSpPr>
        <p:sp>
          <p:nvSpPr>
            <p:cNvPr id="152" name="Oval 138">
              <a:extLst>
                <a:ext uri="{FF2B5EF4-FFF2-40B4-BE49-F238E27FC236}">
                  <a16:creationId xmlns:a16="http://schemas.microsoft.com/office/drawing/2014/main" id="{D60D037A-0619-B34B-98F7-33A01A3137BA}"/>
                </a:ext>
              </a:extLst>
            </p:cNvPr>
            <p:cNvSpPr>
              <a:spLocks noChangeArrowheads="1"/>
            </p:cNvSpPr>
            <p:nvPr/>
          </p:nvSpPr>
          <p:spPr bwMode="auto">
            <a:xfrm>
              <a:off x="1056" y="1728"/>
              <a:ext cx="384" cy="288"/>
            </a:xfrm>
            <a:prstGeom prst="ellipse">
              <a:avLst/>
            </a:prstGeom>
            <a:solidFill>
              <a:srgbClr val="FFFFFF"/>
            </a:solidFill>
            <a:ln w="9525">
              <a:solidFill>
                <a:srgbClr val="000000"/>
              </a:solid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mn-cs"/>
              </a:endParaRPr>
            </a:p>
          </p:txBody>
        </p:sp>
        <p:sp>
          <p:nvSpPr>
            <p:cNvPr id="153" name="Text Box 139">
              <a:extLst>
                <a:ext uri="{FF2B5EF4-FFF2-40B4-BE49-F238E27FC236}">
                  <a16:creationId xmlns:a16="http://schemas.microsoft.com/office/drawing/2014/main" id="{18650E1E-C98E-3547-A7F9-331BDE81DBEF}"/>
                </a:ext>
              </a:extLst>
            </p:cNvPr>
            <p:cNvSpPr txBox="1">
              <a:spLocks noChangeArrowheads="1"/>
            </p:cNvSpPr>
            <p:nvPr/>
          </p:nvSpPr>
          <p:spPr bwMode="auto">
            <a:xfrm>
              <a:off x="1104" y="1776"/>
              <a:ext cx="326"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DDDDD"/>
                </a:buClr>
                <a:buFont typeface="Wingdings" pitchFamily="2" charset="2"/>
                <a:buChar char="§"/>
                <a:defRPr sz="3200" b="1">
                  <a:solidFill>
                    <a:schemeClr val="bg1"/>
                  </a:solidFill>
                  <a:latin typeface="Trebuchet MS" pitchFamily="34" charset="0"/>
                </a:defRPr>
              </a:lvl1pPr>
              <a:lvl2pPr marL="742950" indent="-285750">
                <a:spcBef>
                  <a:spcPct val="20000"/>
                </a:spcBef>
                <a:buClr>
                  <a:srgbClr val="DDDDDD"/>
                </a:buClr>
                <a:buFont typeface="Wingdings" pitchFamily="2" charset="2"/>
                <a:buChar char="§"/>
                <a:defRPr sz="2800" b="1">
                  <a:solidFill>
                    <a:schemeClr val="bg1"/>
                  </a:solidFill>
                  <a:latin typeface="Trebuchet MS" pitchFamily="34" charset="0"/>
                </a:defRPr>
              </a:lvl2pPr>
              <a:lvl3pPr marL="1143000" indent="-228600">
                <a:spcBef>
                  <a:spcPct val="20000"/>
                </a:spcBef>
                <a:buClr>
                  <a:srgbClr val="DDDDDD"/>
                </a:buClr>
                <a:buFont typeface="Wingdings" pitchFamily="2" charset="2"/>
                <a:buChar char="§"/>
                <a:defRPr sz="2400" b="1">
                  <a:solidFill>
                    <a:schemeClr val="bg1"/>
                  </a:solidFill>
                  <a:latin typeface="Trebuchet MS" pitchFamily="34" charset="0"/>
                </a:defRPr>
              </a:lvl3pPr>
              <a:lvl4pPr marL="1600200" indent="-228600">
                <a:spcBef>
                  <a:spcPct val="20000"/>
                </a:spcBef>
                <a:buClr>
                  <a:srgbClr val="DDDDDD"/>
                </a:buClr>
                <a:buFont typeface="Wingdings" pitchFamily="2" charset="2"/>
                <a:buChar char="§"/>
                <a:defRPr sz="2000" b="1">
                  <a:solidFill>
                    <a:schemeClr val="bg1"/>
                  </a:solidFill>
                  <a:latin typeface="Trebuchet MS" pitchFamily="34" charset="0"/>
                </a:defRPr>
              </a:lvl4pPr>
              <a:lvl5pPr marL="2057400" indent="-228600">
                <a:spcBef>
                  <a:spcPct val="20000"/>
                </a:spcBef>
                <a:buClr>
                  <a:srgbClr val="DDDDDD"/>
                </a:buClr>
                <a:buFont typeface="Wingdings" pitchFamily="2" charset="2"/>
                <a:buChar char="§"/>
                <a:defRPr sz="2000" b="1">
                  <a:solidFill>
                    <a:schemeClr val="bg1"/>
                  </a:solidFill>
                  <a:latin typeface="Trebuchet MS" pitchFamily="34" charset="0"/>
                </a:defRPr>
              </a:lvl5pPr>
              <a:lvl6pPr marL="25146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6pPr>
              <a:lvl7pPr marL="29718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7pPr>
              <a:lvl8pPr marL="34290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8pPr>
              <a:lvl9pPr marL="38862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600" b="1" i="0" u="none" strike="noStrike" kern="0" cap="none" spc="0" normalizeH="0" baseline="0" noProof="0" dirty="0">
                  <a:ln>
                    <a:noFill/>
                  </a:ln>
                  <a:solidFill>
                    <a:srgbClr val="333399"/>
                  </a:solidFill>
                  <a:effectLst/>
                  <a:uLnTx/>
                  <a:uFillTx/>
                  <a:latin typeface="Calibri" panose="020F0502020204030204" pitchFamily="34" charset="0"/>
                  <a:ea typeface="+mn-ea"/>
                  <a:cs typeface="Arial" pitchFamily="34" charset="0"/>
                </a:rPr>
                <a:t>HP</a:t>
              </a:r>
            </a:p>
          </p:txBody>
        </p:sp>
      </p:grpSp>
      <p:grpSp>
        <p:nvGrpSpPr>
          <p:cNvPr id="60507" name="Group 197"/>
          <p:cNvGrpSpPr>
            <a:grpSpLocks/>
          </p:cNvGrpSpPr>
          <p:nvPr/>
        </p:nvGrpSpPr>
        <p:grpSpPr bwMode="auto">
          <a:xfrm>
            <a:off x="4572000" y="2800350"/>
            <a:ext cx="1050925" cy="460375"/>
            <a:chOff x="2880" y="2351"/>
            <a:chExt cx="662" cy="388"/>
          </a:xfrm>
        </p:grpSpPr>
        <p:sp>
          <p:nvSpPr>
            <p:cNvPr id="155" name="Oval 141">
              <a:extLst>
                <a:ext uri="{FF2B5EF4-FFF2-40B4-BE49-F238E27FC236}">
                  <a16:creationId xmlns:a16="http://schemas.microsoft.com/office/drawing/2014/main" id="{53E9BE59-E27F-C44C-A491-22C53018E14E}"/>
                </a:ext>
              </a:extLst>
            </p:cNvPr>
            <p:cNvSpPr>
              <a:spLocks noChangeArrowheads="1"/>
            </p:cNvSpPr>
            <p:nvPr/>
          </p:nvSpPr>
          <p:spPr bwMode="auto">
            <a:xfrm>
              <a:off x="2880" y="2398"/>
              <a:ext cx="662" cy="301"/>
            </a:xfrm>
            <a:prstGeom prst="ellipse">
              <a:avLst/>
            </a:prstGeom>
            <a:solidFill>
              <a:srgbClr val="FFFFFF"/>
            </a:solidFill>
            <a:ln w="9525">
              <a:solidFill>
                <a:srgbClr val="000000"/>
              </a:solid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mn-cs"/>
              </a:endParaRPr>
            </a:p>
          </p:txBody>
        </p:sp>
        <p:sp>
          <p:nvSpPr>
            <p:cNvPr id="156" name="Text Box 142">
              <a:extLst>
                <a:ext uri="{FF2B5EF4-FFF2-40B4-BE49-F238E27FC236}">
                  <a16:creationId xmlns:a16="http://schemas.microsoft.com/office/drawing/2014/main" id="{FF15892D-7AB8-D74B-8004-AFAF17A61E2D}"/>
                </a:ext>
              </a:extLst>
            </p:cNvPr>
            <p:cNvSpPr txBox="1">
              <a:spLocks noChangeArrowheads="1"/>
            </p:cNvSpPr>
            <p:nvPr/>
          </p:nvSpPr>
          <p:spPr bwMode="auto">
            <a:xfrm>
              <a:off x="2963" y="2351"/>
              <a:ext cx="562" cy="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DDDDD"/>
                </a:buClr>
                <a:buFont typeface="Wingdings" pitchFamily="2" charset="2"/>
                <a:buChar char="§"/>
                <a:defRPr sz="3200" b="1">
                  <a:solidFill>
                    <a:schemeClr val="bg1"/>
                  </a:solidFill>
                  <a:latin typeface="Trebuchet MS" pitchFamily="34" charset="0"/>
                </a:defRPr>
              </a:lvl1pPr>
              <a:lvl2pPr marL="742950" indent="-285750">
                <a:spcBef>
                  <a:spcPct val="20000"/>
                </a:spcBef>
                <a:buClr>
                  <a:srgbClr val="DDDDDD"/>
                </a:buClr>
                <a:buFont typeface="Wingdings" pitchFamily="2" charset="2"/>
                <a:buChar char="§"/>
                <a:defRPr sz="2800" b="1">
                  <a:solidFill>
                    <a:schemeClr val="bg1"/>
                  </a:solidFill>
                  <a:latin typeface="Trebuchet MS" pitchFamily="34" charset="0"/>
                </a:defRPr>
              </a:lvl2pPr>
              <a:lvl3pPr marL="1143000" indent="-228600">
                <a:spcBef>
                  <a:spcPct val="20000"/>
                </a:spcBef>
                <a:buClr>
                  <a:srgbClr val="DDDDDD"/>
                </a:buClr>
                <a:buFont typeface="Wingdings" pitchFamily="2" charset="2"/>
                <a:buChar char="§"/>
                <a:defRPr sz="2400" b="1">
                  <a:solidFill>
                    <a:schemeClr val="bg1"/>
                  </a:solidFill>
                  <a:latin typeface="Trebuchet MS" pitchFamily="34" charset="0"/>
                </a:defRPr>
              </a:lvl3pPr>
              <a:lvl4pPr marL="1600200" indent="-228600">
                <a:spcBef>
                  <a:spcPct val="20000"/>
                </a:spcBef>
                <a:buClr>
                  <a:srgbClr val="DDDDDD"/>
                </a:buClr>
                <a:buFont typeface="Wingdings" pitchFamily="2" charset="2"/>
                <a:buChar char="§"/>
                <a:defRPr sz="2000" b="1">
                  <a:solidFill>
                    <a:schemeClr val="bg1"/>
                  </a:solidFill>
                  <a:latin typeface="Trebuchet MS" pitchFamily="34" charset="0"/>
                </a:defRPr>
              </a:lvl4pPr>
              <a:lvl5pPr marL="2057400" indent="-228600">
                <a:spcBef>
                  <a:spcPct val="20000"/>
                </a:spcBef>
                <a:buClr>
                  <a:srgbClr val="DDDDDD"/>
                </a:buClr>
                <a:buFont typeface="Wingdings" pitchFamily="2" charset="2"/>
                <a:buChar char="§"/>
                <a:defRPr sz="2000" b="1">
                  <a:solidFill>
                    <a:schemeClr val="bg1"/>
                  </a:solidFill>
                  <a:latin typeface="Trebuchet MS" pitchFamily="34" charset="0"/>
                </a:defRPr>
              </a:lvl5pPr>
              <a:lvl6pPr marL="25146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6pPr>
              <a:lvl7pPr marL="29718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7pPr>
              <a:lvl8pPr marL="34290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8pPr>
              <a:lvl9pPr marL="38862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0" cap="none" spc="0" normalizeH="0" baseline="0" noProof="0" dirty="0">
                  <a:ln>
                    <a:noFill/>
                  </a:ln>
                  <a:solidFill>
                    <a:srgbClr val="333399"/>
                  </a:solidFill>
                  <a:effectLst/>
                  <a:uLnTx/>
                  <a:uFillTx/>
                  <a:latin typeface="Calibri" panose="020F0502020204030204" pitchFamily="34" charset="0"/>
                  <a:ea typeface="+mn-ea"/>
                  <a:cs typeface="Arial" pitchFamily="34" charset="0"/>
                </a:rPr>
                <a:t>Internet Shopping</a:t>
              </a:r>
            </a:p>
          </p:txBody>
        </p:sp>
      </p:grpSp>
      <p:grpSp>
        <p:nvGrpSpPr>
          <p:cNvPr id="60508" name="Group 143"/>
          <p:cNvGrpSpPr>
            <a:grpSpLocks/>
          </p:cNvGrpSpPr>
          <p:nvPr/>
        </p:nvGrpSpPr>
        <p:grpSpPr bwMode="auto">
          <a:xfrm>
            <a:off x="4949825" y="3343275"/>
            <a:ext cx="974725" cy="368300"/>
            <a:chOff x="1056" y="1728"/>
            <a:chExt cx="384" cy="295"/>
          </a:xfrm>
        </p:grpSpPr>
        <p:sp>
          <p:nvSpPr>
            <p:cNvPr id="158" name="Oval 144">
              <a:extLst>
                <a:ext uri="{FF2B5EF4-FFF2-40B4-BE49-F238E27FC236}">
                  <a16:creationId xmlns:a16="http://schemas.microsoft.com/office/drawing/2014/main" id="{D2AB161D-E6BB-F140-979D-328ACB93A287}"/>
                </a:ext>
              </a:extLst>
            </p:cNvPr>
            <p:cNvSpPr>
              <a:spLocks noChangeArrowheads="1"/>
            </p:cNvSpPr>
            <p:nvPr/>
          </p:nvSpPr>
          <p:spPr bwMode="auto">
            <a:xfrm>
              <a:off x="1056" y="1728"/>
              <a:ext cx="384" cy="287"/>
            </a:xfrm>
            <a:prstGeom prst="ellipse">
              <a:avLst/>
            </a:prstGeom>
            <a:solidFill>
              <a:srgbClr val="FFFFFF"/>
            </a:solidFill>
            <a:ln w="9525">
              <a:solidFill>
                <a:srgbClr val="000000"/>
              </a:solid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mn-cs"/>
              </a:endParaRPr>
            </a:p>
          </p:txBody>
        </p:sp>
        <p:sp>
          <p:nvSpPr>
            <p:cNvPr id="159" name="Text Box 145">
              <a:extLst>
                <a:ext uri="{FF2B5EF4-FFF2-40B4-BE49-F238E27FC236}">
                  <a16:creationId xmlns:a16="http://schemas.microsoft.com/office/drawing/2014/main" id="{BECBD75E-4439-2C44-B81F-038820D9BCF0}"/>
                </a:ext>
              </a:extLst>
            </p:cNvPr>
            <p:cNvSpPr txBox="1">
              <a:spLocks noChangeArrowheads="1"/>
            </p:cNvSpPr>
            <p:nvPr/>
          </p:nvSpPr>
          <p:spPr bwMode="auto">
            <a:xfrm>
              <a:off x="1104" y="1776"/>
              <a:ext cx="326"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DDDDD"/>
                </a:buClr>
                <a:buFont typeface="Wingdings" pitchFamily="2" charset="2"/>
                <a:buChar char="§"/>
                <a:defRPr sz="3200" b="1">
                  <a:solidFill>
                    <a:schemeClr val="bg1"/>
                  </a:solidFill>
                  <a:latin typeface="Trebuchet MS" pitchFamily="34" charset="0"/>
                </a:defRPr>
              </a:lvl1pPr>
              <a:lvl2pPr marL="742950" indent="-285750">
                <a:spcBef>
                  <a:spcPct val="20000"/>
                </a:spcBef>
                <a:buClr>
                  <a:srgbClr val="DDDDDD"/>
                </a:buClr>
                <a:buFont typeface="Wingdings" pitchFamily="2" charset="2"/>
                <a:buChar char="§"/>
                <a:defRPr sz="2800" b="1">
                  <a:solidFill>
                    <a:schemeClr val="bg1"/>
                  </a:solidFill>
                  <a:latin typeface="Trebuchet MS" pitchFamily="34" charset="0"/>
                </a:defRPr>
              </a:lvl2pPr>
              <a:lvl3pPr marL="1143000" indent="-228600">
                <a:spcBef>
                  <a:spcPct val="20000"/>
                </a:spcBef>
                <a:buClr>
                  <a:srgbClr val="DDDDDD"/>
                </a:buClr>
                <a:buFont typeface="Wingdings" pitchFamily="2" charset="2"/>
                <a:buChar char="§"/>
                <a:defRPr sz="2400" b="1">
                  <a:solidFill>
                    <a:schemeClr val="bg1"/>
                  </a:solidFill>
                  <a:latin typeface="Trebuchet MS" pitchFamily="34" charset="0"/>
                </a:defRPr>
              </a:lvl3pPr>
              <a:lvl4pPr marL="1600200" indent="-228600">
                <a:spcBef>
                  <a:spcPct val="20000"/>
                </a:spcBef>
                <a:buClr>
                  <a:srgbClr val="DDDDDD"/>
                </a:buClr>
                <a:buFont typeface="Wingdings" pitchFamily="2" charset="2"/>
                <a:buChar char="§"/>
                <a:defRPr sz="2000" b="1">
                  <a:solidFill>
                    <a:schemeClr val="bg1"/>
                  </a:solidFill>
                  <a:latin typeface="Trebuchet MS" pitchFamily="34" charset="0"/>
                </a:defRPr>
              </a:lvl4pPr>
              <a:lvl5pPr marL="2057400" indent="-228600">
                <a:spcBef>
                  <a:spcPct val="20000"/>
                </a:spcBef>
                <a:buClr>
                  <a:srgbClr val="DDDDDD"/>
                </a:buClr>
                <a:buFont typeface="Wingdings" pitchFamily="2" charset="2"/>
                <a:buChar char="§"/>
                <a:defRPr sz="2000" b="1">
                  <a:solidFill>
                    <a:schemeClr val="bg1"/>
                  </a:solidFill>
                  <a:latin typeface="Trebuchet MS" pitchFamily="34" charset="0"/>
                </a:defRPr>
              </a:lvl5pPr>
              <a:lvl6pPr marL="25146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6pPr>
              <a:lvl7pPr marL="29718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7pPr>
              <a:lvl8pPr marL="34290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8pPr>
              <a:lvl9pPr marL="38862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0" cap="none" spc="0" normalizeH="0" baseline="0" noProof="0" dirty="0">
                  <a:ln>
                    <a:noFill/>
                  </a:ln>
                  <a:solidFill>
                    <a:srgbClr val="333399"/>
                  </a:solidFill>
                  <a:effectLst/>
                  <a:uLnTx/>
                  <a:uFillTx/>
                  <a:latin typeface="Calibri" panose="020F0502020204030204" pitchFamily="34" charset="0"/>
                  <a:ea typeface="+mn-ea"/>
                  <a:cs typeface="Arial" pitchFamily="34" charset="0"/>
                </a:rPr>
                <a:t>OPC-3</a:t>
              </a:r>
            </a:p>
          </p:txBody>
        </p:sp>
      </p:grpSp>
      <p:grpSp>
        <p:nvGrpSpPr>
          <p:cNvPr id="60509" name="Group 146"/>
          <p:cNvGrpSpPr>
            <a:grpSpLocks/>
          </p:cNvGrpSpPr>
          <p:nvPr/>
        </p:nvGrpSpPr>
        <p:grpSpPr bwMode="auto">
          <a:xfrm>
            <a:off x="5654675" y="2890838"/>
            <a:ext cx="974725" cy="368300"/>
            <a:chOff x="1056" y="1728"/>
            <a:chExt cx="384" cy="295"/>
          </a:xfrm>
        </p:grpSpPr>
        <p:sp>
          <p:nvSpPr>
            <p:cNvPr id="161" name="Oval 147">
              <a:extLst>
                <a:ext uri="{FF2B5EF4-FFF2-40B4-BE49-F238E27FC236}">
                  <a16:creationId xmlns:a16="http://schemas.microsoft.com/office/drawing/2014/main" id="{4EC61774-03B4-984A-8A74-60DF56A9439B}"/>
                </a:ext>
              </a:extLst>
            </p:cNvPr>
            <p:cNvSpPr>
              <a:spLocks noChangeArrowheads="1"/>
            </p:cNvSpPr>
            <p:nvPr/>
          </p:nvSpPr>
          <p:spPr bwMode="auto">
            <a:xfrm>
              <a:off x="1056" y="1728"/>
              <a:ext cx="384" cy="287"/>
            </a:xfrm>
            <a:prstGeom prst="ellipse">
              <a:avLst/>
            </a:prstGeom>
            <a:solidFill>
              <a:srgbClr val="FFFFFF"/>
            </a:solidFill>
            <a:ln w="9525">
              <a:solidFill>
                <a:srgbClr val="000000"/>
              </a:solid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mn-cs"/>
              </a:endParaRPr>
            </a:p>
          </p:txBody>
        </p:sp>
        <p:sp>
          <p:nvSpPr>
            <p:cNvPr id="162" name="Text Box 148">
              <a:extLst>
                <a:ext uri="{FF2B5EF4-FFF2-40B4-BE49-F238E27FC236}">
                  <a16:creationId xmlns:a16="http://schemas.microsoft.com/office/drawing/2014/main" id="{38EDF65C-D81A-B245-B85B-A13B9383E0AB}"/>
                </a:ext>
              </a:extLst>
            </p:cNvPr>
            <p:cNvSpPr txBox="1">
              <a:spLocks noChangeArrowheads="1"/>
            </p:cNvSpPr>
            <p:nvPr/>
          </p:nvSpPr>
          <p:spPr bwMode="auto">
            <a:xfrm>
              <a:off x="1104" y="1776"/>
              <a:ext cx="326"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DDDDD"/>
                </a:buClr>
                <a:buFont typeface="Wingdings" pitchFamily="2" charset="2"/>
                <a:buChar char="§"/>
                <a:defRPr sz="3200" b="1">
                  <a:solidFill>
                    <a:schemeClr val="bg1"/>
                  </a:solidFill>
                  <a:latin typeface="Trebuchet MS" pitchFamily="34" charset="0"/>
                </a:defRPr>
              </a:lvl1pPr>
              <a:lvl2pPr marL="742950" indent="-285750">
                <a:spcBef>
                  <a:spcPct val="20000"/>
                </a:spcBef>
                <a:buClr>
                  <a:srgbClr val="DDDDDD"/>
                </a:buClr>
                <a:buFont typeface="Wingdings" pitchFamily="2" charset="2"/>
                <a:buChar char="§"/>
                <a:defRPr sz="2800" b="1">
                  <a:solidFill>
                    <a:schemeClr val="bg1"/>
                  </a:solidFill>
                  <a:latin typeface="Trebuchet MS" pitchFamily="34" charset="0"/>
                </a:defRPr>
              </a:lvl2pPr>
              <a:lvl3pPr marL="1143000" indent="-228600">
                <a:spcBef>
                  <a:spcPct val="20000"/>
                </a:spcBef>
                <a:buClr>
                  <a:srgbClr val="DDDDDD"/>
                </a:buClr>
                <a:buFont typeface="Wingdings" pitchFamily="2" charset="2"/>
                <a:buChar char="§"/>
                <a:defRPr sz="2400" b="1">
                  <a:solidFill>
                    <a:schemeClr val="bg1"/>
                  </a:solidFill>
                  <a:latin typeface="Trebuchet MS" pitchFamily="34" charset="0"/>
                </a:defRPr>
              </a:lvl3pPr>
              <a:lvl4pPr marL="1600200" indent="-228600">
                <a:spcBef>
                  <a:spcPct val="20000"/>
                </a:spcBef>
                <a:buClr>
                  <a:srgbClr val="DDDDDD"/>
                </a:buClr>
                <a:buFont typeface="Wingdings" pitchFamily="2" charset="2"/>
                <a:buChar char="§"/>
                <a:defRPr sz="2000" b="1">
                  <a:solidFill>
                    <a:schemeClr val="bg1"/>
                  </a:solidFill>
                  <a:latin typeface="Trebuchet MS" pitchFamily="34" charset="0"/>
                </a:defRPr>
              </a:lvl4pPr>
              <a:lvl5pPr marL="2057400" indent="-228600">
                <a:spcBef>
                  <a:spcPct val="20000"/>
                </a:spcBef>
                <a:buClr>
                  <a:srgbClr val="DDDDDD"/>
                </a:buClr>
                <a:buFont typeface="Wingdings" pitchFamily="2" charset="2"/>
                <a:buChar char="§"/>
                <a:defRPr sz="2000" b="1">
                  <a:solidFill>
                    <a:schemeClr val="bg1"/>
                  </a:solidFill>
                  <a:latin typeface="Trebuchet MS" pitchFamily="34" charset="0"/>
                </a:defRPr>
              </a:lvl5pPr>
              <a:lvl6pPr marL="25146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6pPr>
              <a:lvl7pPr marL="29718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7pPr>
              <a:lvl8pPr marL="34290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8pPr>
              <a:lvl9pPr marL="38862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0" cap="none" spc="0" normalizeH="0" baseline="0" noProof="0" dirty="0">
                  <a:ln>
                    <a:noFill/>
                  </a:ln>
                  <a:solidFill>
                    <a:srgbClr val="333399"/>
                  </a:solidFill>
                  <a:effectLst/>
                  <a:uLnTx/>
                  <a:uFillTx/>
                  <a:latin typeface="Calibri" panose="020F0502020204030204" pitchFamily="34" charset="0"/>
                  <a:ea typeface="+mn-ea"/>
                  <a:cs typeface="Arial" pitchFamily="34" charset="0"/>
                </a:rPr>
                <a:t>OPC-3</a:t>
              </a:r>
            </a:p>
          </p:txBody>
        </p:sp>
      </p:grpSp>
      <p:grpSp>
        <p:nvGrpSpPr>
          <p:cNvPr id="60510" name="Group 149"/>
          <p:cNvGrpSpPr>
            <a:grpSpLocks/>
          </p:cNvGrpSpPr>
          <p:nvPr/>
        </p:nvGrpSpPr>
        <p:grpSpPr bwMode="auto">
          <a:xfrm>
            <a:off x="5330825" y="2022475"/>
            <a:ext cx="1143000" cy="406400"/>
            <a:chOff x="1056" y="1728"/>
            <a:chExt cx="384" cy="288"/>
          </a:xfrm>
        </p:grpSpPr>
        <p:sp>
          <p:nvSpPr>
            <p:cNvPr id="164" name="Oval 150">
              <a:extLst>
                <a:ext uri="{FF2B5EF4-FFF2-40B4-BE49-F238E27FC236}">
                  <a16:creationId xmlns:a16="http://schemas.microsoft.com/office/drawing/2014/main" id="{416961CA-F4DA-5542-8808-F61FDC6D92FB}"/>
                </a:ext>
              </a:extLst>
            </p:cNvPr>
            <p:cNvSpPr>
              <a:spLocks noChangeArrowheads="1"/>
            </p:cNvSpPr>
            <p:nvPr/>
          </p:nvSpPr>
          <p:spPr bwMode="auto">
            <a:xfrm>
              <a:off x="1056" y="1728"/>
              <a:ext cx="384" cy="288"/>
            </a:xfrm>
            <a:prstGeom prst="ellipse">
              <a:avLst/>
            </a:prstGeom>
            <a:solidFill>
              <a:srgbClr val="FFFFFF"/>
            </a:solidFill>
            <a:ln w="9525">
              <a:solidFill>
                <a:srgbClr val="000000"/>
              </a:solid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mn-cs"/>
              </a:endParaRPr>
            </a:p>
          </p:txBody>
        </p:sp>
        <p:sp>
          <p:nvSpPr>
            <p:cNvPr id="165" name="Text Box 151">
              <a:extLst>
                <a:ext uri="{FF2B5EF4-FFF2-40B4-BE49-F238E27FC236}">
                  <a16:creationId xmlns:a16="http://schemas.microsoft.com/office/drawing/2014/main" id="{C2984622-4BBD-2840-BFE0-74EB5924044C}"/>
                </a:ext>
              </a:extLst>
            </p:cNvPr>
            <p:cNvSpPr txBox="1">
              <a:spLocks noChangeArrowheads="1"/>
            </p:cNvSpPr>
            <p:nvPr/>
          </p:nvSpPr>
          <p:spPr bwMode="auto">
            <a:xfrm>
              <a:off x="1104" y="1776"/>
              <a:ext cx="326"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DDDDD"/>
                </a:buClr>
                <a:buFont typeface="Wingdings" pitchFamily="2" charset="2"/>
                <a:buChar char="§"/>
                <a:defRPr sz="3200" b="1">
                  <a:solidFill>
                    <a:schemeClr val="bg1"/>
                  </a:solidFill>
                  <a:latin typeface="Trebuchet MS" pitchFamily="34" charset="0"/>
                </a:defRPr>
              </a:lvl1pPr>
              <a:lvl2pPr marL="742950" indent="-285750">
                <a:spcBef>
                  <a:spcPct val="20000"/>
                </a:spcBef>
                <a:buClr>
                  <a:srgbClr val="DDDDDD"/>
                </a:buClr>
                <a:buFont typeface="Wingdings" pitchFamily="2" charset="2"/>
                <a:buChar char="§"/>
                <a:defRPr sz="2800" b="1">
                  <a:solidFill>
                    <a:schemeClr val="bg1"/>
                  </a:solidFill>
                  <a:latin typeface="Trebuchet MS" pitchFamily="34" charset="0"/>
                </a:defRPr>
              </a:lvl2pPr>
              <a:lvl3pPr marL="1143000" indent="-228600">
                <a:spcBef>
                  <a:spcPct val="20000"/>
                </a:spcBef>
                <a:buClr>
                  <a:srgbClr val="DDDDDD"/>
                </a:buClr>
                <a:buFont typeface="Wingdings" pitchFamily="2" charset="2"/>
                <a:buChar char="§"/>
                <a:defRPr sz="2400" b="1">
                  <a:solidFill>
                    <a:schemeClr val="bg1"/>
                  </a:solidFill>
                  <a:latin typeface="Trebuchet MS" pitchFamily="34" charset="0"/>
                </a:defRPr>
              </a:lvl3pPr>
              <a:lvl4pPr marL="1600200" indent="-228600">
                <a:spcBef>
                  <a:spcPct val="20000"/>
                </a:spcBef>
                <a:buClr>
                  <a:srgbClr val="DDDDDD"/>
                </a:buClr>
                <a:buFont typeface="Wingdings" pitchFamily="2" charset="2"/>
                <a:buChar char="§"/>
                <a:defRPr sz="2000" b="1">
                  <a:solidFill>
                    <a:schemeClr val="bg1"/>
                  </a:solidFill>
                  <a:latin typeface="Trebuchet MS" pitchFamily="34" charset="0"/>
                </a:defRPr>
              </a:lvl4pPr>
              <a:lvl5pPr marL="2057400" indent="-228600">
                <a:spcBef>
                  <a:spcPct val="20000"/>
                </a:spcBef>
                <a:buClr>
                  <a:srgbClr val="DDDDDD"/>
                </a:buClr>
                <a:buFont typeface="Wingdings" pitchFamily="2" charset="2"/>
                <a:buChar char="§"/>
                <a:defRPr sz="2000" b="1">
                  <a:solidFill>
                    <a:schemeClr val="bg1"/>
                  </a:solidFill>
                  <a:latin typeface="Trebuchet MS" pitchFamily="34" charset="0"/>
                </a:defRPr>
              </a:lvl5pPr>
              <a:lvl6pPr marL="25146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6pPr>
              <a:lvl7pPr marL="29718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7pPr>
              <a:lvl8pPr marL="34290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8pPr>
              <a:lvl9pPr marL="38862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0" cap="none" spc="0" normalizeH="0" baseline="0" noProof="0" dirty="0">
                  <a:ln>
                    <a:noFill/>
                  </a:ln>
                  <a:solidFill>
                    <a:srgbClr val="333399"/>
                  </a:solidFill>
                  <a:effectLst/>
                  <a:uLnTx/>
                  <a:uFillTx/>
                  <a:latin typeface="Calibri" panose="020F0502020204030204" pitchFamily="34" charset="0"/>
                  <a:ea typeface="+mn-ea"/>
                  <a:cs typeface="Arial" pitchFamily="34" charset="0"/>
                </a:rPr>
                <a:t>Motives</a:t>
              </a:r>
            </a:p>
          </p:txBody>
        </p:sp>
      </p:grpSp>
      <p:grpSp>
        <p:nvGrpSpPr>
          <p:cNvPr id="60511" name="Group 152"/>
          <p:cNvGrpSpPr>
            <a:grpSpLocks/>
          </p:cNvGrpSpPr>
          <p:nvPr/>
        </p:nvGrpSpPr>
        <p:grpSpPr bwMode="auto">
          <a:xfrm>
            <a:off x="6096000" y="3348038"/>
            <a:ext cx="1050925" cy="368300"/>
            <a:chOff x="1056" y="1728"/>
            <a:chExt cx="384" cy="295"/>
          </a:xfrm>
        </p:grpSpPr>
        <p:sp>
          <p:nvSpPr>
            <p:cNvPr id="167" name="Oval 153">
              <a:extLst>
                <a:ext uri="{FF2B5EF4-FFF2-40B4-BE49-F238E27FC236}">
                  <a16:creationId xmlns:a16="http://schemas.microsoft.com/office/drawing/2014/main" id="{74C76C0A-2DF4-6647-B1BC-31F0EA35165F}"/>
                </a:ext>
              </a:extLst>
            </p:cNvPr>
            <p:cNvSpPr>
              <a:spLocks noChangeArrowheads="1"/>
            </p:cNvSpPr>
            <p:nvPr/>
          </p:nvSpPr>
          <p:spPr bwMode="auto">
            <a:xfrm>
              <a:off x="1056" y="1728"/>
              <a:ext cx="384" cy="287"/>
            </a:xfrm>
            <a:prstGeom prst="ellipse">
              <a:avLst/>
            </a:prstGeom>
            <a:solidFill>
              <a:srgbClr val="FFFFFF"/>
            </a:solidFill>
            <a:ln w="9525">
              <a:solidFill>
                <a:srgbClr val="000000"/>
              </a:solid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mn-cs"/>
              </a:endParaRPr>
            </a:p>
          </p:txBody>
        </p:sp>
        <p:sp>
          <p:nvSpPr>
            <p:cNvPr id="168" name="Text Box 154">
              <a:extLst>
                <a:ext uri="{FF2B5EF4-FFF2-40B4-BE49-F238E27FC236}">
                  <a16:creationId xmlns:a16="http://schemas.microsoft.com/office/drawing/2014/main" id="{CF85619E-6816-CC4C-95F5-169FBB0F7270}"/>
                </a:ext>
              </a:extLst>
            </p:cNvPr>
            <p:cNvSpPr txBox="1">
              <a:spLocks noChangeArrowheads="1"/>
            </p:cNvSpPr>
            <p:nvPr/>
          </p:nvSpPr>
          <p:spPr bwMode="auto">
            <a:xfrm>
              <a:off x="1104" y="1776"/>
              <a:ext cx="326"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DDDDD"/>
                </a:buClr>
                <a:buFont typeface="Wingdings" pitchFamily="2" charset="2"/>
                <a:buChar char="§"/>
                <a:defRPr sz="3200" b="1">
                  <a:solidFill>
                    <a:schemeClr val="bg1"/>
                  </a:solidFill>
                  <a:latin typeface="Trebuchet MS" pitchFamily="34" charset="0"/>
                </a:defRPr>
              </a:lvl1pPr>
              <a:lvl2pPr marL="742950" indent="-285750">
                <a:spcBef>
                  <a:spcPct val="20000"/>
                </a:spcBef>
                <a:buClr>
                  <a:srgbClr val="DDDDDD"/>
                </a:buClr>
                <a:buFont typeface="Wingdings" pitchFamily="2" charset="2"/>
                <a:buChar char="§"/>
                <a:defRPr sz="2800" b="1">
                  <a:solidFill>
                    <a:schemeClr val="bg1"/>
                  </a:solidFill>
                  <a:latin typeface="Trebuchet MS" pitchFamily="34" charset="0"/>
                </a:defRPr>
              </a:lvl2pPr>
              <a:lvl3pPr marL="1143000" indent="-228600">
                <a:spcBef>
                  <a:spcPct val="20000"/>
                </a:spcBef>
                <a:buClr>
                  <a:srgbClr val="DDDDDD"/>
                </a:buClr>
                <a:buFont typeface="Wingdings" pitchFamily="2" charset="2"/>
                <a:buChar char="§"/>
                <a:defRPr sz="2400" b="1">
                  <a:solidFill>
                    <a:schemeClr val="bg1"/>
                  </a:solidFill>
                  <a:latin typeface="Trebuchet MS" pitchFamily="34" charset="0"/>
                </a:defRPr>
              </a:lvl3pPr>
              <a:lvl4pPr marL="1600200" indent="-228600">
                <a:spcBef>
                  <a:spcPct val="20000"/>
                </a:spcBef>
                <a:buClr>
                  <a:srgbClr val="DDDDDD"/>
                </a:buClr>
                <a:buFont typeface="Wingdings" pitchFamily="2" charset="2"/>
                <a:buChar char="§"/>
                <a:defRPr sz="2000" b="1">
                  <a:solidFill>
                    <a:schemeClr val="bg1"/>
                  </a:solidFill>
                  <a:latin typeface="Trebuchet MS" pitchFamily="34" charset="0"/>
                </a:defRPr>
              </a:lvl4pPr>
              <a:lvl5pPr marL="2057400" indent="-228600">
                <a:spcBef>
                  <a:spcPct val="20000"/>
                </a:spcBef>
                <a:buClr>
                  <a:srgbClr val="DDDDDD"/>
                </a:buClr>
                <a:buFont typeface="Wingdings" pitchFamily="2" charset="2"/>
                <a:buChar char="§"/>
                <a:defRPr sz="2000" b="1">
                  <a:solidFill>
                    <a:schemeClr val="bg1"/>
                  </a:solidFill>
                  <a:latin typeface="Trebuchet MS" pitchFamily="34" charset="0"/>
                </a:defRPr>
              </a:lvl5pPr>
              <a:lvl6pPr marL="25146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6pPr>
              <a:lvl7pPr marL="29718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7pPr>
              <a:lvl8pPr marL="34290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8pPr>
              <a:lvl9pPr marL="38862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0" cap="none" spc="0" normalizeH="0" baseline="0" noProof="0" dirty="0">
                  <a:ln>
                    <a:noFill/>
                  </a:ln>
                  <a:solidFill>
                    <a:srgbClr val="333399"/>
                  </a:solidFill>
                  <a:effectLst/>
                  <a:uLnTx/>
                  <a:uFillTx/>
                  <a:latin typeface="Calibri" panose="020F0502020204030204" pitchFamily="34" charset="0"/>
                  <a:ea typeface="+mn-ea"/>
                  <a:cs typeface="Arial" pitchFamily="34" charset="0"/>
                </a:rPr>
                <a:t>H &amp; N</a:t>
              </a:r>
            </a:p>
          </p:txBody>
        </p:sp>
      </p:grpSp>
      <p:grpSp>
        <p:nvGrpSpPr>
          <p:cNvPr id="60512" name="Group 155"/>
          <p:cNvGrpSpPr>
            <a:grpSpLocks/>
          </p:cNvGrpSpPr>
          <p:nvPr/>
        </p:nvGrpSpPr>
        <p:grpSpPr bwMode="auto">
          <a:xfrm>
            <a:off x="8077200" y="3711575"/>
            <a:ext cx="987425" cy="387350"/>
            <a:chOff x="1056" y="1728"/>
            <a:chExt cx="384" cy="378"/>
          </a:xfrm>
        </p:grpSpPr>
        <p:sp>
          <p:nvSpPr>
            <p:cNvPr id="170" name="Oval 156">
              <a:extLst>
                <a:ext uri="{FF2B5EF4-FFF2-40B4-BE49-F238E27FC236}">
                  <a16:creationId xmlns:a16="http://schemas.microsoft.com/office/drawing/2014/main" id="{204DAA5B-BDCE-DC4E-93E8-1D0133527FB9}"/>
                </a:ext>
              </a:extLst>
            </p:cNvPr>
            <p:cNvSpPr>
              <a:spLocks noChangeArrowheads="1"/>
            </p:cNvSpPr>
            <p:nvPr/>
          </p:nvSpPr>
          <p:spPr bwMode="auto">
            <a:xfrm>
              <a:off x="1056" y="1728"/>
              <a:ext cx="384" cy="288"/>
            </a:xfrm>
            <a:prstGeom prst="ellipse">
              <a:avLst/>
            </a:prstGeom>
            <a:solidFill>
              <a:srgbClr val="FFFFFF"/>
            </a:solidFill>
            <a:ln w="9525">
              <a:solidFill>
                <a:srgbClr val="000000"/>
              </a:solid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mn-cs"/>
              </a:endParaRPr>
            </a:p>
          </p:txBody>
        </p:sp>
        <p:sp>
          <p:nvSpPr>
            <p:cNvPr id="171" name="Text Box 157">
              <a:extLst>
                <a:ext uri="{FF2B5EF4-FFF2-40B4-BE49-F238E27FC236}">
                  <a16:creationId xmlns:a16="http://schemas.microsoft.com/office/drawing/2014/main" id="{D9630F83-E971-1E4F-890A-31427915F7B6}"/>
                </a:ext>
              </a:extLst>
            </p:cNvPr>
            <p:cNvSpPr txBox="1">
              <a:spLocks noChangeArrowheads="1"/>
            </p:cNvSpPr>
            <p:nvPr/>
          </p:nvSpPr>
          <p:spPr bwMode="auto">
            <a:xfrm>
              <a:off x="1104" y="1776"/>
              <a:ext cx="326"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DDDDD"/>
                </a:buClr>
                <a:buFont typeface="Wingdings" pitchFamily="2" charset="2"/>
                <a:buChar char="§"/>
                <a:defRPr sz="3200" b="1">
                  <a:solidFill>
                    <a:schemeClr val="bg1"/>
                  </a:solidFill>
                  <a:latin typeface="Trebuchet MS" pitchFamily="34" charset="0"/>
                </a:defRPr>
              </a:lvl1pPr>
              <a:lvl2pPr marL="742950" indent="-285750">
                <a:spcBef>
                  <a:spcPct val="20000"/>
                </a:spcBef>
                <a:buClr>
                  <a:srgbClr val="DDDDDD"/>
                </a:buClr>
                <a:buFont typeface="Wingdings" pitchFamily="2" charset="2"/>
                <a:buChar char="§"/>
                <a:defRPr sz="2800" b="1">
                  <a:solidFill>
                    <a:schemeClr val="bg1"/>
                  </a:solidFill>
                  <a:latin typeface="Trebuchet MS" pitchFamily="34" charset="0"/>
                </a:defRPr>
              </a:lvl2pPr>
              <a:lvl3pPr marL="1143000" indent="-228600">
                <a:spcBef>
                  <a:spcPct val="20000"/>
                </a:spcBef>
                <a:buClr>
                  <a:srgbClr val="DDDDDD"/>
                </a:buClr>
                <a:buFont typeface="Wingdings" pitchFamily="2" charset="2"/>
                <a:buChar char="§"/>
                <a:defRPr sz="2400" b="1">
                  <a:solidFill>
                    <a:schemeClr val="bg1"/>
                  </a:solidFill>
                  <a:latin typeface="Trebuchet MS" pitchFamily="34" charset="0"/>
                </a:defRPr>
              </a:lvl3pPr>
              <a:lvl4pPr marL="1600200" indent="-228600">
                <a:spcBef>
                  <a:spcPct val="20000"/>
                </a:spcBef>
                <a:buClr>
                  <a:srgbClr val="DDDDDD"/>
                </a:buClr>
                <a:buFont typeface="Wingdings" pitchFamily="2" charset="2"/>
                <a:buChar char="§"/>
                <a:defRPr sz="2000" b="1">
                  <a:solidFill>
                    <a:schemeClr val="bg1"/>
                  </a:solidFill>
                  <a:latin typeface="Trebuchet MS" pitchFamily="34" charset="0"/>
                </a:defRPr>
              </a:lvl4pPr>
              <a:lvl5pPr marL="2057400" indent="-228600">
                <a:spcBef>
                  <a:spcPct val="20000"/>
                </a:spcBef>
                <a:buClr>
                  <a:srgbClr val="DDDDDD"/>
                </a:buClr>
                <a:buFont typeface="Wingdings" pitchFamily="2" charset="2"/>
                <a:buChar char="§"/>
                <a:defRPr sz="2000" b="1">
                  <a:solidFill>
                    <a:schemeClr val="bg1"/>
                  </a:solidFill>
                  <a:latin typeface="Trebuchet MS" pitchFamily="34" charset="0"/>
                </a:defRPr>
              </a:lvl5pPr>
              <a:lvl6pPr marL="25146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6pPr>
              <a:lvl7pPr marL="29718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7pPr>
              <a:lvl8pPr marL="34290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8pPr>
              <a:lvl9pPr marL="38862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600" b="1" i="0" u="none" strike="noStrike" kern="0" cap="none" spc="0" normalizeH="0" baseline="0" noProof="0" dirty="0">
                  <a:ln>
                    <a:noFill/>
                  </a:ln>
                  <a:solidFill>
                    <a:srgbClr val="333399"/>
                  </a:solidFill>
                  <a:effectLst/>
                  <a:uLnTx/>
                  <a:uFillTx/>
                  <a:latin typeface="Calibri" panose="020F0502020204030204" pitchFamily="34" charset="0"/>
                  <a:ea typeface="+mn-ea"/>
                  <a:cs typeface="Arial" pitchFamily="34" charset="0"/>
                </a:rPr>
                <a:t>Web</a:t>
              </a:r>
            </a:p>
          </p:txBody>
        </p:sp>
      </p:grpSp>
      <p:grpSp>
        <p:nvGrpSpPr>
          <p:cNvPr id="60513" name="Group 158"/>
          <p:cNvGrpSpPr>
            <a:grpSpLocks/>
          </p:cNvGrpSpPr>
          <p:nvPr/>
        </p:nvGrpSpPr>
        <p:grpSpPr bwMode="auto">
          <a:xfrm>
            <a:off x="4572000" y="3781425"/>
            <a:ext cx="1006475" cy="393700"/>
            <a:chOff x="1056" y="1728"/>
            <a:chExt cx="384" cy="340"/>
          </a:xfrm>
        </p:grpSpPr>
        <p:sp>
          <p:nvSpPr>
            <p:cNvPr id="173" name="Oval 159">
              <a:extLst>
                <a:ext uri="{FF2B5EF4-FFF2-40B4-BE49-F238E27FC236}">
                  <a16:creationId xmlns:a16="http://schemas.microsoft.com/office/drawing/2014/main" id="{1F939329-7BCD-E145-9BA5-6F0409DD4461}"/>
                </a:ext>
              </a:extLst>
            </p:cNvPr>
            <p:cNvSpPr>
              <a:spLocks noChangeArrowheads="1"/>
            </p:cNvSpPr>
            <p:nvPr/>
          </p:nvSpPr>
          <p:spPr bwMode="auto">
            <a:xfrm>
              <a:off x="1056" y="1728"/>
              <a:ext cx="384" cy="288"/>
            </a:xfrm>
            <a:prstGeom prst="ellipse">
              <a:avLst/>
            </a:prstGeom>
            <a:solidFill>
              <a:srgbClr val="FFFFFF"/>
            </a:solidFill>
            <a:ln w="9525">
              <a:solidFill>
                <a:srgbClr val="000000"/>
              </a:solid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mn-cs"/>
              </a:endParaRPr>
            </a:p>
          </p:txBody>
        </p:sp>
        <p:sp>
          <p:nvSpPr>
            <p:cNvPr id="174" name="Text Box 160">
              <a:extLst>
                <a:ext uri="{FF2B5EF4-FFF2-40B4-BE49-F238E27FC236}">
                  <a16:creationId xmlns:a16="http://schemas.microsoft.com/office/drawing/2014/main" id="{AFA115C0-BD99-BA4E-9B2A-13DCE0AA9FEE}"/>
                </a:ext>
              </a:extLst>
            </p:cNvPr>
            <p:cNvSpPr txBox="1">
              <a:spLocks noChangeArrowheads="1"/>
            </p:cNvSpPr>
            <p:nvPr/>
          </p:nvSpPr>
          <p:spPr bwMode="auto">
            <a:xfrm>
              <a:off x="1104" y="1776"/>
              <a:ext cx="326"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DDDDD"/>
                </a:buClr>
                <a:buFont typeface="Wingdings" pitchFamily="2" charset="2"/>
                <a:buChar char="§"/>
                <a:defRPr sz="3200" b="1">
                  <a:solidFill>
                    <a:schemeClr val="bg1"/>
                  </a:solidFill>
                  <a:latin typeface="Trebuchet MS" pitchFamily="34" charset="0"/>
                </a:defRPr>
              </a:lvl1pPr>
              <a:lvl2pPr marL="742950" indent="-285750">
                <a:spcBef>
                  <a:spcPct val="20000"/>
                </a:spcBef>
                <a:buClr>
                  <a:srgbClr val="DDDDDD"/>
                </a:buClr>
                <a:buFont typeface="Wingdings" pitchFamily="2" charset="2"/>
                <a:buChar char="§"/>
                <a:defRPr sz="2800" b="1">
                  <a:solidFill>
                    <a:schemeClr val="bg1"/>
                  </a:solidFill>
                  <a:latin typeface="Trebuchet MS" pitchFamily="34" charset="0"/>
                </a:defRPr>
              </a:lvl2pPr>
              <a:lvl3pPr marL="1143000" indent="-228600">
                <a:spcBef>
                  <a:spcPct val="20000"/>
                </a:spcBef>
                <a:buClr>
                  <a:srgbClr val="DDDDDD"/>
                </a:buClr>
                <a:buFont typeface="Wingdings" pitchFamily="2" charset="2"/>
                <a:buChar char="§"/>
                <a:defRPr sz="2400" b="1">
                  <a:solidFill>
                    <a:schemeClr val="bg1"/>
                  </a:solidFill>
                  <a:latin typeface="Trebuchet MS" pitchFamily="34" charset="0"/>
                </a:defRPr>
              </a:lvl3pPr>
              <a:lvl4pPr marL="1600200" indent="-228600">
                <a:spcBef>
                  <a:spcPct val="20000"/>
                </a:spcBef>
                <a:buClr>
                  <a:srgbClr val="DDDDDD"/>
                </a:buClr>
                <a:buFont typeface="Wingdings" pitchFamily="2" charset="2"/>
                <a:buChar char="§"/>
                <a:defRPr sz="2000" b="1">
                  <a:solidFill>
                    <a:schemeClr val="bg1"/>
                  </a:solidFill>
                  <a:latin typeface="Trebuchet MS" pitchFamily="34" charset="0"/>
                </a:defRPr>
              </a:lvl4pPr>
              <a:lvl5pPr marL="2057400" indent="-228600">
                <a:spcBef>
                  <a:spcPct val="20000"/>
                </a:spcBef>
                <a:buClr>
                  <a:srgbClr val="DDDDDD"/>
                </a:buClr>
                <a:buFont typeface="Wingdings" pitchFamily="2" charset="2"/>
                <a:buChar char="§"/>
                <a:defRPr sz="2000" b="1">
                  <a:solidFill>
                    <a:schemeClr val="bg1"/>
                  </a:solidFill>
                  <a:latin typeface="Trebuchet MS" pitchFamily="34" charset="0"/>
                </a:defRPr>
              </a:lvl5pPr>
              <a:lvl6pPr marL="25146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6pPr>
              <a:lvl7pPr marL="29718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7pPr>
              <a:lvl8pPr marL="34290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8pPr>
              <a:lvl9pPr marL="38862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600" b="1" i="0" u="none" strike="noStrike" kern="0" cap="none" spc="0" normalizeH="0" baseline="0" noProof="0" dirty="0">
                  <a:ln>
                    <a:noFill/>
                  </a:ln>
                  <a:solidFill>
                    <a:srgbClr val="333399"/>
                  </a:solidFill>
                  <a:effectLst/>
                  <a:uLnTx/>
                  <a:uFillTx/>
                  <a:latin typeface="Calibri" panose="020F0502020204030204" pitchFamily="34" charset="0"/>
                  <a:ea typeface="+mn-ea"/>
                  <a:cs typeface="Arial" pitchFamily="34" charset="0"/>
                </a:rPr>
                <a:t>HP</a:t>
              </a:r>
            </a:p>
          </p:txBody>
        </p:sp>
      </p:grpSp>
      <p:grpSp>
        <p:nvGrpSpPr>
          <p:cNvPr id="60514" name="Group 169"/>
          <p:cNvGrpSpPr>
            <a:grpSpLocks/>
          </p:cNvGrpSpPr>
          <p:nvPr/>
        </p:nvGrpSpPr>
        <p:grpSpPr bwMode="auto">
          <a:xfrm>
            <a:off x="7451725" y="3328988"/>
            <a:ext cx="1006475" cy="393700"/>
            <a:chOff x="1056" y="1728"/>
            <a:chExt cx="384" cy="340"/>
          </a:xfrm>
        </p:grpSpPr>
        <p:sp>
          <p:nvSpPr>
            <p:cNvPr id="177" name="Oval 170">
              <a:extLst>
                <a:ext uri="{FF2B5EF4-FFF2-40B4-BE49-F238E27FC236}">
                  <a16:creationId xmlns:a16="http://schemas.microsoft.com/office/drawing/2014/main" id="{21128A46-02CA-E940-A7E2-FE1FCF1EB1C6}"/>
                </a:ext>
              </a:extLst>
            </p:cNvPr>
            <p:cNvSpPr>
              <a:spLocks noChangeArrowheads="1"/>
            </p:cNvSpPr>
            <p:nvPr/>
          </p:nvSpPr>
          <p:spPr bwMode="auto">
            <a:xfrm>
              <a:off x="1056" y="1728"/>
              <a:ext cx="384" cy="288"/>
            </a:xfrm>
            <a:prstGeom prst="ellipse">
              <a:avLst/>
            </a:prstGeom>
            <a:solidFill>
              <a:srgbClr val="FFFFFF"/>
            </a:solidFill>
            <a:ln w="9525">
              <a:solidFill>
                <a:srgbClr val="000000"/>
              </a:solid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mn-cs"/>
              </a:endParaRPr>
            </a:p>
          </p:txBody>
        </p:sp>
        <p:sp>
          <p:nvSpPr>
            <p:cNvPr id="178" name="Text Box 171">
              <a:extLst>
                <a:ext uri="{FF2B5EF4-FFF2-40B4-BE49-F238E27FC236}">
                  <a16:creationId xmlns:a16="http://schemas.microsoft.com/office/drawing/2014/main" id="{EE58EA6C-881B-5D41-87D9-9E23786418B2}"/>
                </a:ext>
              </a:extLst>
            </p:cNvPr>
            <p:cNvSpPr txBox="1">
              <a:spLocks noChangeArrowheads="1"/>
            </p:cNvSpPr>
            <p:nvPr/>
          </p:nvSpPr>
          <p:spPr bwMode="auto">
            <a:xfrm>
              <a:off x="1104" y="1776"/>
              <a:ext cx="326"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DDDDD"/>
                </a:buClr>
                <a:buFont typeface="Wingdings" pitchFamily="2" charset="2"/>
                <a:buChar char="§"/>
                <a:defRPr sz="3200" b="1">
                  <a:solidFill>
                    <a:schemeClr val="bg1"/>
                  </a:solidFill>
                  <a:latin typeface="Trebuchet MS" pitchFamily="34" charset="0"/>
                </a:defRPr>
              </a:lvl1pPr>
              <a:lvl2pPr marL="742950" indent="-285750">
                <a:spcBef>
                  <a:spcPct val="20000"/>
                </a:spcBef>
                <a:buClr>
                  <a:srgbClr val="DDDDDD"/>
                </a:buClr>
                <a:buFont typeface="Wingdings" pitchFamily="2" charset="2"/>
                <a:buChar char="§"/>
                <a:defRPr sz="2800" b="1">
                  <a:solidFill>
                    <a:schemeClr val="bg1"/>
                  </a:solidFill>
                  <a:latin typeface="Trebuchet MS" pitchFamily="34" charset="0"/>
                </a:defRPr>
              </a:lvl2pPr>
              <a:lvl3pPr marL="1143000" indent="-228600">
                <a:spcBef>
                  <a:spcPct val="20000"/>
                </a:spcBef>
                <a:buClr>
                  <a:srgbClr val="DDDDDD"/>
                </a:buClr>
                <a:buFont typeface="Wingdings" pitchFamily="2" charset="2"/>
                <a:buChar char="§"/>
                <a:defRPr sz="2400" b="1">
                  <a:solidFill>
                    <a:schemeClr val="bg1"/>
                  </a:solidFill>
                  <a:latin typeface="Trebuchet MS" pitchFamily="34" charset="0"/>
                </a:defRPr>
              </a:lvl3pPr>
              <a:lvl4pPr marL="1600200" indent="-228600">
                <a:spcBef>
                  <a:spcPct val="20000"/>
                </a:spcBef>
                <a:buClr>
                  <a:srgbClr val="DDDDDD"/>
                </a:buClr>
                <a:buFont typeface="Wingdings" pitchFamily="2" charset="2"/>
                <a:buChar char="§"/>
                <a:defRPr sz="2000" b="1">
                  <a:solidFill>
                    <a:schemeClr val="bg1"/>
                  </a:solidFill>
                  <a:latin typeface="Trebuchet MS" pitchFamily="34" charset="0"/>
                </a:defRPr>
              </a:lvl4pPr>
              <a:lvl5pPr marL="2057400" indent="-228600">
                <a:spcBef>
                  <a:spcPct val="20000"/>
                </a:spcBef>
                <a:buClr>
                  <a:srgbClr val="DDDDDD"/>
                </a:buClr>
                <a:buFont typeface="Wingdings" pitchFamily="2" charset="2"/>
                <a:buChar char="§"/>
                <a:defRPr sz="2000" b="1">
                  <a:solidFill>
                    <a:schemeClr val="bg1"/>
                  </a:solidFill>
                  <a:latin typeface="Trebuchet MS" pitchFamily="34" charset="0"/>
                </a:defRPr>
              </a:lvl5pPr>
              <a:lvl6pPr marL="25146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6pPr>
              <a:lvl7pPr marL="29718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7pPr>
              <a:lvl8pPr marL="34290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8pPr>
              <a:lvl9pPr marL="38862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600" b="1" i="0" u="none" strike="noStrike" kern="0" cap="none" spc="0" normalizeH="0" baseline="0" noProof="0" dirty="0">
                  <a:ln>
                    <a:noFill/>
                  </a:ln>
                  <a:solidFill>
                    <a:srgbClr val="333399"/>
                  </a:solidFill>
                  <a:effectLst/>
                  <a:uLnTx/>
                  <a:uFillTx/>
                  <a:latin typeface="Calibri" panose="020F0502020204030204" pitchFamily="34" charset="0"/>
                  <a:ea typeface="+mn-ea"/>
                  <a:cs typeface="Arial" pitchFamily="34" charset="0"/>
                </a:rPr>
                <a:t>NC</a:t>
              </a:r>
            </a:p>
          </p:txBody>
        </p:sp>
      </p:grpSp>
      <p:grpSp>
        <p:nvGrpSpPr>
          <p:cNvPr id="60515" name="Group 173"/>
          <p:cNvGrpSpPr>
            <a:grpSpLocks/>
          </p:cNvGrpSpPr>
          <p:nvPr/>
        </p:nvGrpSpPr>
        <p:grpSpPr bwMode="auto">
          <a:xfrm>
            <a:off x="4724400" y="2457450"/>
            <a:ext cx="1054100" cy="333375"/>
            <a:chOff x="1056" y="1728"/>
            <a:chExt cx="384" cy="288"/>
          </a:xfrm>
        </p:grpSpPr>
        <p:sp>
          <p:nvSpPr>
            <p:cNvPr id="180" name="Oval 174">
              <a:extLst>
                <a:ext uri="{FF2B5EF4-FFF2-40B4-BE49-F238E27FC236}">
                  <a16:creationId xmlns:a16="http://schemas.microsoft.com/office/drawing/2014/main" id="{CA818E61-55B0-DC4D-883A-0069E04183FE}"/>
                </a:ext>
              </a:extLst>
            </p:cNvPr>
            <p:cNvSpPr>
              <a:spLocks noChangeArrowheads="1"/>
            </p:cNvSpPr>
            <p:nvPr/>
          </p:nvSpPr>
          <p:spPr bwMode="auto">
            <a:xfrm>
              <a:off x="1056" y="1728"/>
              <a:ext cx="384" cy="288"/>
            </a:xfrm>
            <a:prstGeom prst="ellipse">
              <a:avLst/>
            </a:prstGeom>
            <a:solidFill>
              <a:srgbClr val="FFFFFF"/>
            </a:solidFill>
            <a:ln w="9525">
              <a:solidFill>
                <a:srgbClr val="000000"/>
              </a:solid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mn-cs"/>
              </a:endParaRPr>
            </a:p>
          </p:txBody>
        </p:sp>
        <p:sp>
          <p:nvSpPr>
            <p:cNvPr id="181" name="Text Box 175">
              <a:extLst>
                <a:ext uri="{FF2B5EF4-FFF2-40B4-BE49-F238E27FC236}">
                  <a16:creationId xmlns:a16="http://schemas.microsoft.com/office/drawing/2014/main" id="{D86D1F8F-300F-0B48-B51D-16B165EB9695}"/>
                </a:ext>
              </a:extLst>
            </p:cNvPr>
            <p:cNvSpPr txBox="1">
              <a:spLocks noChangeArrowheads="1"/>
            </p:cNvSpPr>
            <p:nvPr/>
          </p:nvSpPr>
          <p:spPr bwMode="auto">
            <a:xfrm>
              <a:off x="1104" y="1776"/>
              <a:ext cx="326"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DDDDD"/>
                </a:buClr>
                <a:buFont typeface="Wingdings" pitchFamily="2" charset="2"/>
                <a:buChar char="§"/>
                <a:defRPr sz="3200" b="1">
                  <a:solidFill>
                    <a:schemeClr val="bg1"/>
                  </a:solidFill>
                  <a:latin typeface="Trebuchet MS" pitchFamily="34" charset="0"/>
                </a:defRPr>
              </a:lvl1pPr>
              <a:lvl2pPr marL="742950" indent="-285750">
                <a:spcBef>
                  <a:spcPct val="20000"/>
                </a:spcBef>
                <a:buClr>
                  <a:srgbClr val="DDDDDD"/>
                </a:buClr>
                <a:buFont typeface="Wingdings" pitchFamily="2" charset="2"/>
                <a:buChar char="§"/>
                <a:defRPr sz="2800" b="1">
                  <a:solidFill>
                    <a:schemeClr val="bg1"/>
                  </a:solidFill>
                  <a:latin typeface="Trebuchet MS" pitchFamily="34" charset="0"/>
                </a:defRPr>
              </a:lvl2pPr>
              <a:lvl3pPr marL="1143000" indent="-228600">
                <a:spcBef>
                  <a:spcPct val="20000"/>
                </a:spcBef>
                <a:buClr>
                  <a:srgbClr val="DDDDDD"/>
                </a:buClr>
                <a:buFont typeface="Wingdings" pitchFamily="2" charset="2"/>
                <a:buChar char="§"/>
                <a:defRPr sz="2400" b="1">
                  <a:solidFill>
                    <a:schemeClr val="bg1"/>
                  </a:solidFill>
                  <a:latin typeface="Trebuchet MS" pitchFamily="34" charset="0"/>
                </a:defRPr>
              </a:lvl3pPr>
              <a:lvl4pPr marL="1600200" indent="-228600">
                <a:spcBef>
                  <a:spcPct val="20000"/>
                </a:spcBef>
                <a:buClr>
                  <a:srgbClr val="DDDDDD"/>
                </a:buClr>
                <a:buFont typeface="Wingdings" pitchFamily="2" charset="2"/>
                <a:buChar char="§"/>
                <a:defRPr sz="2000" b="1">
                  <a:solidFill>
                    <a:schemeClr val="bg1"/>
                  </a:solidFill>
                  <a:latin typeface="Trebuchet MS" pitchFamily="34" charset="0"/>
                </a:defRPr>
              </a:lvl4pPr>
              <a:lvl5pPr marL="2057400" indent="-228600">
                <a:spcBef>
                  <a:spcPct val="20000"/>
                </a:spcBef>
                <a:buClr>
                  <a:srgbClr val="DDDDDD"/>
                </a:buClr>
                <a:buFont typeface="Wingdings" pitchFamily="2" charset="2"/>
                <a:buChar char="§"/>
                <a:defRPr sz="2000" b="1">
                  <a:solidFill>
                    <a:schemeClr val="bg1"/>
                  </a:solidFill>
                  <a:latin typeface="Trebuchet MS" pitchFamily="34" charset="0"/>
                </a:defRPr>
              </a:lvl5pPr>
              <a:lvl6pPr marL="25146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6pPr>
              <a:lvl7pPr marL="29718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7pPr>
              <a:lvl8pPr marL="34290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8pPr>
              <a:lvl9pPr marL="38862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000" b="1" i="0" u="none" strike="noStrike" kern="0" cap="none" spc="0" normalizeH="0" baseline="0" noProof="0" dirty="0">
                  <a:ln>
                    <a:noFill/>
                  </a:ln>
                  <a:solidFill>
                    <a:srgbClr val="333399"/>
                  </a:solidFill>
                  <a:effectLst/>
                  <a:uLnTx/>
                  <a:uFillTx/>
                  <a:latin typeface="Calibri" panose="020F0502020204030204" pitchFamily="34" charset="0"/>
                  <a:ea typeface="+mn-ea"/>
                  <a:cs typeface="Arial" pitchFamily="34" charset="0"/>
                </a:rPr>
                <a:t>Transitions</a:t>
              </a:r>
            </a:p>
          </p:txBody>
        </p:sp>
      </p:grpSp>
      <p:grpSp>
        <p:nvGrpSpPr>
          <p:cNvPr id="60516" name="Group 179"/>
          <p:cNvGrpSpPr>
            <a:grpSpLocks/>
          </p:cNvGrpSpPr>
          <p:nvPr/>
        </p:nvGrpSpPr>
        <p:grpSpPr bwMode="auto">
          <a:xfrm>
            <a:off x="5638800" y="3771900"/>
            <a:ext cx="990600" cy="333375"/>
            <a:chOff x="1056" y="1728"/>
            <a:chExt cx="384" cy="288"/>
          </a:xfrm>
        </p:grpSpPr>
        <p:sp>
          <p:nvSpPr>
            <p:cNvPr id="183" name="Oval 180">
              <a:extLst>
                <a:ext uri="{FF2B5EF4-FFF2-40B4-BE49-F238E27FC236}">
                  <a16:creationId xmlns:a16="http://schemas.microsoft.com/office/drawing/2014/main" id="{13D65E9D-ABC8-7C42-888F-0421AEFE1788}"/>
                </a:ext>
              </a:extLst>
            </p:cNvPr>
            <p:cNvSpPr>
              <a:spLocks noChangeArrowheads="1"/>
            </p:cNvSpPr>
            <p:nvPr/>
          </p:nvSpPr>
          <p:spPr bwMode="auto">
            <a:xfrm>
              <a:off x="1056" y="1728"/>
              <a:ext cx="384" cy="288"/>
            </a:xfrm>
            <a:prstGeom prst="ellipse">
              <a:avLst/>
            </a:prstGeom>
            <a:solidFill>
              <a:srgbClr val="FFFFFF"/>
            </a:solidFill>
            <a:ln w="9525">
              <a:solidFill>
                <a:srgbClr val="000000"/>
              </a:solid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mn-cs"/>
              </a:endParaRPr>
            </a:p>
          </p:txBody>
        </p:sp>
        <p:sp>
          <p:nvSpPr>
            <p:cNvPr id="184" name="Text Box 181">
              <a:extLst>
                <a:ext uri="{FF2B5EF4-FFF2-40B4-BE49-F238E27FC236}">
                  <a16:creationId xmlns:a16="http://schemas.microsoft.com/office/drawing/2014/main" id="{F36E8A13-57F6-1941-B42B-C9B11AC0AD91}"/>
                </a:ext>
              </a:extLst>
            </p:cNvPr>
            <p:cNvSpPr txBox="1">
              <a:spLocks noChangeArrowheads="1"/>
            </p:cNvSpPr>
            <p:nvPr/>
          </p:nvSpPr>
          <p:spPr bwMode="auto">
            <a:xfrm>
              <a:off x="1104" y="1776"/>
              <a:ext cx="326"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DDDDD"/>
                </a:buClr>
                <a:buFont typeface="Wingdings" pitchFamily="2" charset="2"/>
                <a:buChar char="§"/>
                <a:defRPr sz="3200" b="1">
                  <a:solidFill>
                    <a:schemeClr val="bg1"/>
                  </a:solidFill>
                  <a:latin typeface="Trebuchet MS" pitchFamily="34" charset="0"/>
                </a:defRPr>
              </a:lvl1pPr>
              <a:lvl2pPr marL="742950" indent="-285750">
                <a:spcBef>
                  <a:spcPct val="20000"/>
                </a:spcBef>
                <a:buClr>
                  <a:srgbClr val="DDDDDD"/>
                </a:buClr>
                <a:buFont typeface="Wingdings" pitchFamily="2" charset="2"/>
                <a:buChar char="§"/>
                <a:defRPr sz="2800" b="1">
                  <a:solidFill>
                    <a:schemeClr val="bg1"/>
                  </a:solidFill>
                  <a:latin typeface="Trebuchet MS" pitchFamily="34" charset="0"/>
                </a:defRPr>
              </a:lvl2pPr>
              <a:lvl3pPr marL="1143000" indent="-228600">
                <a:spcBef>
                  <a:spcPct val="20000"/>
                </a:spcBef>
                <a:buClr>
                  <a:srgbClr val="DDDDDD"/>
                </a:buClr>
                <a:buFont typeface="Wingdings" pitchFamily="2" charset="2"/>
                <a:buChar char="§"/>
                <a:defRPr sz="2400" b="1">
                  <a:solidFill>
                    <a:schemeClr val="bg1"/>
                  </a:solidFill>
                  <a:latin typeface="Trebuchet MS" pitchFamily="34" charset="0"/>
                </a:defRPr>
              </a:lvl3pPr>
              <a:lvl4pPr marL="1600200" indent="-228600">
                <a:spcBef>
                  <a:spcPct val="20000"/>
                </a:spcBef>
                <a:buClr>
                  <a:srgbClr val="DDDDDD"/>
                </a:buClr>
                <a:buFont typeface="Wingdings" pitchFamily="2" charset="2"/>
                <a:buChar char="§"/>
                <a:defRPr sz="2000" b="1">
                  <a:solidFill>
                    <a:schemeClr val="bg1"/>
                  </a:solidFill>
                  <a:latin typeface="Trebuchet MS" pitchFamily="34" charset="0"/>
                </a:defRPr>
              </a:lvl4pPr>
              <a:lvl5pPr marL="2057400" indent="-228600">
                <a:spcBef>
                  <a:spcPct val="20000"/>
                </a:spcBef>
                <a:buClr>
                  <a:srgbClr val="DDDDDD"/>
                </a:buClr>
                <a:buFont typeface="Wingdings" pitchFamily="2" charset="2"/>
                <a:buChar char="§"/>
                <a:defRPr sz="2000" b="1">
                  <a:solidFill>
                    <a:schemeClr val="bg1"/>
                  </a:solidFill>
                  <a:latin typeface="Trebuchet MS" pitchFamily="34" charset="0"/>
                </a:defRPr>
              </a:lvl5pPr>
              <a:lvl6pPr marL="25146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6pPr>
              <a:lvl7pPr marL="29718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7pPr>
              <a:lvl8pPr marL="34290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8pPr>
              <a:lvl9pPr marL="38862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900" b="1" i="0" u="none" strike="noStrike" kern="0" cap="none" spc="0" normalizeH="0" baseline="0" noProof="0" dirty="0">
                  <a:ln>
                    <a:noFill/>
                  </a:ln>
                  <a:solidFill>
                    <a:srgbClr val="333399"/>
                  </a:solidFill>
                  <a:effectLst/>
                  <a:uLnTx/>
                  <a:uFillTx/>
                  <a:latin typeface="Calibri" panose="020F0502020204030204" pitchFamily="34" charset="0"/>
                  <a:ea typeface="+mn-ea"/>
                  <a:cs typeface="Arial" pitchFamily="34" charset="0"/>
                </a:rPr>
                <a:t>Personal Care</a:t>
              </a:r>
            </a:p>
          </p:txBody>
        </p:sp>
      </p:grpSp>
      <p:grpSp>
        <p:nvGrpSpPr>
          <p:cNvPr id="60517" name="Group 183"/>
          <p:cNvGrpSpPr>
            <a:grpSpLocks/>
          </p:cNvGrpSpPr>
          <p:nvPr/>
        </p:nvGrpSpPr>
        <p:grpSpPr bwMode="auto">
          <a:xfrm>
            <a:off x="5851525" y="4638675"/>
            <a:ext cx="1006475" cy="393700"/>
            <a:chOff x="1056" y="1728"/>
            <a:chExt cx="384" cy="340"/>
          </a:xfrm>
        </p:grpSpPr>
        <p:sp>
          <p:nvSpPr>
            <p:cNvPr id="186" name="Oval 184">
              <a:extLst>
                <a:ext uri="{FF2B5EF4-FFF2-40B4-BE49-F238E27FC236}">
                  <a16:creationId xmlns:a16="http://schemas.microsoft.com/office/drawing/2014/main" id="{C92B3678-39C2-A04C-B3E2-327A4C3D0087}"/>
                </a:ext>
              </a:extLst>
            </p:cNvPr>
            <p:cNvSpPr>
              <a:spLocks noChangeArrowheads="1"/>
            </p:cNvSpPr>
            <p:nvPr/>
          </p:nvSpPr>
          <p:spPr bwMode="auto">
            <a:xfrm>
              <a:off x="1056" y="1728"/>
              <a:ext cx="384" cy="288"/>
            </a:xfrm>
            <a:prstGeom prst="ellipse">
              <a:avLst/>
            </a:prstGeom>
            <a:solidFill>
              <a:srgbClr val="FFFFFF"/>
            </a:solidFill>
            <a:ln w="9525">
              <a:solidFill>
                <a:srgbClr val="000000"/>
              </a:solid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mn-cs"/>
              </a:endParaRPr>
            </a:p>
          </p:txBody>
        </p:sp>
        <p:sp>
          <p:nvSpPr>
            <p:cNvPr id="187" name="Text Box 185">
              <a:extLst>
                <a:ext uri="{FF2B5EF4-FFF2-40B4-BE49-F238E27FC236}">
                  <a16:creationId xmlns:a16="http://schemas.microsoft.com/office/drawing/2014/main" id="{40509CFE-12E1-A047-A7E1-CDE7EEF5B0EB}"/>
                </a:ext>
              </a:extLst>
            </p:cNvPr>
            <p:cNvSpPr txBox="1">
              <a:spLocks noChangeArrowheads="1"/>
            </p:cNvSpPr>
            <p:nvPr/>
          </p:nvSpPr>
          <p:spPr bwMode="auto">
            <a:xfrm>
              <a:off x="1104" y="1776"/>
              <a:ext cx="326"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DDDDD"/>
                </a:buClr>
                <a:buFont typeface="Wingdings" pitchFamily="2" charset="2"/>
                <a:buChar char="§"/>
                <a:defRPr sz="3200" b="1">
                  <a:solidFill>
                    <a:schemeClr val="bg1"/>
                  </a:solidFill>
                  <a:latin typeface="Trebuchet MS" pitchFamily="34" charset="0"/>
                </a:defRPr>
              </a:lvl1pPr>
              <a:lvl2pPr marL="742950" indent="-285750">
                <a:spcBef>
                  <a:spcPct val="20000"/>
                </a:spcBef>
                <a:buClr>
                  <a:srgbClr val="DDDDDD"/>
                </a:buClr>
                <a:buFont typeface="Wingdings" pitchFamily="2" charset="2"/>
                <a:buChar char="§"/>
                <a:defRPr sz="2800" b="1">
                  <a:solidFill>
                    <a:schemeClr val="bg1"/>
                  </a:solidFill>
                  <a:latin typeface="Trebuchet MS" pitchFamily="34" charset="0"/>
                </a:defRPr>
              </a:lvl2pPr>
              <a:lvl3pPr marL="1143000" indent="-228600">
                <a:spcBef>
                  <a:spcPct val="20000"/>
                </a:spcBef>
                <a:buClr>
                  <a:srgbClr val="DDDDDD"/>
                </a:buClr>
                <a:buFont typeface="Wingdings" pitchFamily="2" charset="2"/>
                <a:buChar char="§"/>
                <a:defRPr sz="2400" b="1">
                  <a:solidFill>
                    <a:schemeClr val="bg1"/>
                  </a:solidFill>
                  <a:latin typeface="Trebuchet MS" pitchFamily="34" charset="0"/>
                </a:defRPr>
              </a:lvl3pPr>
              <a:lvl4pPr marL="1600200" indent="-228600">
                <a:spcBef>
                  <a:spcPct val="20000"/>
                </a:spcBef>
                <a:buClr>
                  <a:srgbClr val="DDDDDD"/>
                </a:buClr>
                <a:buFont typeface="Wingdings" pitchFamily="2" charset="2"/>
                <a:buChar char="§"/>
                <a:defRPr sz="2000" b="1">
                  <a:solidFill>
                    <a:schemeClr val="bg1"/>
                  </a:solidFill>
                  <a:latin typeface="Trebuchet MS" pitchFamily="34" charset="0"/>
                </a:defRPr>
              </a:lvl4pPr>
              <a:lvl5pPr marL="2057400" indent="-228600">
                <a:spcBef>
                  <a:spcPct val="20000"/>
                </a:spcBef>
                <a:buClr>
                  <a:srgbClr val="DDDDDD"/>
                </a:buClr>
                <a:buFont typeface="Wingdings" pitchFamily="2" charset="2"/>
                <a:buChar char="§"/>
                <a:defRPr sz="2000" b="1">
                  <a:solidFill>
                    <a:schemeClr val="bg1"/>
                  </a:solidFill>
                  <a:latin typeface="Trebuchet MS" pitchFamily="34" charset="0"/>
                </a:defRPr>
              </a:lvl5pPr>
              <a:lvl6pPr marL="25146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6pPr>
              <a:lvl7pPr marL="29718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7pPr>
              <a:lvl8pPr marL="34290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8pPr>
              <a:lvl9pPr marL="38862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600" b="1" i="0" u="none" strike="noStrike" kern="0" cap="none" spc="0" normalizeH="0" baseline="0" noProof="0" dirty="0">
                  <a:ln>
                    <a:noFill/>
                  </a:ln>
                  <a:solidFill>
                    <a:srgbClr val="333399"/>
                  </a:solidFill>
                  <a:effectLst/>
                  <a:uLnTx/>
                  <a:uFillTx/>
                  <a:latin typeface="Calibri" panose="020F0502020204030204" pitchFamily="34" charset="0"/>
                  <a:ea typeface="+mn-ea"/>
                  <a:cs typeface="Arial" pitchFamily="34" charset="0"/>
                </a:rPr>
                <a:t>Web</a:t>
              </a:r>
            </a:p>
          </p:txBody>
        </p:sp>
      </p:grpSp>
      <p:grpSp>
        <p:nvGrpSpPr>
          <p:cNvPr id="60518" name="Group 188"/>
          <p:cNvGrpSpPr>
            <a:grpSpLocks/>
          </p:cNvGrpSpPr>
          <p:nvPr/>
        </p:nvGrpSpPr>
        <p:grpSpPr bwMode="auto">
          <a:xfrm>
            <a:off x="5013325" y="4229100"/>
            <a:ext cx="1006475" cy="333375"/>
            <a:chOff x="1056" y="1728"/>
            <a:chExt cx="384" cy="288"/>
          </a:xfrm>
        </p:grpSpPr>
        <p:sp>
          <p:nvSpPr>
            <p:cNvPr id="189" name="Oval 189">
              <a:extLst>
                <a:ext uri="{FF2B5EF4-FFF2-40B4-BE49-F238E27FC236}">
                  <a16:creationId xmlns:a16="http://schemas.microsoft.com/office/drawing/2014/main" id="{1A9CC329-A82C-B742-A8F2-461BAFE3426D}"/>
                </a:ext>
              </a:extLst>
            </p:cNvPr>
            <p:cNvSpPr>
              <a:spLocks noChangeArrowheads="1"/>
            </p:cNvSpPr>
            <p:nvPr/>
          </p:nvSpPr>
          <p:spPr bwMode="auto">
            <a:xfrm>
              <a:off x="1056" y="1728"/>
              <a:ext cx="384" cy="288"/>
            </a:xfrm>
            <a:prstGeom prst="ellipse">
              <a:avLst/>
            </a:prstGeom>
            <a:solidFill>
              <a:srgbClr val="FFFFFF"/>
            </a:solidFill>
            <a:ln w="9525">
              <a:solidFill>
                <a:srgbClr val="000000"/>
              </a:solid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mn-cs"/>
              </a:endParaRPr>
            </a:p>
          </p:txBody>
        </p:sp>
        <p:sp>
          <p:nvSpPr>
            <p:cNvPr id="190" name="Text Box 190">
              <a:extLst>
                <a:ext uri="{FF2B5EF4-FFF2-40B4-BE49-F238E27FC236}">
                  <a16:creationId xmlns:a16="http://schemas.microsoft.com/office/drawing/2014/main" id="{8AFC16C1-E8B9-3440-94F5-F9F3398DC3F6}"/>
                </a:ext>
              </a:extLst>
            </p:cNvPr>
            <p:cNvSpPr txBox="1">
              <a:spLocks noChangeArrowheads="1"/>
            </p:cNvSpPr>
            <p:nvPr/>
          </p:nvSpPr>
          <p:spPr bwMode="auto">
            <a:xfrm>
              <a:off x="1104" y="1776"/>
              <a:ext cx="326"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DDDDD"/>
                </a:buClr>
                <a:buFont typeface="Wingdings" pitchFamily="2" charset="2"/>
                <a:buChar char="§"/>
                <a:defRPr sz="3200" b="1">
                  <a:solidFill>
                    <a:schemeClr val="bg1"/>
                  </a:solidFill>
                  <a:latin typeface="Trebuchet MS" pitchFamily="34" charset="0"/>
                </a:defRPr>
              </a:lvl1pPr>
              <a:lvl2pPr marL="742950" indent="-285750">
                <a:spcBef>
                  <a:spcPct val="20000"/>
                </a:spcBef>
                <a:buClr>
                  <a:srgbClr val="DDDDDD"/>
                </a:buClr>
                <a:buFont typeface="Wingdings" pitchFamily="2" charset="2"/>
                <a:buChar char="§"/>
                <a:defRPr sz="2800" b="1">
                  <a:solidFill>
                    <a:schemeClr val="bg1"/>
                  </a:solidFill>
                  <a:latin typeface="Trebuchet MS" pitchFamily="34" charset="0"/>
                </a:defRPr>
              </a:lvl2pPr>
              <a:lvl3pPr marL="1143000" indent="-228600">
                <a:spcBef>
                  <a:spcPct val="20000"/>
                </a:spcBef>
                <a:buClr>
                  <a:srgbClr val="DDDDDD"/>
                </a:buClr>
                <a:buFont typeface="Wingdings" pitchFamily="2" charset="2"/>
                <a:buChar char="§"/>
                <a:defRPr sz="2400" b="1">
                  <a:solidFill>
                    <a:schemeClr val="bg1"/>
                  </a:solidFill>
                  <a:latin typeface="Trebuchet MS" pitchFamily="34" charset="0"/>
                </a:defRPr>
              </a:lvl3pPr>
              <a:lvl4pPr marL="1600200" indent="-228600">
                <a:spcBef>
                  <a:spcPct val="20000"/>
                </a:spcBef>
                <a:buClr>
                  <a:srgbClr val="DDDDDD"/>
                </a:buClr>
                <a:buFont typeface="Wingdings" pitchFamily="2" charset="2"/>
                <a:buChar char="§"/>
                <a:defRPr sz="2000" b="1">
                  <a:solidFill>
                    <a:schemeClr val="bg1"/>
                  </a:solidFill>
                  <a:latin typeface="Trebuchet MS" pitchFamily="34" charset="0"/>
                </a:defRPr>
              </a:lvl4pPr>
              <a:lvl5pPr marL="2057400" indent="-228600">
                <a:spcBef>
                  <a:spcPct val="20000"/>
                </a:spcBef>
                <a:buClr>
                  <a:srgbClr val="DDDDDD"/>
                </a:buClr>
                <a:buFont typeface="Wingdings" pitchFamily="2" charset="2"/>
                <a:buChar char="§"/>
                <a:defRPr sz="2000" b="1">
                  <a:solidFill>
                    <a:schemeClr val="bg1"/>
                  </a:solidFill>
                  <a:latin typeface="Trebuchet MS" pitchFamily="34" charset="0"/>
                </a:defRPr>
              </a:lvl5pPr>
              <a:lvl6pPr marL="25146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6pPr>
              <a:lvl7pPr marL="29718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7pPr>
              <a:lvl8pPr marL="34290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8pPr>
              <a:lvl9pPr marL="38862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0" cap="none" spc="0" normalizeH="0" baseline="0" noProof="0" dirty="0">
                  <a:ln>
                    <a:noFill/>
                  </a:ln>
                  <a:solidFill>
                    <a:srgbClr val="333399"/>
                  </a:solidFill>
                  <a:effectLst/>
                  <a:uLnTx/>
                  <a:uFillTx/>
                  <a:latin typeface="Calibri" panose="020F0502020204030204" pitchFamily="34" charset="0"/>
                  <a:ea typeface="+mn-ea"/>
                  <a:cs typeface="Arial" pitchFamily="34" charset="0"/>
                </a:rPr>
                <a:t>Recruiter</a:t>
              </a:r>
            </a:p>
          </p:txBody>
        </p:sp>
      </p:grpSp>
      <p:grpSp>
        <p:nvGrpSpPr>
          <p:cNvPr id="60519" name="Group 193"/>
          <p:cNvGrpSpPr>
            <a:grpSpLocks/>
          </p:cNvGrpSpPr>
          <p:nvPr/>
        </p:nvGrpSpPr>
        <p:grpSpPr bwMode="auto">
          <a:xfrm>
            <a:off x="6781800" y="2865438"/>
            <a:ext cx="1143000" cy="406400"/>
            <a:chOff x="1056" y="1728"/>
            <a:chExt cx="384" cy="288"/>
          </a:xfrm>
        </p:grpSpPr>
        <p:sp>
          <p:nvSpPr>
            <p:cNvPr id="192" name="Oval 194">
              <a:extLst>
                <a:ext uri="{FF2B5EF4-FFF2-40B4-BE49-F238E27FC236}">
                  <a16:creationId xmlns:a16="http://schemas.microsoft.com/office/drawing/2014/main" id="{8921B1DD-C81D-A249-A345-202614AE4E79}"/>
                </a:ext>
              </a:extLst>
            </p:cNvPr>
            <p:cNvSpPr>
              <a:spLocks noChangeArrowheads="1"/>
            </p:cNvSpPr>
            <p:nvPr/>
          </p:nvSpPr>
          <p:spPr bwMode="auto">
            <a:xfrm>
              <a:off x="1056" y="1728"/>
              <a:ext cx="384" cy="288"/>
            </a:xfrm>
            <a:prstGeom prst="ellipse">
              <a:avLst/>
            </a:prstGeom>
            <a:solidFill>
              <a:srgbClr val="FFFFFF"/>
            </a:solidFill>
            <a:ln w="9525">
              <a:solidFill>
                <a:srgbClr val="000000"/>
              </a:solid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mn-cs"/>
              </a:endParaRPr>
            </a:p>
          </p:txBody>
        </p:sp>
        <p:sp>
          <p:nvSpPr>
            <p:cNvPr id="193" name="Text Box 195">
              <a:extLst>
                <a:ext uri="{FF2B5EF4-FFF2-40B4-BE49-F238E27FC236}">
                  <a16:creationId xmlns:a16="http://schemas.microsoft.com/office/drawing/2014/main" id="{A42F1EF8-DEF8-0F47-8308-2A6A630BD0C5}"/>
                </a:ext>
              </a:extLst>
            </p:cNvPr>
            <p:cNvSpPr txBox="1">
              <a:spLocks noChangeArrowheads="1"/>
            </p:cNvSpPr>
            <p:nvPr/>
          </p:nvSpPr>
          <p:spPr bwMode="auto">
            <a:xfrm>
              <a:off x="1104" y="1776"/>
              <a:ext cx="326" cy="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DDDDD"/>
                </a:buClr>
                <a:buFont typeface="Wingdings" pitchFamily="2" charset="2"/>
                <a:buChar char="§"/>
                <a:defRPr sz="3200" b="1">
                  <a:solidFill>
                    <a:schemeClr val="bg1"/>
                  </a:solidFill>
                  <a:latin typeface="Trebuchet MS" pitchFamily="34" charset="0"/>
                </a:defRPr>
              </a:lvl1pPr>
              <a:lvl2pPr marL="742950" indent="-285750">
                <a:spcBef>
                  <a:spcPct val="20000"/>
                </a:spcBef>
                <a:buClr>
                  <a:srgbClr val="DDDDDD"/>
                </a:buClr>
                <a:buFont typeface="Wingdings" pitchFamily="2" charset="2"/>
                <a:buChar char="§"/>
                <a:defRPr sz="2800" b="1">
                  <a:solidFill>
                    <a:schemeClr val="bg1"/>
                  </a:solidFill>
                  <a:latin typeface="Trebuchet MS" pitchFamily="34" charset="0"/>
                </a:defRPr>
              </a:lvl2pPr>
              <a:lvl3pPr marL="1143000" indent="-228600">
                <a:spcBef>
                  <a:spcPct val="20000"/>
                </a:spcBef>
                <a:buClr>
                  <a:srgbClr val="DDDDDD"/>
                </a:buClr>
                <a:buFont typeface="Wingdings" pitchFamily="2" charset="2"/>
                <a:buChar char="§"/>
                <a:defRPr sz="2400" b="1">
                  <a:solidFill>
                    <a:schemeClr val="bg1"/>
                  </a:solidFill>
                  <a:latin typeface="Trebuchet MS" pitchFamily="34" charset="0"/>
                </a:defRPr>
              </a:lvl3pPr>
              <a:lvl4pPr marL="1600200" indent="-228600">
                <a:spcBef>
                  <a:spcPct val="20000"/>
                </a:spcBef>
                <a:buClr>
                  <a:srgbClr val="DDDDDD"/>
                </a:buClr>
                <a:buFont typeface="Wingdings" pitchFamily="2" charset="2"/>
                <a:buChar char="§"/>
                <a:defRPr sz="2000" b="1">
                  <a:solidFill>
                    <a:schemeClr val="bg1"/>
                  </a:solidFill>
                  <a:latin typeface="Trebuchet MS" pitchFamily="34" charset="0"/>
                </a:defRPr>
              </a:lvl4pPr>
              <a:lvl5pPr marL="2057400" indent="-228600">
                <a:spcBef>
                  <a:spcPct val="20000"/>
                </a:spcBef>
                <a:buClr>
                  <a:srgbClr val="DDDDDD"/>
                </a:buClr>
                <a:buFont typeface="Wingdings" pitchFamily="2" charset="2"/>
                <a:buChar char="§"/>
                <a:defRPr sz="2000" b="1">
                  <a:solidFill>
                    <a:schemeClr val="bg1"/>
                  </a:solidFill>
                  <a:latin typeface="Trebuchet MS" pitchFamily="34" charset="0"/>
                </a:defRPr>
              </a:lvl5pPr>
              <a:lvl6pPr marL="25146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6pPr>
              <a:lvl7pPr marL="29718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7pPr>
              <a:lvl8pPr marL="34290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8pPr>
              <a:lvl9pPr marL="38862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1400" b="1" i="0" u="none" strike="noStrike" kern="0" cap="none" spc="0" normalizeH="0" baseline="0" noProof="0" dirty="0">
                  <a:ln>
                    <a:noFill/>
                  </a:ln>
                  <a:solidFill>
                    <a:srgbClr val="333399"/>
                  </a:solidFill>
                  <a:effectLst/>
                  <a:uLnTx/>
                  <a:uFillTx/>
                  <a:latin typeface="Calibri" panose="020F0502020204030204" pitchFamily="34" charset="0"/>
                  <a:ea typeface="+mn-ea"/>
                  <a:cs typeface="Arial" pitchFamily="34" charset="0"/>
                </a:rPr>
                <a:t>Motives</a:t>
              </a:r>
            </a:p>
          </p:txBody>
        </p:sp>
      </p:grpSp>
      <p:grpSp>
        <p:nvGrpSpPr>
          <p:cNvPr id="60520" name="Group 197"/>
          <p:cNvGrpSpPr>
            <a:grpSpLocks/>
          </p:cNvGrpSpPr>
          <p:nvPr/>
        </p:nvGrpSpPr>
        <p:grpSpPr bwMode="auto">
          <a:xfrm>
            <a:off x="6858000" y="3829050"/>
            <a:ext cx="1143000" cy="333375"/>
            <a:chOff x="1056" y="1728"/>
            <a:chExt cx="384" cy="288"/>
          </a:xfrm>
        </p:grpSpPr>
        <p:sp>
          <p:nvSpPr>
            <p:cNvPr id="195" name="Oval 198">
              <a:extLst>
                <a:ext uri="{FF2B5EF4-FFF2-40B4-BE49-F238E27FC236}">
                  <a16:creationId xmlns:a16="http://schemas.microsoft.com/office/drawing/2014/main" id="{EC1D99CB-985D-DF4D-B025-F7015037CB6A}"/>
                </a:ext>
              </a:extLst>
            </p:cNvPr>
            <p:cNvSpPr>
              <a:spLocks noChangeArrowheads="1"/>
            </p:cNvSpPr>
            <p:nvPr/>
          </p:nvSpPr>
          <p:spPr bwMode="auto">
            <a:xfrm>
              <a:off x="1056" y="1728"/>
              <a:ext cx="384" cy="288"/>
            </a:xfrm>
            <a:prstGeom prst="ellipse">
              <a:avLst/>
            </a:prstGeom>
            <a:solidFill>
              <a:srgbClr val="FFFFFF"/>
            </a:solidFill>
            <a:ln w="9525">
              <a:solidFill>
                <a:srgbClr val="000000"/>
              </a:solidFill>
              <a:round/>
              <a:headEnd/>
              <a:tailEnd/>
            </a:ln>
            <a:effectLst/>
          </p:spPr>
          <p:txBody>
            <a:bodyPr wrap="none" anchor="ctr"/>
            <a:lstStyle>
              <a:lvl1pPr>
                <a:defRPr sz="4000" u="sng">
                  <a:solidFill>
                    <a:schemeClr val="tx1"/>
                  </a:solidFill>
                  <a:latin typeface="Arial" charset="0"/>
                </a:defRPr>
              </a:lvl1pPr>
              <a:lvl2pPr marL="742950" indent="-285750">
                <a:defRPr sz="4000" u="sng">
                  <a:solidFill>
                    <a:schemeClr val="tx1"/>
                  </a:solidFill>
                  <a:latin typeface="Arial" charset="0"/>
                </a:defRPr>
              </a:lvl2pPr>
              <a:lvl3pPr marL="1143000" indent="-228600">
                <a:defRPr sz="4000" u="sng">
                  <a:solidFill>
                    <a:schemeClr val="tx1"/>
                  </a:solidFill>
                  <a:latin typeface="Arial" charset="0"/>
                </a:defRPr>
              </a:lvl3pPr>
              <a:lvl4pPr marL="1600200" indent="-228600">
                <a:defRPr sz="4000" u="sng">
                  <a:solidFill>
                    <a:schemeClr val="tx1"/>
                  </a:solidFill>
                  <a:latin typeface="Arial" charset="0"/>
                </a:defRPr>
              </a:lvl4pPr>
              <a:lvl5pPr marL="2057400" indent="-228600">
                <a:defRPr sz="4000" u="sng">
                  <a:solidFill>
                    <a:schemeClr val="tx1"/>
                  </a:solidFill>
                  <a:latin typeface="Arial" charset="0"/>
                </a:defRPr>
              </a:lvl5pPr>
              <a:lvl6pPr marL="2514600" indent="-228600" eaLnBrk="0" fontAlgn="base" hangingPunct="0">
                <a:spcBef>
                  <a:spcPct val="0"/>
                </a:spcBef>
                <a:spcAft>
                  <a:spcPct val="0"/>
                </a:spcAft>
                <a:defRPr sz="4000" u="sng">
                  <a:solidFill>
                    <a:schemeClr val="tx1"/>
                  </a:solidFill>
                  <a:latin typeface="Arial" charset="0"/>
                </a:defRPr>
              </a:lvl6pPr>
              <a:lvl7pPr marL="2971800" indent="-228600" eaLnBrk="0" fontAlgn="base" hangingPunct="0">
                <a:spcBef>
                  <a:spcPct val="0"/>
                </a:spcBef>
                <a:spcAft>
                  <a:spcPct val="0"/>
                </a:spcAft>
                <a:defRPr sz="4000" u="sng">
                  <a:solidFill>
                    <a:schemeClr val="tx1"/>
                  </a:solidFill>
                  <a:latin typeface="Arial" charset="0"/>
                </a:defRPr>
              </a:lvl7pPr>
              <a:lvl8pPr marL="3429000" indent="-228600" eaLnBrk="0" fontAlgn="base" hangingPunct="0">
                <a:spcBef>
                  <a:spcPct val="0"/>
                </a:spcBef>
                <a:spcAft>
                  <a:spcPct val="0"/>
                </a:spcAft>
                <a:defRPr sz="4000" u="sng">
                  <a:solidFill>
                    <a:schemeClr val="tx1"/>
                  </a:solidFill>
                  <a:latin typeface="Arial" charset="0"/>
                </a:defRPr>
              </a:lvl8pPr>
              <a:lvl9pPr marL="3886200" indent="-228600" eaLnBrk="0" fontAlgn="base" hangingPunct="0">
                <a:spcBef>
                  <a:spcPct val="0"/>
                </a:spcBef>
                <a:spcAft>
                  <a:spcPct val="0"/>
                </a:spcAft>
                <a:defRPr sz="4000" u="sng">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1" i="0" u="none" strike="noStrike" kern="0" cap="none" spc="0" normalizeH="0" baseline="0" noProof="0" dirty="0">
                <a:ln>
                  <a:noFill/>
                </a:ln>
                <a:solidFill>
                  <a:srgbClr val="000000"/>
                </a:solidFill>
                <a:effectLst>
                  <a:outerShdw blurRad="38100" dist="38100" dir="2700000" algn="tl">
                    <a:srgbClr val="C0C0C0"/>
                  </a:outerShdw>
                </a:effectLst>
                <a:uLnTx/>
                <a:uFillTx/>
                <a:latin typeface="Calibri" panose="020F0502020204030204" pitchFamily="34" charset="0"/>
                <a:ea typeface="+mn-ea"/>
                <a:cs typeface="+mn-cs"/>
              </a:endParaRPr>
            </a:p>
          </p:txBody>
        </p:sp>
        <p:sp>
          <p:nvSpPr>
            <p:cNvPr id="196" name="Text Box 199">
              <a:extLst>
                <a:ext uri="{FF2B5EF4-FFF2-40B4-BE49-F238E27FC236}">
                  <a16:creationId xmlns:a16="http://schemas.microsoft.com/office/drawing/2014/main" id="{C7820A45-B1D2-224E-9A10-0E430C9B0542}"/>
                </a:ext>
              </a:extLst>
            </p:cNvPr>
            <p:cNvSpPr txBox="1">
              <a:spLocks noChangeArrowheads="1"/>
            </p:cNvSpPr>
            <p:nvPr/>
          </p:nvSpPr>
          <p:spPr bwMode="auto">
            <a:xfrm>
              <a:off x="1104" y="1776"/>
              <a:ext cx="326" cy="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DDDDDD"/>
                </a:buClr>
                <a:buFont typeface="Wingdings" pitchFamily="2" charset="2"/>
                <a:buChar char="§"/>
                <a:defRPr sz="3200" b="1">
                  <a:solidFill>
                    <a:schemeClr val="bg1"/>
                  </a:solidFill>
                  <a:latin typeface="Trebuchet MS" pitchFamily="34" charset="0"/>
                </a:defRPr>
              </a:lvl1pPr>
              <a:lvl2pPr marL="742950" indent="-285750">
                <a:spcBef>
                  <a:spcPct val="20000"/>
                </a:spcBef>
                <a:buClr>
                  <a:srgbClr val="DDDDDD"/>
                </a:buClr>
                <a:buFont typeface="Wingdings" pitchFamily="2" charset="2"/>
                <a:buChar char="§"/>
                <a:defRPr sz="2800" b="1">
                  <a:solidFill>
                    <a:schemeClr val="bg1"/>
                  </a:solidFill>
                  <a:latin typeface="Trebuchet MS" pitchFamily="34" charset="0"/>
                </a:defRPr>
              </a:lvl2pPr>
              <a:lvl3pPr marL="1143000" indent="-228600">
                <a:spcBef>
                  <a:spcPct val="20000"/>
                </a:spcBef>
                <a:buClr>
                  <a:srgbClr val="DDDDDD"/>
                </a:buClr>
                <a:buFont typeface="Wingdings" pitchFamily="2" charset="2"/>
                <a:buChar char="§"/>
                <a:defRPr sz="2400" b="1">
                  <a:solidFill>
                    <a:schemeClr val="bg1"/>
                  </a:solidFill>
                  <a:latin typeface="Trebuchet MS" pitchFamily="34" charset="0"/>
                </a:defRPr>
              </a:lvl3pPr>
              <a:lvl4pPr marL="1600200" indent="-228600">
                <a:spcBef>
                  <a:spcPct val="20000"/>
                </a:spcBef>
                <a:buClr>
                  <a:srgbClr val="DDDDDD"/>
                </a:buClr>
                <a:buFont typeface="Wingdings" pitchFamily="2" charset="2"/>
                <a:buChar char="§"/>
                <a:defRPr sz="2000" b="1">
                  <a:solidFill>
                    <a:schemeClr val="bg1"/>
                  </a:solidFill>
                  <a:latin typeface="Trebuchet MS" pitchFamily="34" charset="0"/>
                </a:defRPr>
              </a:lvl4pPr>
              <a:lvl5pPr marL="2057400" indent="-228600">
                <a:spcBef>
                  <a:spcPct val="20000"/>
                </a:spcBef>
                <a:buClr>
                  <a:srgbClr val="DDDDDD"/>
                </a:buClr>
                <a:buFont typeface="Wingdings" pitchFamily="2" charset="2"/>
                <a:buChar char="§"/>
                <a:defRPr sz="2000" b="1">
                  <a:solidFill>
                    <a:schemeClr val="bg1"/>
                  </a:solidFill>
                  <a:latin typeface="Trebuchet MS" pitchFamily="34" charset="0"/>
                </a:defRPr>
              </a:lvl5pPr>
              <a:lvl6pPr marL="25146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6pPr>
              <a:lvl7pPr marL="29718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7pPr>
              <a:lvl8pPr marL="34290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8pPr>
              <a:lvl9pPr marL="3886200" indent="-228600" eaLnBrk="0" fontAlgn="base" hangingPunct="0">
                <a:spcBef>
                  <a:spcPct val="20000"/>
                </a:spcBef>
                <a:spcAft>
                  <a:spcPct val="0"/>
                </a:spcAft>
                <a:buClr>
                  <a:srgbClr val="DDDDDD"/>
                </a:buClr>
                <a:buFont typeface="Wingdings" pitchFamily="2" charset="2"/>
                <a:buChar char="§"/>
                <a:defRPr sz="2000" b="1">
                  <a:solidFill>
                    <a:schemeClr val="bg1"/>
                  </a:solidFill>
                  <a:latin typeface="Trebuchet MS"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1200" b="1" i="0" u="none" strike="noStrike" kern="0" cap="none" spc="0" normalizeH="0" baseline="0" noProof="0" dirty="0">
                  <a:ln>
                    <a:noFill/>
                  </a:ln>
                  <a:solidFill>
                    <a:srgbClr val="333399"/>
                  </a:solidFill>
                  <a:effectLst/>
                  <a:uLnTx/>
                  <a:uFillTx/>
                  <a:latin typeface="Calibri" panose="020F0502020204030204" pitchFamily="34" charset="0"/>
                  <a:ea typeface="+mn-ea"/>
                  <a:cs typeface="Arial" pitchFamily="34" charset="0"/>
                </a:rPr>
                <a:t>Anti-Aging</a:t>
              </a:r>
            </a:p>
          </p:txBody>
        </p:sp>
      </p:grpSp>
      <p:pic>
        <p:nvPicPr>
          <p:cNvPr id="60521" name="Titl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00" y="279400"/>
            <a:ext cx="68707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5869716"/>
      </p:ext>
    </p:extLst>
  </p:cSld>
  <p:clrMapOvr>
    <a:masterClrMapping/>
  </p:clrMapOvr>
  <p:transition spd="slow"/>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University Sl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540627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76200" y="40314"/>
            <a:ext cx="2438032" cy="5143500"/>
          </a:xfrm>
          <a:prstGeom prst="rect">
            <a:avLst/>
          </a:prstGeom>
        </p:spPr>
      </p:pic>
      <p:sp>
        <p:nvSpPr>
          <p:cNvPr id="10" name="Rectangle 9"/>
          <p:cNvSpPr/>
          <p:nvPr/>
        </p:nvSpPr>
        <p:spPr>
          <a:xfrm>
            <a:off x="26" y="-15319"/>
            <a:ext cx="9143974" cy="5158819"/>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p:cNvSpPr txBox="1"/>
          <p:nvPr/>
        </p:nvSpPr>
        <p:spPr>
          <a:xfrm>
            <a:off x="619710" y="2612064"/>
            <a:ext cx="7967246"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glow rad="101600">
                    <a:srgbClr val="4F81BD">
                      <a:satMod val="175000"/>
                      <a:alpha val="40000"/>
                    </a:srgbClr>
                  </a:glow>
                </a:effectLst>
                <a:uLnTx/>
                <a:uFillTx/>
                <a:latin typeface="Trebuchet MS" panose="020B0603020202020204" pitchFamily="34" charset="0"/>
                <a:ea typeface="+mn-ea"/>
                <a:cs typeface="Sakkal Majalla" panose="02000000000000000000" pitchFamily="2" charset="-78"/>
              </a:rPr>
              <a:t>a </a:t>
            </a:r>
            <a:r>
              <a:rPr kumimoji="0" lang="en-US" sz="6600" b="1" i="0" u="none" strike="noStrike" kern="1200" cap="none" spc="0" normalizeH="0" baseline="0" noProof="0" dirty="0">
                <a:ln>
                  <a:noFill/>
                </a:ln>
                <a:solidFill>
                  <a:prstClr val="white"/>
                </a:solidFill>
                <a:effectLst>
                  <a:glow rad="101600">
                    <a:srgbClr val="4F81BD">
                      <a:satMod val="175000"/>
                      <a:alpha val="40000"/>
                    </a:srgbClr>
                  </a:glow>
                </a:effectLst>
                <a:uLnTx/>
                <a:uFillTx/>
                <a:latin typeface="Trebuchet MS" panose="020B0603020202020204" pitchFamily="34" charset="0"/>
                <a:ea typeface="+mn-ea"/>
                <a:cs typeface="Sakkal Majalla" panose="02000000000000000000" pitchFamily="2" charset="-78"/>
              </a:rPr>
              <a:t>WINNING MINDSET</a:t>
            </a:r>
            <a:endParaRPr kumimoji="0" lang="en-US" sz="6000" b="1" i="0" u="none" strike="noStrike" kern="1200" cap="none" spc="0" normalizeH="0" baseline="0" noProof="0" dirty="0">
              <a:ln>
                <a:noFill/>
              </a:ln>
              <a:solidFill>
                <a:prstClr val="white"/>
              </a:solidFill>
              <a:effectLst>
                <a:glow rad="101600">
                  <a:srgbClr val="4F81BD">
                    <a:satMod val="175000"/>
                    <a:alpha val="40000"/>
                  </a:srgbClr>
                </a:glow>
              </a:effectLst>
              <a:uLnTx/>
              <a:uFillTx/>
              <a:latin typeface="Trebuchet MS" panose="020B0603020202020204" pitchFamily="34" charset="0"/>
              <a:ea typeface="+mn-ea"/>
              <a:cs typeface="Sakkal Majalla" panose="02000000000000000000" pitchFamily="2" charset="-78"/>
            </a:endParaRPr>
          </a:p>
        </p:txBody>
      </p:sp>
      <p:sp>
        <p:nvSpPr>
          <p:cNvPr id="6" name="Rectangle 5"/>
          <p:cNvSpPr/>
          <p:nvPr/>
        </p:nvSpPr>
        <p:spPr>
          <a:xfrm>
            <a:off x="3124200" y="1809750"/>
            <a:ext cx="2898550"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glow rad="101600">
                    <a:srgbClr val="4F81BD">
                      <a:satMod val="175000"/>
                      <a:alpha val="40000"/>
                    </a:srgbClr>
                  </a:glow>
                </a:effectLst>
                <a:uLnTx/>
                <a:uFillTx/>
                <a:latin typeface="Trebuchet MS" panose="020B0603020202020204" pitchFamily="34" charset="0"/>
                <a:ea typeface="+mn-ea"/>
                <a:cs typeface="Sakkal Majalla" panose="02000000000000000000" pitchFamily="2" charset="-78"/>
              </a:rPr>
              <a:t>SETTING</a:t>
            </a:r>
            <a:endParaRPr kumimoji="0" lang="en-US" sz="1400" b="0" i="0" u="none" strike="noStrike" kern="1200" cap="none" spc="0" normalizeH="0" baseline="0" noProof="0" dirty="0">
              <a:ln>
                <a:noFill/>
              </a:ln>
              <a:solidFill>
                <a:prstClr val="black"/>
              </a:solidFill>
              <a:effectLst>
                <a:glow rad="101600">
                  <a:srgbClr val="4F81BD">
                    <a:satMod val="175000"/>
                    <a:alpha val="40000"/>
                  </a:srgbClr>
                </a:glow>
              </a:effectLst>
              <a:uLnTx/>
              <a:uFillTx/>
              <a:latin typeface="Trebuchet MS" panose="020B0603020202020204" pitchFamily="34" charset="0"/>
              <a:ea typeface="+mn-ea"/>
              <a:cs typeface="+mn-cs"/>
            </a:endParaRPr>
          </a:p>
        </p:txBody>
      </p:sp>
      <p:cxnSp>
        <p:nvCxnSpPr>
          <p:cNvPr id="9" name="Straight Connector 8"/>
          <p:cNvCxnSpPr/>
          <p:nvPr/>
        </p:nvCxnSpPr>
        <p:spPr>
          <a:xfrm>
            <a:off x="6019800" y="2286000"/>
            <a:ext cx="29718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52400" y="2286000"/>
            <a:ext cx="29718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52400" y="3600450"/>
            <a:ext cx="8839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ghtning Bolt 13"/>
          <p:cNvSpPr/>
          <p:nvPr/>
        </p:nvSpPr>
        <p:spPr>
          <a:xfrm>
            <a:off x="6156960" y="3360420"/>
            <a:ext cx="548640" cy="411480"/>
          </a:xfrm>
          <a:prstGeom prst="lightningBol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p:cNvSpPr txBox="1"/>
          <p:nvPr/>
        </p:nvSpPr>
        <p:spPr>
          <a:xfrm>
            <a:off x="1219200" y="3943350"/>
            <a:ext cx="6814046" cy="461665"/>
          </a:xfrm>
          <a:prstGeom prst="rect">
            <a:avLst/>
          </a:prstGeom>
          <a:noFill/>
        </p:spPr>
        <p:txBody>
          <a:bodyPr wrap="none" rtlCol="0">
            <a:spAutoFit/>
            <a:scene3d>
              <a:camera prst="orthographicFront"/>
              <a:lightRig rig="soft" dir="t">
                <a:rot lat="0" lon="0" rev="10800000"/>
              </a:lightRig>
            </a:scene3d>
            <a:sp3d>
              <a:bevelT w="27940" h="12700"/>
              <a:contourClr>
                <a:srgbClr val="DDDDDD"/>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150" normalizeH="0" baseline="0" noProof="0" dirty="0">
                <a:ln w="11430"/>
                <a:solidFill>
                  <a:srgbClr val="F8F8F8"/>
                </a:solidFill>
                <a:effectLst>
                  <a:outerShdw blurRad="25400" algn="tl" rotWithShape="0">
                    <a:srgbClr val="000000">
                      <a:alpha val="43000"/>
                    </a:srgbClr>
                  </a:outerShdw>
                </a:effectLst>
                <a:uLnTx/>
                <a:uFillTx/>
                <a:latin typeface="Calibri"/>
                <a:ea typeface="+mn-ea"/>
                <a:cs typeface="+mn-cs"/>
              </a:rPr>
              <a:t>You cannot sail the ship on yesterday’s wind. </a:t>
            </a:r>
          </a:p>
        </p:txBody>
      </p:sp>
    </p:spTree>
    <p:extLst>
      <p:ext uri="{BB962C8B-B14F-4D97-AF65-F5344CB8AC3E}">
        <p14:creationId xmlns:p14="http://schemas.microsoft.com/office/powerpoint/2010/main" val="410704628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457200" y="1543051"/>
            <a:ext cx="8229600" cy="2537222"/>
          </a:xfrm>
          <a:solidFill>
            <a:schemeClr val="tx1">
              <a:lumMod val="75000"/>
              <a:lumOff val="25000"/>
              <a:alpha val="58000"/>
            </a:schemeClr>
          </a:solidFill>
          <a:ln>
            <a:noFill/>
          </a:ln>
        </p:spPr>
        <p:txBody>
          <a:bodyPr>
            <a:normAutofit/>
          </a:bodyPr>
          <a:lstStyle/>
          <a:p>
            <a:r>
              <a:rPr lang="en-US"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Every new UnFranchise Owner experiences three major phases of our UnFranchise Business.</a:t>
            </a:r>
          </a:p>
        </p:txBody>
      </p:sp>
    </p:spTree>
    <p:extLst>
      <p:ext uri="{BB962C8B-B14F-4D97-AF65-F5344CB8AC3E}">
        <p14:creationId xmlns:p14="http://schemas.microsoft.com/office/powerpoint/2010/main" val="118654137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 name="Rectangle 4"/>
          <p:cNvSpPr/>
          <p:nvPr/>
        </p:nvSpPr>
        <p:spPr>
          <a:xfrm>
            <a:off x="0" y="0"/>
            <a:ext cx="9144000" cy="5200650"/>
          </a:xfrm>
          <a:prstGeom prst="rect">
            <a:avLst/>
          </a:prstGeom>
          <a:solidFill>
            <a:schemeClr val="dk1">
              <a:alpha val="53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le 2"/>
          <p:cNvSpPr>
            <a:spLocks noGrp="1"/>
          </p:cNvSpPr>
          <p:nvPr>
            <p:ph type="ctrTitle"/>
          </p:nvPr>
        </p:nvSpPr>
        <p:spPr>
          <a:xfrm>
            <a:off x="685800" y="685809"/>
            <a:ext cx="7772400" cy="1102519"/>
          </a:xfrm>
        </p:spPr>
        <p:txBody>
          <a:bodyPr>
            <a:normAutofit/>
          </a:bodyPr>
          <a:lstStyle/>
          <a:p>
            <a:r>
              <a:rPr lang="en-US" sz="6000" dirty="0">
                <a:ln w="18415" cmpd="sng">
                  <a:solidFill>
                    <a:srgbClr val="FFFFFF"/>
                  </a:solidFill>
                  <a:prstDash val="solid"/>
                </a:ln>
                <a:solidFill>
                  <a:srgbClr val="FFFFFF"/>
                </a:solidFill>
                <a:effectLst>
                  <a:glow rad="139700">
                    <a:schemeClr val="accent6">
                      <a:satMod val="175000"/>
                      <a:alpha val="40000"/>
                    </a:schemeClr>
                  </a:glow>
                  <a:outerShdw blurRad="63500" dir="3600000" algn="tl" rotWithShape="0">
                    <a:srgbClr val="000000">
                      <a:alpha val="70000"/>
                    </a:srgbClr>
                  </a:outerShdw>
                </a:effectLst>
              </a:rPr>
              <a:t>HOPE...</a:t>
            </a:r>
          </a:p>
        </p:txBody>
      </p:sp>
      <p:sp>
        <p:nvSpPr>
          <p:cNvPr id="4" name="Subtitle 3"/>
          <p:cNvSpPr>
            <a:spLocks noGrp="1"/>
          </p:cNvSpPr>
          <p:nvPr>
            <p:ph type="subTitle" idx="1"/>
          </p:nvPr>
        </p:nvSpPr>
        <p:spPr>
          <a:xfrm>
            <a:off x="1143000" y="2002631"/>
            <a:ext cx="6934200" cy="1314450"/>
          </a:xfrm>
        </p:spPr>
        <p:txBody>
          <a:bodyPr>
            <a:noAutofit/>
          </a:bodyPr>
          <a:lstStyle/>
          <a:p>
            <a:r>
              <a:rPr lang="en-US"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rPr>
              <a:t>That the UnFranchise Business Presentation works and can make the difference for accomplishing their goals.</a:t>
            </a:r>
          </a:p>
        </p:txBody>
      </p:sp>
    </p:spTree>
    <p:extLst>
      <p:ext uri="{BB962C8B-B14F-4D97-AF65-F5344CB8AC3E}">
        <p14:creationId xmlns:p14="http://schemas.microsoft.com/office/powerpoint/2010/main" val="37762349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colorTemperature colorTemp="7200"/>
                    </a14:imgEffect>
                    <a14:imgEffect>
                      <a14:saturation sat="33000"/>
                    </a14:imgEffect>
                  </a14:imgLayer>
                </a14:imgProps>
              </a:ext>
            </a:extLst>
          </a:blip>
          <a:srcRect/>
          <a:stretch>
            <a:fillRect l="-17000" r="-17000"/>
          </a:stretch>
        </a:blipFill>
        <a:effectLst/>
      </p:bgPr>
    </p:bg>
    <p:spTree>
      <p:nvGrpSpPr>
        <p:cNvPr id="1" name=""/>
        <p:cNvGrpSpPr/>
        <p:nvPr/>
      </p:nvGrpSpPr>
      <p:grpSpPr>
        <a:xfrm>
          <a:off x="0" y="0"/>
          <a:ext cx="0" cy="0"/>
          <a:chOff x="0" y="0"/>
          <a:chExt cx="0" cy="0"/>
        </a:xfrm>
      </p:grpSpPr>
      <p:sp>
        <p:nvSpPr>
          <p:cNvPr id="92163" name="Rectangle 3"/>
          <p:cNvSpPr>
            <a:spLocks noGrp="1" noChangeArrowheads="1"/>
          </p:cNvSpPr>
          <p:nvPr>
            <p:ph idx="1"/>
          </p:nvPr>
        </p:nvSpPr>
        <p:spPr>
          <a:xfrm>
            <a:off x="3124200" y="171450"/>
            <a:ext cx="4114800" cy="2552700"/>
          </a:xfrm>
          <a:effectLst/>
        </p:spPr>
        <p:txBody>
          <a:bodyPr>
            <a:normAutofit fontScale="92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Clr>
                <a:srgbClr val="000000"/>
              </a:buClr>
              <a:buNone/>
            </a:pPr>
            <a:r>
              <a:rPr lang="en-US" sz="19900" b="1" spc="50" dirty="0">
                <a:ln w="11430"/>
                <a:solidFill>
                  <a:srgbClr val="CC6600"/>
                </a:solidFill>
                <a:effectLst>
                  <a:outerShdw blurRad="76200" dist="50800" dir="5400000" algn="tl" rotWithShape="0">
                    <a:srgbClr val="000000">
                      <a:alpha val="65000"/>
                    </a:srgbClr>
                  </a:outerShdw>
                </a:effectLst>
                <a:latin typeface="Trebuchet MS" pitchFamily="34" charset="0"/>
              </a:rPr>
              <a:t>E</a:t>
            </a:r>
            <a:r>
              <a:rPr lang="en-US" sz="4000" b="1" spc="50" dirty="0">
                <a:ln w="11430"/>
                <a:solidFill>
                  <a:srgbClr val="CC6600"/>
                </a:solidFill>
                <a:effectLst>
                  <a:outerShdw blurRad="76200" dist="50800" dir="5400000" algn="tl" rotWithShape="0">
                    <a:srgbClr val="000000">
                      <a:alpha val="65000"/>
                    </a:srgbClr>
                  </a:outerShdw>
                </a:effectLst>
                <a:latin typeface="Trebuchet MS" pitchFamily="34" charset="0"/>
              </a:rPr>
              <a:t>ngage</a:t>
            </a:r>
            <a:endParaRPr lang="en-US" sz="4400" b="1" spc="50" dirty="0">
              <a:ln w="11430"/>
              <a:solidFill>
                <a:srgbClr val="CC6600"/>
              </a:solidFill>
              <a:effectLst>
                <a:outerShdw blurRad="76200" dist="50800" dir="5400000" algn="tl" rotWithShape="0">
                  <a:srgbClr val="000000">
                    <a:alpha val="65000"/>
                  </a:srgbClr>
                </a:outerShdw>
              </a:effectLst>
              <a:latin typeface="Trebuchet MS" pitchFamily="34" charset="0"/>
            </a:endParaRPr>
          </a:p>
        </p:txBody>
      </p:sp>
    </p:spTree>
    <p:extLst>
      <p:ext uri="{BB962C8B-B14F-4D97-AF65-F5344CB8AC3E}">
        <p14:creationId xmlns:p14="http://schemas.microsoft.com/office/powerpoint/2010/main" val="222036161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9000" r="-19000"/>
          </a:stretch>
        </a:blipFill>
        <a:effectLst/>
      </p:bgPr>
    </p:bg>
    <p:spTree>
      <p:nvGrpSpPr>
        <p:cNvPr id="1" name=""/>
        <p:cNvGrpSpPr/>
        <p:nvPr/>
      </p:nvGrpSpPr>
      <p:grpSpPr>
        <a:xfrm>
          <a:off x="0" y="0"/>
          <a:ext cx="0" cy="0"/>
          <a:chOff x="0" y="0"/>
          <a:chExt cx="0" cy="0"/>
        </a:xfrm>
      </p:grpSpPr>
      <p:sp>
        <p:nvSpPr>
          <p:cNvPr id="4" name="Rectangle 3"/>
          <p:cNvSpPr/>
          <p:nvPr/>
        </p:nvSpPr>
        <p:spPr>
          <a:xfrm>
            <a:off x="0" y="-19050"/>
            <a:ext cx="9144000" cy="5200650"/>
          </a:xfrm>
          <a:prstGeom prst="rect">
            <a:avLst/>
          </a:prstGeom>
          <a:solidFill>
            <a:schemeClr val="dk1">
              <a:alpha val="53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itle 2"/>
          <p:cNvSpPr txBox="1">
            <a:spLocks/>
          </p:cNvSpPr>
          <p:nvPr/>
        </p:nvSpPr>
        <p:spPr>
          <a:xfrm>
            <a:off x="685800" y="783431"/>
            <a:ext cx="7772400" cy="110251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w="18415" cmpd="sng">
                  <a:solidFill>
                    <a:srgbClr val="FFFFFF"/>
                  </a:solidFill>
                  <a:prstDash val="solid"/>
                </a:ln>
                <a:solidFill>
                  <a:srgbClr val="FFFFFF"/>
                </a:solidFill>
                <a:effectLst>
                  <a:glow rad="139700">
                    <a:srgbClr val="F79646">
                      <a:satMod val="175000"/>
                      <a:alpha val="40000"/>
                    </a:srgbClr>
                  </a:glow>
                  <a:outerShdw blurRad="63500" dir="3600000" algn="tl" rotWithShape="0">
                    <a:srgbClr val="000000">
                      <a:alpha val="70000"/>
                    </a:srgbClr>
                  </a:outerShdw>
                </a:effectLst>
                <a:uLnTx/>
                <a:uFillTx/>
                <a:latin typeface="Calibri"/>
                <a:ea typeface="+mj-ea"/>
                <a:cs typeface="+mj-cs"/>
              </a:rPr>
              <a:t>FAITH...</a:t>
            </a:r>
          </a:p>
        </p:txBody>
      </p:sp>
      <p:sp>
        <p:nvSpPr>
          <p:cNvPr id="6" name="Subtitle 3"/>
          <p:cNvSpPr txBox="1">
            <a:spLocks/>
          </p:cNvSpPr>
          <p:nvPr/>
        </p:nvSpPr>
        <p:spPr>
          <a:xfrm>
            <a:off x="685800" y="2002631"/>
            <a:ext cx="7772400" cy="131445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glow rad="101600">
                    <a:prstClr val="black">
                      <a:alpha val="60000"/>
                    </a:prstClr>
                  </a:glow>
                  <a:outerShdw blurRad="63500" dir="3600000" algn="tl" rotWithShape="0">
                    <a:srgbClr val="000000">
                      <a:alpha val="70000"/>
                    </a:srgbClr>
                  </a:outerShdw>
                </a:effectLst>
                <a:uLnTx/>
                <a:uFillTx/>
                <a:latin typeface="Calibri"/>
                <a:ea typeface="+mn-ea"/>
                <a:cs typeface="+mn-cs"/>
              </a:rPr>
              <a:t>Meeting UnFranchise Owners who have succeeded in building </a:t>
            </a:r>
            <a:r>
              <a:rPr kumimoji="0" lang="en-US" sz="3200" b="0" i="0" u="none" strike="noStrike" kern="1200" cap="none" spc="0" normalizeH="0" baseline="0" noProof="0" dirty="0" smtClean="0">
                <a:ln w="18415" cmpd="sng">
                  <a:solidFill>
                    <a:srgbClr val="FFFFFF"/>
                  </a:solidFill>
                  <a:prstDash val="solid"/>
                </a:ln>
                <a:solidFill>
                  <a:srgbClr val="FFFFFF"/>
                </a:solidFill>
                <a:effectLst>
                  <a:glow rad="101600">
                    <a:prstClr val="black">
                      <a:alpha val="60000"/>
                    </a:prstClr>
                  </a:glow>
                  <a:outerShdw blurRad="63500" dir="3600000" algn="tl" rotWithShape="0">
                    <a:srgbClr val="000000">
                      <a:alpha val="70000"/>
                    </a:srgbClr>
                  </a:outerShdw>
                </a:effectLst>
                <a:uLnTx/>
                <a:uFillTx/>
                <a:latin typeface="Calibri"/>
                <a:ea typeface="+mn-ea"/>
                <a:cs typeface="+mn-cs"/>
              </a:rPr>
              <a:t>a meaningful </a:t>
            </a:r>
            <a:r>
              <a:rPr kumimoji="0" lang="en-US" sz="3200" b="0" i="0" u="none" strike="noStrike" kern="1200" cap="none" spc="0" normalizeH="0" baseline="0" noProof="0" dirty="0">
                <a:ln w="18415" cmpd="sng">
                  <a:solidFill>
                    <a:srgbClr val="FFFFFF"/>
                  </a:solidFill>
                  <a:prstDash val="solid"/>
                </a:ln>
                <a:solidFill>
                  <a:srgbClr val="FFFFFF"/>
                </a:solidFill>
                <a:effectLst>
                  <a:glow rad="101600">
                    <a:prstClr val="black">
                      <a:alpha val="60000"/>
                    </a:prstClr>
                  </a:glow>
                  <a:outerShdw blurRad="63500" dir="3600000" algn="tl" rotWithShape="0">
                    <a:srgbClr val="000000">
                      <a:alpha val="70000"/>
                    </a:srgbClr>
                  </a:outerShdw>
                </a:effectLst>
                <a:uLnTx/>
                <a:uFillTx/>
                <a:latin typeface="Calibri"/>
                <a:ea typeface="+mn-ea"/>
                <a:cs typeface="+mn-cs"/>
              </a:rPr>
              <a:t>income validates that the UnFranchise Business and the Management Performance Compensation Plan (MPCP) works.</a:t>
            </a:r>
          </a:p>
        </p:txBody>
      </p:sp>
    </p:spTree>
    <p:extLst>
      <p:ext uri="{BB962C8B-B14F-4D97-AF65-F5344CB8AC3E}">
        <p14:creationId xmlns:p14="http://schemas.microsoft.com/office/powerpoint/2010/main" val="374287847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8000" r="-28000"/>
          </a:stretch>
        </a:blipFill>
        <a:effectLst/>
      </p:bgPr>
    </p:bg>
    <p:spTree>
      <p:nvGrpSpPr>
        <p:cNvPr id="1" name=""/>
        <p:cNvGrpSpPr/>
        <p:nvPr/>
      </p:nvGrpSpPr>
      <p:grpSpPr>
        <a:xfrm>
          <a:off x="0" y="0"/>
          <a:ext cx="0" cy="0"/>
          <a:chOff x="0" y="0"/>
          <a:chExt cx="0" cy="0"/>
        </a:xfrm>
      </p:grpSpPr>
      <p:sp>
        <p:nvSpPr>
          <p:cNvPr id="2" name="AutoShape 2" descr="Image result for market america international convention reception"/>
          <p:cNvSpPr>
            <a:spLocks noChangeAspect="1" noChangeArrowheads="1"/>
          </p:cNvSpPr>
          <p:nvPr/>
        </p:nvSpPr>
        <p:spPr bwMode="auto">
          <a:xfrm>
            <a:off x="155575" y="-108346"/>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AutoShape 4" descr="Image result for market america international convention reception"/>
          <p:cNvSpPr>
            <a:spLocks noChangeAspect="1" noChangeArrowheads="1"/>
          </p:cNvSpPr>
          <p:nvPr/>
        </p:nvSpPr>
        <p:spPr bwMode="auto">
          <a:xfrm>
            <a:off x="307975" y="5962"/>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AutoShape 6" descr="Image result for market america international convention reception"/>
          <p:cNvSpPr>
            <a:spLocks noChangeAspect="1" noChangeArrowheads="1"/>
          </p:cNvSpPr>
          <p:nvPr/>
        </p:nvSpPr>
        <p:spPr bwMode="auto">
          <a:xfrm>
            <a:off x="460375" y="120262"/>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0" y="0"/>
            <a:ext cx="9144000" cy="5200650"/>
          </a:xfrm>
          <a:prstGeom prst="rect">
            <a:avLst/>
          </a:prstGeom>
          <a:solidFill>
            <a:schemeClr val="dk1">
              <a:alpha val="53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itle 2"/>
          <p:cNvSpPr txBox="1">
            <a:spLocks/>
          </p:cNvSpPr>
          <p:nvPr/>
        </p:nvSpPr>
        <p:spPr>
          <a:xfrm>
            <a:off x="685800" y="590550"/>
            <a:ext cx="7772400" cy="110251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w="18415" cmpd="sng">
                  <a:solidFill>
                    <a:srgbClr val="FFFFFF"/>
                  </a:solidFill>
                  <a:prstDash val="solid"/>
                </a:ln>
                <a:solidFill>
                  <a:srgbClr val="FFFFFF"/>
                </a:solidFill>
                <a:effectLst>
                  <a:glow rad="139700">
                    <a:srgbClr val="F79646">
                      <a:satMod val="175000"/>
                      <a:alpha val="40000"/>
                    </a:srgbClr>
                  </a:glow>
                  <a:outerShdw blurRad="63500" dir="3600000" algn="tl" rotWithShape="0">
                    <a:srgbClr val="000000">
                      <a:alpha val="70000"/>
                    </a:srgbClr>
                  </a:outerShdw>
                </a:effectLst>
                <a:uLnTx/>
                <a:uFillTx/>
                <a:latin typeface="Calibri"/>
                <a:ea typeface="+mj-ea"/>
                <a:cs typeface="+mj-cs"/>
              </a:rPr>
              <a:t>BELIEF...</a:t>
            </a:r>
          </a:p>
        </p:txBody>
      </p:sp>
      <p:sp>
        <p:nvSpPr>
          <p:cNvPr id="8" name="Subtitle 3"/>
          <p:cNvSpPr txBox="1">
            <a:spLocks/>
          </p:cNvSpPr>
          <p:nvPr/>
        </p:nvSpPr>
        <p:spPr>
          <a:xfrm>
            <a:off x="685800" y="1504950"/>
            <a:ext cx="7772400" cy="131445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w="18415" cmpd="sng">
                  <a:solidFill>
                    <a:srgbClr val="FFFFFF"/>
                  </a:solidFill>
                  <a:prstDash val="solid"/>
                </a:ln>
                <a:solidFill>
                  <a:srgbClr val="FFFFFF"/>
                </a:solidFill>
                <a:effectLst>
                  <a:glow rad="101600">
                    <a:prstClr val="black">
                      <a:alpha val="60000"/>
                    </a:prstClr>
                  </a:glow>
                  <a:outerShdw blurRad="63500" dir="3600000" algn="tl" rotWithShape="0">
                    <a:srgbClr val="000000">
                      <a:alpha val="70000"/>
                    </a:srgbClr>
                  </a:outerShdw>
                </a:effectLst>
                <a:uLnTx/>
                <a:uFillTx/>
                <a:latin typeface="Calibri"/>
                <a:ea typeface="+mn-ea"/>
                <a:cs typeface="+mn-cs"/>
              </a:rPr>
              <a:t>Accomplishing the steps necessary to achieve success in their own UnFranchise Business.    (takes 4-6 months)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w="18415" cmpd="sng">
                  <a:solidFill>
                    <a:srgbClr val="FFFFFF"/>
                  </a:solidFill>
                  <a:prstDash val="solid"/>
                </a:ln>
                <a:solidFill>
                  <a:srgbClr val="FFFFFF"/>
                </a:solidFill>
                <a:effectLst>
                  <a:glow rad="101600">
                    <a:prstClr val="black">
                      <a:alpha val="60000"/>
                    </a:prstClr>
                  </a:glow>
                  <a:outerShdw blurRad="63500" dir="3600000" algn="tl" rotWithShape="0">
                    <a:srgbClr val="000000">
                      <a:alpha val="70000"/>
                    </a:srgbClr>
                  </a:outerShdw>
                </a:effectLst>
                <a:uLnTx/>
                <a:uFillTx/>
                <a:latin typeface="Calibri"/>
                <a:ea typeface="+mn-ea"/>
                <a:cs typeface="+mn-cs"/>
              </a:rPr>
              <a:t>Being a product of the product and building their Shopping Annuity</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w="18415" cmpd="sng">
                  <a:solidFill>
                    <a:srgbClr val="FFFFFF"/>
                  </a:solidFill>
                  <a:prstDash val="solid"/>
                </a:ln>
                <a:solidFill>
                  <a:srgbClr val="FFFFFF"/>
                </a:solidFill>
                <a:effectLst>
                  <a:glow rad="101600">
                    <a:prstClr val="black">
                      <a:alpha val="60000"/>
                    </a:prstClr>
                  </a:glow>
                  <a:outerShdw blurRad="63500" dir="3600000" algn="tl" rotWithShape="0">
                    <a:srgbClr val="000000">
                      <a:alpha val="70000"/>
                    </a:srgbClr>
                  </a:outerShdw>
                </a:effectLst>
                <a:uLnTx/>
                <a:uFillTx/>
                <a:latin typeface="Calibri"/>
                <a:ea typeface="+mn-ea"/>
                <a:cs typeface="+mn-cs"/>
              </a:rPr>
              <a:t>Retailing a ma Branded Product and experience a repeat sale</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w="18415" cmpd="sng">
                  <a:solidFill>
                    <a:srgbClr val="FFFFFF"/>
                  </a:solidFill>
                  <a:prstDash val="solid"/>
                </a:ln>
                <a:solidFill>
                  <a:srgbClr val="FFFFFF"/>
                </a:solidFill>
                <a:effectLst>
                  <a:glow rad="101600">
                    <a:prstClr val="black">
                      <a:alpha val="60000"/>
                    </a:prstClr>
                  </a:glow>
                  <a:outerShdw blurRad="63500" dir="3600000" algn="tl" rotWithShape="0">
                    <a:srgbClr val="000000">
                      <a:alpha val="70000"/>
                    </a:srgbClr>
                  </a:outerShdw>
                </a:effectLst>
                <a:uLnTx/>
                <a:uFillTx/>
                <a:latin typeface="Calibri"/>
                <a:ea typeface="+mn-ea"/>
                <a:cs typeface="+mn-cs"/>
              </a:rPr>
              <a:t>Personally Sponsor their first UnFranchise Owner</a:t>
            </a:r>
          </a:p>
        </p:txBody>
      </p:sp>
    </p:spTree>
    <p:extLst>
      <p:ext uri="{BB962C8B-B14F-4D97-AF65-F5344CB8AC3E}">
        <p14:creationId xmlns:p14="http://schemas.microsoft.com/office/powerpoint/2010/main" val="5845305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8000" r="-28000"/>
          </a:stretch>
        </a:blipFill>
        <a:effectLst/>
      </p:bgPr>
    </p:bg>
    <p:spTree>
      <p:nvGrpSpPr>
        <p:cNvPr id="1" name=""/>
        <p:cNvGrpSpPr/>
        <p:nvPr/>
      </p:nvGrpSpPr>
      <p:grpSpPr>
        <a:xfrm>
          <a:off x="0" y="0"/>
          <a:ext cx="0" cy="0"/>
          <a:chOff x="0" y="0"/>
          <a:chExt cx="0" cy="0"/>
        </a:xfrm>
      </p:grpSpPr>
      <p:sp>
        <p:nvSpPr>
          <p:cNvPr id="2" name="AutoShape 2" descr="Image result for market america international convention reception"/>
          <p:cNvSpPr>
            <a:spLocks noChangeAspect="1" noChangeArrowheads="1"/>
          </p:cNvSpPr>
          <p:nvPr/>
        </p:nvSpPr>
        <p:spPr bwMode="auto">
          <a:xfrm>
            <a:off x="155575" y="-108346"/>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AutoShape 4" descr="Image result for market america international convention reception"/>
          <p:cNvSpPr>
            <a:spLocks noChangeAspect="1" noChangeArrowheads="1"/>
          </p:cNvSpPr>
          <p:nvPr/>
        </p:nvSpPr>
        <p:spPr bwMode="auto">
          <a:xfrm>
            <a:off x="307975" y="5962"/>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AutoShape 6" descr="Image result for market america international convention reception"/>
          <p:cNvSpPr>
            <a:spLocks noChangeAspect="1" noChangeArrowheads="1"/>
          </p:cNvSpPr>
          <p:nvPr/>
        </p:nvSpPr>
        <p:spPr bwMode="auto">
          <a:xfrm>
            <a:off x="460375" y="120262"/>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Rectangle 5"/>
          <p:cNvSpPr/>
          <p:nvPr/>
        </p:nvSpPr>
        <p:spPr>
          <a:xfrm>
            <a:off x="0" y="0"/>
            <a:ext cx="9144000" cy="5200650"/>
          </a:xfrm>
          <a:prstGeom prst="rect">
            <a:avLst/>
          </a:prstGeom>
          <a:solidFill>
            <a:schemeClr val="dk1">
              <a:alpha val="53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Subtitle 3"/>
          <p:cNvSpPr txBox="1">
            <a:spLocks/>
          </p:cNvSpPr>
          <p:nvPr/>
        </p:nvSpPr>
        <p:spPr>
          <a:xfrm>
            <a:off x="685800" y="1504950"/>
            <a:ext cx="7772400" cy="131445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w="18415" cmpd="sng">
                  <a:solidFill>
                    <a:srgbClr val="FFFFFF"/>
                  </a:solidFill>
                  <a:prstDash val="solid"/>
                </a:ln>
                <a:solidFill>
                  <a:srgbClr val="FFFFFF"/>
                </a:solidFill>
                <a:effectLst>
                  <a:glow rad="101600">
                    <a:prstClr val="black">
                      <a:alpha val="60000"/>
                    </a:prstClr>
                  </a:glow>
                  <a:outerShdw blurRad="63500" dir="3600000" algn="tl" rotWithShape="0">
                    <a:srgbClr val="000000">
                      <a:alpha val="70000"/>
                    </a:srgbClr>
                  </a:outerShdw>
                </a:effectLst>
                <a:uLnTx/>
                <a:uFillTx/>
                <a:latin typeface="Calibri"/>
                <a:ea typeface="+mn-ea"/>
                <a:cs typeface="+mn-cs"/>
              </a:rPr>
              <a:t>Accomplishing the steps necessary to achieve success in their own UnFranchise Business.       (takes 4-6 months)</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w="18415" cmpd="sng">
                  <a:solidFill>
                    <a:srgbClr val="FFFFFF"/>
                  </a:solidFill>
                  <a:prstDash val="solid"/>
                </a:ln>
                <a:solidFill>
                  <a:srgbClr val="FFFFFF"/>
                </a:solidFill>
                <a:effectLst>
                  <a:glow rad="101600">
                    <a:prstClr val="black">
                      <a:alpha val="60000"/>
                    </a:prstClr>
                  </a:glow>
                  <a:outerShdw blurRad="63500" dir="3600000" algn="tl" rotWithShape="0">
                    <a:srgbClr val="000000">
                      <a:alpha val="70000"/>
                    </a:srgbClr>
                  </a:outerShdw>
                </a:effectLst>
                <a:uLnTx/>
                <a:uFillTx/>
                <a:latin typeface="Calibri"/>
                <a:ea typeface="+mn-ea"/>
                <a:cs typeface="+mn-cs"/>
              </a:rPr>
              <a:t>Activating their Business Development Center (BDC)</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w="18415" cmpd="sng">
                  <a:solidFill>
                    <a:srgbClr val="FFFFFF"/>
                  </a:solidFill>
                  <a:prstDash val="solid"/>
                </a:ln>
                <a:solidFill>
                  <a:srgbClr val="FFFFFF"/>
                </a:solidFill>
                <a:effectLst>
                  <a:glow rad="101600">
                    <a:prstClr val="black">
                      <a:alpha val="60000"/>
                    </a:prstClr>
                  </a:glow>
                  <a:outerShdw blurRad="63500" dir="3600000" algn="tl" rotWithShape="0">
                    <a:srgbClr val="000000">
                      <a:alpha val="70000"/>
                    </a:srgbClr>
                  </a:outerShdw>
                </a:effectLst>
                <a:uLnTx/>
                <a:uFillTx/>
                <a:latin typeface="Calibri"/>
                <a:ea typeface="+mn-ea"/>
                <a:cs typeface="+mn-cs"/>
              </a:rPr>
              <a:t>Earning their first commission check</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w="18415" cmpd="sng">
                  <a:solidFill>
                    <a:srgbClr val="FFFFFF"/>
                  </a:solidFill>
                  <a:prstDash val="solid"/>
                </a:ln>
                <a:solidFill>
                  <a:srgbClr val="FFFFFF"/>
                </a:solidFill>
                <a:effectLst>
                  <a:glow rad="101600">
                    <a:prstClr val="black">
                      <a:alpha val="60000"/>
                    </a:prstClr>
                  </a:glow>
                  <a:outerShdw blurRad="63500" dir="3600000" algn="tl" rotWithShape="0">
                    <a:srgbClr val="000000">
                      <a:alpha val="70000"/>
                    </a:srgbClr>
                  </a:outerShdw>
                </a:effectLst>
                <a:uLnTx/>
                <a:uFillTx/>
                <a:latin typeface="Calibri"/>
                <a:ea typeface="+mn-ea"/>
                <a:cs typeface="+mn-cs"/>
              </a:rPr>
              <a:t>Attending their first major event</a:t>
            </a:r>
          </a:p>
        </p:txBody>
      </p:sp>
      <p:sp>
        <p:nvSpPr>
          <p:cNvPr id="9" name="Title 2"/>
          <p:cNvSpPr txBox="1">
            <a:spLocks/>
          </p:cNvSpPr>
          <p:nvPr/>
        </p:nvSpPr>
        <p:spPr>
          <a:xfrm>
            <a:off x="685800" y="590550"/>
            <a:ext cx="7772400" cy="1102519"/>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w="18415" cmpd="sng">
                  <a:solidFill>
                    <a:srgbClr val="FFFFFF"/>
                  </a:solidFill>
                  <a:prstDash val="solid"/>
                </a:ln>
                <a:solidFill>
                  <a:srgbClr val="FFFFFF"/>
                </a:solidFill>
                <a:effectLst>
                  <a:glow rad="139700">
                    <a:srgbClr val="F79646">
                      <a:satMod val="175000"/>
                      <a:alpha val="40000"/>
                    </a:srgbClr>
                  </a:glow>
                  <a:outerShdw blurRad="63500" dir="3600000" algn="tl" rotWithShape="0">
                    <a:srgbClr val="000000">
                      <a:alpha val="70000"/>
                    </a:srgbClr>
                  </a:outerShdw>
                </a:effectLst>
                <a:uLnTx/>
                <a:uFillTx/>
                <a:latin typeface="Calibri"/>
                <a:ea typeface="+mj-ea"/>
                <a:cs typeface="+mj-cs"/>
              </a:rPr>
              <a:t>BELIEF...</a:t>
            </a:r>
          </a:p>
        </p:txBody>
      </p:sp>
    </p:spTree>
    <p:extLst>
      <p:ext uri="{BB962C8B-B14F-4D97-AF65-F5344CB8AC3E}">
        <p14:creationId xmlns:p14="http://schemas.microsoft.com/office/powerpoint/2010/main" val="392611972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1"/>
          <p:cNvSpPr/>
          <p:nvPr/>
        </p:nvSpPr>
        <p:spPr>
          <a:xfrm>
            <a:off x="-42639" y="11"/>
            <a:ext cx="9144000" cy="5158819"/>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
        <p:nvSpPr>
          <p:cNvPr id="4" name="Title 3"/>
          <p:cNvSpPr>
            <a:spLocks noGrp="1"/>
          </p:cNvSpPr>
          <p:nvPr>
            <p:ph type="title"/>
          </p:nvPr>
        </p:nvSpPr>
        <p:spPr/>
        <p:txBody>
          <a:bodyPr>
            <a:normAutofit fontScale="90000"/>
          </a:bodyPr>
          <a:lstStyle/>
          <a:p>
            <a:pPr lvl="0">
              <a:spcBef>
                <a:spcPts val="0"/>
              </a:spcBef>
            </a:pPr>
            <a:r>
              <a:rPr lang="en-US" sz="6000" b="1" dirty="0">
                <a:solidFill>
                  <a:prstClr val="white"/>
                </a:solidFill>
                <a:effectLst>
                  <a:glow rad="101600">
                    <a:schemeClr val="tx1">
                      <a:alpha val="60000"/>
                    </a:schemeClr>
                  </a:glow>
                  <a:outerShdw blurRad="38100" dist="38100" dir="2700000" algn="tl">
                    <a:srgbClr val="000000">
                      <a:alpha val="43137"/>
                    </a:srgbClr>
                  </a:outerShdw>
                </a:effectLst>
                <a:latin typeface="Trebuchet MS" panose="020B0603020202020204" pitchFamily="34" charset="0"/>
                <a:ea typeface="+mn-ea"/>
                <a:cs typeface="Sakkal Majalla" panose="02000000000000000000" pitchFamily="2" charset="-78"/>
              </a:rPr>
              <a:t>Set Your Course...</a:t>
            </a:r>
            <a:endParaRPr lang="en-US" sz="4800" dirty="0">
              <a:effectLst>
                <a:glow rad="101600">
                  <a:schemeClr val="tx1">
                    <a:alpha val="60000"/>
                  </a:schemeClr>
                </a:glow>
                <a:outerShdw blurRad="38100" dist="38100" dir="2700000" algn="tl">
                  <a:srgbClr val="000000">
                    <a:alpha val="43137"/>
                  </a:srgbClr>
                </a:outerShdw>
              </a:effectLst>
              <a:latin typeface="Trebuchet MS" panose="020B0603020202020204" pitchFamily="34" charset="0"/>
            </a:endParaRPr>
          </a:p>
        </p:txBody>
      </p:sp>
      <p:sp>
        <p:nvSpPr>
          <p:cNvPr id="7" name="Content Placeholder 6"/>
          <p:cNvSpPr>
            <a:spLocks noGrp="1"/>
          </p:cNvSpPr>
          <p:nvPr>
            <p:ph sz="half" idx="1"/>
          </p:nvPr>
        </p:nvSpPr>
        <p:spPr>
          <a:xfrm>
            <a:off x="152400" y="1771650"/>
            <a:ext cx="4038600" cy="1771650"/>
          </a:xfrm>
        </p:spPr>
        <p:txBody>
          <a:bodyPr>
            <a:noAutofit/>
          </a:bodyPr>
          <a:lstStyle/>
          <a:p>
            <a:pPr marL="0" indent="0" algn="ctr">
              <a:spcBef>
                <a:spcPts val="0"/>
              </a:spcBef>
              <a:buNone/>
            </a:pPr>
            <a:r>
              <a:rPr lang="en-US" sz="4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rebuchet MS" panose="020B0603020202020204" pitchFamily="34" charset="0"/>
                <a:cs typeface="Sakkal Majalla" panose="02000000000000000000" pitchFamily="2" charset="-78"/>
              </a:rPr>
              <a:t>If you aim at</a:t>
            </a:r>
          </a:p>
          <a:p>
            <a:pPr marL="0" indent="0" algn="ctr">
              <a:spcBef>
                <a:spcPts val="0"/>
              </a:spcBef>
              <a:buNone/>
            </a:pPr>
            <a:r>
              <a:rPr lang="en-US" sz="4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rebuchet MS" panose="020B0603020202020204" pitchFamily="34" charset="0"/>
                <a:cs typeface="Sakkal Majalla" panose="02000000000000000000" pitchFamily="2" charset="-78"/>
              </a:rPr>
              <a:t>nothing...    you will </a:t>
            </a:r>
          </a:p>
          <a:p>
            <a:pPr marL="0" indent="0" algn="ctr">
              <a:spcBef>
                <a:spcPts val="0"/>
              </a:spcBef>
              <a:buNone/>
            </a:pPr>
            <a:r>
              <a:rPr lang="en-US" sz="4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rebuchet MS" panose="020B0603020202020204" pitchFamily="34" charset="0"/>
                <a:cs typeface="Sakkal Majalla" panose="02000000000000000000" pitchFamily="2" charset="-78"/>
              </a:rPr>
              <a:t>hit it!</a:t>
            </a:r>
            <a:endParaRPr lang="en-US" sz="11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rebuchet MS" panose="020B0603020202020204" pitchFamily="34" charset="0"/>
            </a:endParaRPr>
          </a:p>
          <a:p>
            <a:pPr marL="0" indent="0" algn="ctr">
              <a:spcBef>
                <a:spcPts val="0"/>
              </a:spcBef>
              <a:buNone/>
            </a:pPr>
            <a:endParaRPr lang="en-US" sz="4400" dirty="0">
              <a:ln w="18415" cmpd="sng">
                <a:solidFill>
                  <a:srgbClr val="FFFFFF"/>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Trebuchet MS" panose="020B0603020202020204" pitchFamily="34" charset="0"/>
            </a:endParaRPr>
          </a:p>
        </p:txBody>
      </p:sp>
      <p:sp>
        <p:nvSpPr>
          <p:cNvPr id="8" name="Content Placeholder 7"/>
          <p:cNvSpPr>
            <a:spLocks noGrp="1"/>
          </p:cNvSpPr>
          <p:nvPr>
            <p:ph sz="half" idx="2"/>
          </p:nvPr>
        </p:nvSpPr>
        <p:spPr>
          <a:xfrm>
            <a:off x="4114800" y="1200151"/>
            <a:ext cx="4572000" cy="3394472"/>
          </a:xfrm>
        </p:spPr>
        <p:txBody>
          <a:bodyPr>
            <a:noAutofit/>
          </a:bodyPr>
          <a:lstStyle/>
          <a:p>
            <a:r>
              <a:rPr lang="en-US" sz="2000" b="1" dirty="0">
                <a:solidFill>
                  <a:schemeClr val="bg1"/>
                </a:solidFill>
                <a:latin typeface="Trebuchet MS" panose="020B0603020202020204" pitchFamily="34" charset="0"/>
                <a:cs typeface="Sakkal Majalla" panose="02000000000000000000" pitchFamily="2" charset="-78"/>
              </a:rPr>
              <a:t>Establish Your Goals and Write Them Out</a:t>
            </a:r>
          </a:p>
          <a:p>
            <a:pPr lvl="1">
              <a:spcBef>
                <a:spcPts val="0"/>
              </a:spcBef>
            </a:pPr>
            <a:r>
              <a:rPr lang="en-US" sz="1800" b="1" dirty="0">
                <a:solidFill>
                  <a:schemeClr val="bg1"/>
                </a:solidFill>
                <a:latin typeface="Trebuchet MS" panose="020B0603020202020204" pitchFamily="34" charset="0"/>
                <a:cs typeface="Sakkal Majalla" panose="02000000000000000000" pitchFamily="2" charset="-78"/>
              </a:rPr>
              <a:t>Your goals must be set by you</a:t>
            </a:r>
          </a:p>
          <a:p>
            <a:pPr lvl="1">
              <a:spcBef>
                <a:spcPts val="0"/>
              </a:spcBef>
            </a:pPr>
            <a:r>
              <a:rPr lang="en-US" sz="1800" b="1" dirty="0">
                <a:solidFill>
                  <a:schemeClr val="bg1"/>
                </a:solidFill>
                <a:latin typeface="Trebuchet MS" panose="020B0603020202020204" pitchFamily="34" charset="0"/>
                <a:cs typeface="Sakkal Majalla" panose="02000000000000000000" pitchFamily="2" charset="-78"/>
              </a:rPr>
              <a:t>Your goals must be compelling enough to make </a:t>
            </a:r>
            <a:r>
              <a:rPr lang="en-US" sz="1800" b="1" dirty="0" smtClean="0">
                <a:solidFill>
                  <a:schemeClr val="bg1"/>
                </a:solidFill>
                <a:latin typeface="Trebuchet MS" panose="020B0603020202020204" pitchFamily="34" charset="0"/>
                <a:cs typeface="Sakkal Majalla" panose="02000000000000000000" pitchFamily="2" charset="-78"/>
              </a:rPr>
              <a:t>you </a:t>
            </a:r>
            <a:r>
              <a:rPr lang="en-US" sz="1800" b="1" dirty="0">
                <a:solidFill>
                  <a:schemeClr val="bg1"/>
                </a:solidFill>
                <a:latin typeface="Trebuchet MS" panose="020B0603020202020204" pitchFamily="34" charset="0"/>
                <a:cs typeface="Sakkal Majalla" panose="02000000000000000000" pitchFamily="2" charset="-78"/>
              </a:rPr>
              <a:t>move</a:t>
            </a:r>
          </a:p>
          <a:p>
            <a:pPr lvl="1">
              <a:spcBef>
                <a:spcPts val="0"/>
              </a:spcBef>
            </a:pPr>
            <a:r>
              <a:rPr lang="en-US" sz="1800" b="1" dirty="0">
                <a:solidFill>
                  <a:schemeClr val="bg1"/>
                </a:solidFill>
                <a:latin typeface="Trebuchet MS" panose="020B0603020202020204" pitchFamily="34" charset="0"/>
                <a:cs typeface="Sakkal Majalla" panose="02000000000000000000" pitchFamily="2" charset="-78"/>
              </a:rPr>
              <a:t>Your goals should have completion date</a:t>
            </a:r>
          </a:p>
          <a:p>
            <a:pPr lvl="1">
              <a:spcBef>
                <a:spcPts val="0"/>
              </a:spcBef>
            </a:pPr>
            <a:r>
              <a:rPr lang="en-US" sz="1800" b="1" dirty="0">
                <a:solidFill>
                  <a:schemeClr val="bg1"/>
                </a:solidFill>
                <a:latin typeface="Trebuchet MS" panose="020B0603020202020204" pitchFamily="34" charset="0"/>
                <a:cs typeface="Sakkal Majalla" panose="02000000000000000000" pitchFamily="2" charset="-78"/>
              </a:rPr>
              <a:t>Include short and medium-term goals</a:t>
            </a:r>
          </a:p>
          <a:p>
            <a:pPr lvl="1">
              <a:spcBef>
                <a:spcPts val="0"/>
              </a:spcBef>
            </a:pPr>
            <a:r>
              <a:rPr lang="en-US" sz="1800" b="1" dirty="0">
                <a:solidFill>
                  <a:schemeClr val="bg1"/>
                </a:solidFill>
                <a:latin typeface="Trebuchet MS" panose="020B0603020202020204" pitchFamily="34" charset="0"/>
                <a:cs typeface="Sakkal Majalla" panose="02000000000000000000" pitchFamily="2" charset="-78"/>
              </a:rPr>
              <a:t>Set your action plan to meet your time line</a:t>
            </a:r>
          </a:p>
          <a:p>
            <a:pPr lvl="1">
              <a:spcBef>
                <a:spcPts val="0"/>
              </a:spcBef>
            </a:pPr>
            <a:r>
              <a:rPr lang="en-US" sz="1800" b="1" dirty="0">
                <a:solidFill>
                  <a:schemeClr val="bg1"/>
                </a:solidFill>
                <a:latin typeface="Trebuchet MS" panose="020B0603020202020204" pitchFamily="34" charset="0"/>
                <a:cs typeface="Sakkal Majalla" panose="02000000000000000000" pitchFamily="2" charset="-78"/>
              </a:rPr>
              <a:t>Break them down in daily, weekly and monthly goals</a:t>
            </a:r>
          </a:p>
        </p:txBody>
      </p:sp>
    </p:spTree>
    <p:extLst>
      <p:ext uri="{BB962C8B-B14F-4D97-AF65-F5344CB8AC3E}">
        <p14:creationId xmlns:p14="http://schemas.microsoft.com/office/powerpoint/2010/main" val="139078946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038600" cy="5143500"/>
          </a:xfrm>
          <a:prstGeom prst="rect">
            <a:avLst/>
          </a:prstGeom>
          <a:solidFill>
            <a:schemeClr val="tx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C:\Users\yvonnel\Downloads\iStock-60040923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0831"/>
          <a:stretch/>
        </p:blipFill>
        <p:spPr bwMode="auto">
          <a:xfrm>
            <a:off x="4578927" y="-19050"/>
            <a:ext cx="4565073"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p:cNvSpPr txBox="1">
            <a:spLocks/>
          </p:cNvSpPr>
          <p:nvPr/>
        </p:nvSpPr>
        <p:spPr>
          <a:xfrm>
            <a:off x="76200" y="266700"/>
            <a:ext cx="3733800" cy="85725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uLnTx/>
                <a:uFillTx/>
                <a:latin typeface="Calibri"/>
                <a:ea typeface="+mj-ea"/>
                <a:cs typeface="Sakkal Majalla" panose="02000000000000000000" pitchFamily="2" charset="-78"/>
              </a:rPr>
              <a:t>What is Mindset</a:t>
            </a:r>
            <a:endParaRPr kumimoji="0" lang="en-US" sz="2000" b="1" i="0" u="none" strike="noStrike" kern="1200" cap="none" spc="0" normalizeH="0" baseline="0" noProof="0" dirty="0">
              <a:ln w="12700">
                <a:solidFill>
                  <a:srgbClr val="1F497D">
                    <a:satMod val="155000"/>
                  </a:srgbClr>
                </a:solidFill>
                <a:prstDash val="solid"/>
              </a:ln>
              <a:solidFill>
                <a:srgbClr val="EEECE1">
                  <a:tint val="85000"/>
                  <a:satMod val="155000"/>
                </a:srgbClr>
              </a:solidFill>
              <a:effectLst>
                <a:outerShdw blurRad="41275" dist="20320" dir="1800000" algn="tl" rotWithShape="0">
                  <a:srgbClr val="000000">
                    <a:alpha val="40000"/>
                  </a:srgbClr>
                </a:outerShdw>
              </a:effectLst>
              <a:uLnTx/>
              <a:uFillTx/>
              <a:latin typeface="Calibri"/>
              <a:ea typeface="+mj-ea"/>
              <a:cs typeface="+mj-cs"/>
            </a:endParaRPr>
          </a:p>
        </p:txBody>
      </p:sp>
      <p:sp>
        <p:nvSpPr>
          <p:cNvPr id="5" name="Content Placeholder 7"/>
          <p:cNvSpPr txBox="1">
            <a:spLocks/>
          </p:cNvSpPr>
          <p:nvPr/>
        </p:nvSpPr>
        <p:spPr>
          <a:xfrm>
            <a:off x="152400" y="1047750"/>
            <a:ext cx="3733800" cy="339447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smtClean="0">
                <a:ln>
                  <a:noFill/>
                </a:ln>
                <a:solidFill>
                  <a:prstClr val="white"/>
                </a:solidFill>
                <a:effectLst/>
                <a:uLnTx/>
                <a:uFillTx/>
                <a:latin typeface="Calibri"/>
                <a:ea typeface="+mn-ea"/>
                <a:cs typeface="Sakkal Majalla" panose="02000000000000000000" pitchFamily="2" charset="-78"/>
              </a:rPr>
              <a:t>Mindset is the established set of attitudes held by someone</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200" b="1" i="0" u="none" strike="noStrike" kern="1200" cap="none" spc="0" normalizeH="0" baseline="0" noProof="0" dirty="0" smtClean="0">
              <a:ln>
                <a:noFill/>
              </a:ln>
              <a:solidFill>
                <a:prstClr val="white"/>
              </a:solidFill>
              <a:effectLst/>
              <a:uLnTx/>
              <a:uFillTx/>
              <a:latin typeface="Calibri"/>
              <a:ea typeface="+mn-ea"/>
              <a:cs typeface="Sakkal Majalla" panose="02000000000000000000" pitchFamily="2" charset="-78"/>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smtClean="0">
                <a:ln>
                  <a:noFill/>
                </a:ln>
                <a:solidFill>
                  <a:prstClr val="white"/>
                </a:solidFill>
                <a:effectLst/>
                <a:uLnTx/>
                <a:uFillTx/>
                <a:latin typeface="Calibri"/>
                <a:ea typeface="+mn-ea"/>
                <a:cs typeface="Sakkal Majalla" panose="02000000000000000000" pitchFamily="2" charset="-78"/>
              </a:rPr>
              <a:t>A collection of thoughts and beliefs that shape your habits</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1800" b="1" i="0" u="none" strike="noStrike" kern="1200" cap="none" spc="0" normalizeH="0" baseline="0" noProof="0" dirty="0" smtClean="0">
              <a:ln>
                <a:noFill/>
              </a:ln>
              <a:solidFill>
                <a:prstClr val="white"/>
              </a:solidFill>
              <a:effectLst/>
              <a:uLnTx/>
              <a:uFillTx/>
              <a:latin typeface="Calibri"/>
              <a:ea typeface="+mn-ea"/>
              <a:cs typeface="Sakkal Majalla" panose="02000000000000000000" pitchFamily="2" charset="-78"/>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smtClean="0">
                <a:ln>
                  <a:noFill/>
                </a:ln>
                <a:solidFill>
                  <a:prstClr val="white"/>
                </a:solidFill>
                <a:effectLst/>
                <a:uLnTx/>
                <a:uFillTx/>
                <a:latin typeface="Calibri"/>
                <a:ea typeface="+mn-ea"/>
                <a:cs typeface="Sakkal Majalla" panose="02000000000000000000" pitchFamily="2" charset="-78"/>
              </a:rPr>
              <a:t>A characteristic in which you respond to a situation</a:t>
            </a:r>
            <a:endParaRPr kumimoji="0" lang="en-US" sz="2000" b="1" i="0" u="none" strike="noStrike" kern="1200" cap="none" spc="0" normalizeH="0" baseline="0" noProof="0" dirty="0">
              <a:ln>
                <a:noFill/>
              </a:ln>
              <a:solidFill>
                <a:prstClr val="white"/>
              </a:solidFill>
              <a:effectLst/>
              <a:uLnTx/>
              <a:uFillTx/>
              <a:latin typeface="Calibri"/>
              <a:ea typeface="+mn-ea"/>
              <a:cs typeface="Sakkal Majalla" panose="02000000000000000000" pitchFamily="2" charset="-78"/>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white"/>
              </a:solidFill>
              <a:effectLst/>
              <a:uLnTx/>
              <a:uFillTx/>
              <a:latin typeface="Calibri"/>
              <a:ea typeface="+mn-ea"/>
              <a:cs typeface="Sakkal Majalla" panose="02000000000000000000" pitchFamily="2" charset="-78"/>
            </a:endParaRPr>
          </a:p>
        </p:txBody>
      </p:sp>
    </p:spTree>
    <p:extLst>
      <p:ext uri="{BB962C8B-B14F-4D97-AF65-F5344CB8AC3E}">
        <p14:creationId xmlns:p14="http://schemas.microsoft.com/office/powerpoint/2010/main" val="117516214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yvonnel\Downloads\iStock-179269543.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p:cNvSpPr txBox="1">
            <a:spLocks/>
          </p:cNvSpPr>
          <p:nvPr/>
        </p:nvSpPr>
        <p:spPr>
          <a:xfrm>
            <a:off x="457200" y="266700"/>
            <a:ext cx="8229600" cy="857250"/>
          </a:xfrm>
          <a:prstGeom prst="rect">
            <a:avLst/>
          </a:prstGeo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smtClean="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j-ea"/>
                <a:cs typeface="Sakkal Majalla" panose="02000000000000000000" pitchFamily="2" charset="-78"/>
              </a:rPr>
              <a:t>Mindset Objectives</a:t>
            </a:r>
            <a:endParaRPr kumimoji="0" lang="en-US" sz="3600" b="1"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Calibri"/>
              <a:ea typeface="+mj-ea"/>
              <a:cs typeface="+mj-cs"/>
            </a:endParaRPr>
          </a:p>
        </p:txBody>
      </p:sp>
      <p:sp>
        <p:nvSpPr>
          <p:cNvPr id="4" name="Content Placeholder 7"/>
          <p:cNvSpPr txBox="1">
            <a:spLocks/>
          </p:cNvSpPr>
          <p:nvPr/>
        </p:nvSpPr>
        <p:spPr>
          <a:xfrm>
            <a:off x="152400" y="1352550"/>
            <a:ext cx="3733800" cy="2956308"/>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glow rad="101600">
                    <a:prstClr val="black">
                      <a:alpha val="60000"/>
                    </a:prstClr>
                  </a:glow>
                </a:effectLst>
                <a:uLnTx/>
                <a:uFillTx/>
                <a:latin typeface="Calibri"/>
                <a:ea typeface="+mn-ea"/>
                <a:cs typeface="Sakkal Majalla" panose="02000000000000000000" pitchFamily="2" charset="-78"/>
              </a:rPr>
              <a:t>To Remove Obstacles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glow rad="101600">
                    <a:prstClr val="black">
                      <a:alpha val="60000"/>
                    </a:prstClr>
                  </a:glow>
                </a:effectLst>
                <a:uLnTx/>
                <a:uFillTx/>
                <a:latin typeface="Calibri"/>
                <a:ea typeface="+mn-ea"/>
                <a:cs typeface="Sakkal Majalla" panose="02000000000000000000" pitchFamily="2" charset="-78"/>
              </a:rPr>
              <a:t>Excel in Performance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glow rad="101600">
                    <a:prstClr val="black">
                      <a:alpha val="60000"/>
                    </a:prstClr>
                  </a:glow>
                </a:effectLst>
                <a:uLnTx/>
                <a:uFillTx/>
                <a:latin typeface="Calibri"/>
                <a:ea typeface="+mn-ea"/>
                <a:cs typeface="Sakkal Majalla" panose="02000000000000000000" pitchFamily="2" charset="-78"/>
              </a:rPr>
              <a:t>Establish A Baseline of Production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glow rad="101600">
                    <a:prstClr val="black">
                      <a:alpha val="60000"/>
                    </a:prstClr>
                  </a:glow>
                </a:effectLst>
                <a:uLnTx/>
                <a:uFillTx/>
                <a:latin typeface="Calibri"/>
                <a:ea typeface="+mn-ea"/>
                <a:cs typeface="Sakkal Majalla" panose="02000000000000000000" pitchFamily="2" charset="-78"/>
              </a:rPr>
              <a:t>Develop Your Potential</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glow rad="101600">
                    <a:prstClr val="black">
                      <a:alpha val="60000"/>
                    </a:prstClr>
                  </a:glow>
                </a:effectLst>
                <a:uLnTx/>
                <a:uFillTx/>
                <a:latin typeface="Calibri"/>
                <a:ea typeface="+mn-ea"/>
                <a:cs typeface="Sakkal Majalla" panose="02000000000000000000" pitchFamily="2" charset="-78"/>
              </a:rPr>
              <a:t>Become A Professional Networker, Build Relationships Daily</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glow rad="101600">
                    <a:prstClr val="black">
                      <a:alpha val="60000"/>
                    </a:prstClr>
                  </a:glow>
                </a:effectLst>
                <a:uLnTx/>
                <a:uFillTx/>
                <a:latin typeface="Calibri"/>
                <a:ea typeface="+mn-ea"/>
                <a:cs typeface="Sakkal Majalla" panose="02000000000000000000" pitchFamily="2" charset="-78"/>
              </a:rPr>
              <a:t>Master Your Story</a:t>
            </a:r>
            <a:endParaRPr kumimoji="0" lang="en-US" sz="1800" b="1" i="0" u="none" strike="noStrike" kern="1200" cap="none" spc="0" normalizeH="0" baseline="0" noProof="0" dirty="0">
              <a:ln>
                <a:noFill/>
              </a:ln>
              <a:solidFill>
                <a:prstClr val="white"/>
              </a:solidFill>
              <a:effectLst>
                <a:glow rad="101600">
                  <a:prstClr val="black">
                    <a:alpha val="60000"/>
                  </a:prstClr>
                </a:glow>
              </a:effectLst>
              <a:uLnTx/>
              <a:uFillTx/>
              <a:latin typeface="Calibri"/>
              <a:ea typeface="+mn-ea"/>
              <a:cs typeface="Sakkal Majalla" panose="02000000000000000000" pitchFamily="2" charset="-78"/>
            </a:endParaRPr>
          </a:p>
        </p:txBody>
      </p:sp>
      <p:sp>
        <p:nvSpPr>
          <p:cNvPr id="5" name="Content Placeholder 7"/>
          <p:cNvSpPr txBox="1">
            <a:spLocks/>
          </p:cNvSpPr>
          <p:nvPr/>
        </p:nvSpPr>
        <p:spPr>
          <a:xfrm>
            <a:off x="5388863" y="1352550"/>
            <a:ext cx="3526537" cy="29718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glow rad="101600">
                    <a:prstClr val="black">
                      <a:alpha val="60000"/>
                    </a:prstClr>
                  </a:glow>
                </a:effectLst>
                <a:uLnTx/>
                <a:uFillTx/>
                <a:latin typeface="Calibri"/>
                <a:ea typeface="+mn-ea"/>
                <a:cs typeface="Sakkal Majalla" panose="02000000000000000000" pitchFamily="2" charset="-78"/>
              </a:rPr>
              <a:t>Identify and Focus on the Big Rocks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glow rad="101600">
                    <a:prstClr val="black">
                      <a:alpha val="60000"/>
                    </a:prstClr>
                  </a:glow>
                </a:effectLst>
                <a:uLnTx/>
                <a:uFillTx/>
                <a:latin typeface="Calibri"/>
                <a:ea typeface="+mn-ea"/>
                <a:cs typeface="Sakkal Majalla" panose="02000000000000000000" pitchFamily="2" charset="-78"/>
              </a:rPr>
              <a:t>Eliminate the Distractions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glow rad="101600">
                    <a:prstClr val="black">
                      <a:alpha val="60000"/>
                    </a:prstClr>
                  </a:glow>
                </a:effectLst>
                <a:uLnTx/>
                <a:uFillTx/>
                <a:latin typeface="Calibri"/>
                <a:ea typeface="+mn-ea"/>
                <a:cs typeface="Sakkal Majalla" panose="02000000000000000000" pitchFamily="2" charset="-78"/>
              </a:rPr>
              <a:t>Keep the End in Mind</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glow rad="101600">
                    <a:prstClr val="black">
                      <a:alpha val="60000"/>
                    </a:prstClr>
                  </a:glow>
                </a:effectLst>
                <a:uLnTx/>
                <a:uFillTx/>
                <a:latin typeface="Calibri"/>
                <a:ea typeface="+mn-ea"/>
                <a:cs typeface="Sakkal Majalla" panose="02000000000000000000" pitchFamily="2" charset="-78"/>
              </a:rPr>
              <a:t>Create Urgency</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glow rad="101600">
                    <a:prstClr val="black">
                      <a:alpha val="60000"/>
                    </a:prstClr>
                  </a:glow>
                </a:effectLst>
                <a:uLnTx/>
                <a:uFillTx/>
                <a:latin typeface="Calibri"/>
                <a:ea typeface="+mn-ea"/>
                <a:cs typeface="Sakkal Majalla" panose="02000000000000000000" pitchFamily="2" charset="-78"/>
              </a:rPr>
              <a:t>Be Dynamic like the Business...Analyze, Adapt and Achieve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glow rad="101600">
                    <a:prstClr val="black">
                      <a:alpha val="60000"/>
                    </a:prstClr>
                  </a:glow>
                </a:effectLst>
                <a:uLnTx/>
                <a:uFillTx/>
                <a:latin typeface="Calibri"/>
                <a:ea typeface="+mn-ea"/>
                <a:cs typeface="Sakkal Majalla" panose="02000000000000000000" pitchFamily="2" charset="-78"/>
              </a:rPr>
              <a:t>Time Management</a:t>
            </a:r>
          </a:p>
        </p:txBody>
      </p:sp>
    </p:spTree>
    <p:extLst>
      <p:ext uri="{BB962C8B-B14F-4D97-AF65-F5344CB8AC3E}">
        <p14:creationId xmlns:p14="http://schemas.microsoft.com/office/powerpoint/2010/main" val="368865759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market america world conference 2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0"/>
            <a:ext cx="9144000" cy="5200650"/>
          </a:xfrm>
          <a:prstGeom prst="rect">
            <a:avLst/>
          </a:prstGeom>
          <a:solidFill>
            <a:schemeClr val="dk1">
              <a:alpha val="53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p:cNvSpPr txBox="1">
            <a:spLocks/>
          </p:cNvSpPr>
          <p:nvPr/>
        </p:nvSpPr>
        <p:spPr>
          <a:xfrm>
            <a:off x="457200" y="1123950"/>
            <a:ext cx="8229600" cy="24003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Trebuchet MS" panose="020B0603020202020204" pitchFamily="34" charset="0"/>
                <a:ea typeface="+mj-ea"/>
                <a:cs typeface="Sakkal Majalla" panose="02000000000000000000" pitchFamily="2" charset="-78"/>
              </a:rPr>
              <a:t>Create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glow rad="228600">
                    <a:srgbClr val="C0504D">
                      <a:satMod val="175000"/>
                      <a:alpha val="40000"/>
                    </a:srgbClr>
                  </a:glow>
                </a:effectLst>
                <a:uLnTx/>
                <a:uFillTx/>
                <a:latin typeface="Trebuchet MS" panose="020B0603020202020204" pitchFamily="34" charset="0"/>
                <a:ea typeface="+mj-ea"/>
                <a:cs typeface="Sakkal Majalla" panose="02000000000000000000" pitchFamily="2" charset="-78"/>
              </a:rPr>
              <a:t>SUCCESS</a:t>
            </a:r>
            <a:r>
              <a:rPr kumimoji="0" lang="en-US" sz="6600" b="1" i="0" u="none" strike="noStrike" kern="1200" cap="none" spc="0" normalizeH="0" baseline="0" noProof="0" dirty="0">
                <a:ln>
                  <a:noFill/>
                </a:ln>
                <a:solidFill>
                  <a:prstClr val="white"/>
                </a:solidFill>
                <a:effectLst/>
                <a:uLnTx/>
                <a:uFillTx/>
                <a:latin typeface="Trebuchet MS" panose="020B0603020202020204" pitchFamily="34" charset="0"/>
                <a:ea typeface="+mj-ea"/>
                <a:cs typeface="Sakkal Majalla" panose="02000000000000000000" pitchFamily="2" charset="-78"/>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Trebuchet MS" panose="020B0603020202020204" pitchFamily="34" charset="0"/>
                <a:ea typeface="+mj-ea"/>
                <a:cs typeface="Sakkal Majalla" panose="02000000000000000000" pitchFamily="2" charset="-78"/>
              </a:rPr>
              <a:t>environment!</a:t>
            </a:r>
            <a:endParaRPr kumimoji="0" lang="en-US" sz="44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endParaRPr>
          </a:p>
        </p:txBody>
      </p:sp>
    </p:spTree>
    <p:extLst>
      <p:ext uri="{BB962C8B-B14F-4D97-AF65-F5344CB8AC3E}">
        <p14:creationId xmlns:p14="http://schemas.microsoft.com/office/powerpoint/2010/main" val="141746309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yvonnel\Downloads\iStock-4994283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p:cNvSpPr txBox="1">
            <a:spLocks/>
          </p:cNvSpPr>
          <p:nvPr/>
        </p:nvSpPr>
        <p:spPr>
          <a:xfrm>
            <a:off x="4876800" y="361950"/>
            <a:ext cx="3962400" cy="1143000"/>
          </a:xfrm>
          <a:prstGeom prst="rect">
            <a:avLst/>
          </a:prstGeom>
          <a:solidFill>
            <a:schemeClr val="bg1">
              <a:alpha val="63000"/>
            </a:schemeClr>
          </a:solidFill>
          <a:ln>
            <a:solidFill>
              <a:srgbClr val="C00000"/>
            </a:solidFill>
          </a:ln>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18415" cmpd="sng">
                  <a:solidFill>
                    <a:srgbClr val="FFFFFF"/>
                  </a:solidFill>
                  <a:prstDash val="solid"/>
                </a:ln>
                <a:solidFill>
                  <a:srgbClr val="FFFFFF"/>
                </a:solidFill>
                <a:effectLst>
                  <a:glow rad="63500">
                    <a:srgbClr val="C0504D">
                      <a:satMod val="175000"/>
                      <a:alpha val="40000"/>
                    </a:srgbClr>
                  </a:glow>
                  <a:outerShdw blurRad="63500" dir="3600000" algn="tl" rotWithShape="0">
                    <a:srgbClr val="000000">
                      <a:alpha val="70000"/>
                    </a:srgbClr>
                  </a:outerShdw>
                </a:effectLst>
                <a:uLnTx/>
                <a:uFillTx/>
                <a:latin typeface="Calibri"/>
                <a:ea typeface="+mj-ea"/>
                <a:cs typeface="Sakkal Majalla" panose="02000000000000000000" pitchFamily="2" charset="-78"/>
              </a:rPr>
              <a:t>Set Each Day </a:t>
            </a:r>
            <a:r>
              <a:rPr kumimoji="0" lang="en-US" sz="3600" b="0" i="0" u="none" strike="noStrike" kern="1200" cap="none" spc="0" normalizeH="0" baseline="0" noProof="0" dirty="0" smtClean="0">
                <a:ln w="18415" cmpd="sng">
                  <a:solidFill>
                    <a:srgbClr val="FFFFFF"/>
                  </a:solidFill>
                  <a:prstDash val="solid"/>
                </a:ln>
                <a:solidFill>
                  <a:srgbClr val="FFFFFF"/>
                </a:solidFill>
                <a:effectLst>
                  <a:glow rad="63500">
                    <a:srgbClr val="C0504D">
                      <a:satMod val="175000"/>
                      <a:alpha val="40000"/>
                    </a:srgbClr>
                  </a:glow>
                  <a:outerShdw blurRad="63500" dir="3600000" algn="tl" rotWithShape="0">
                    <a:srgbClr val="000000">
                      <a:alpha val="70000"/>
                    </a:srgbClr>
                  </a:outerShdw>
                </a:effectLst>
                <a:uLnTx/>
                <a:uFillTx/>
                <a:latin typeface="Calibri"/>
                <a:ea typeface="+mj-ea"/>
                <a:cs typeface="Sakkal Majalla" panose="02000000000000000000" pitchFamily="2" charset="-78"/>
              </a:rPr>
              <a:t>          To </a:t>
            </a:r>
            <a:r>
              <a:rPr kumimoji="0" lang="en-US" sz="3600" b="0" i="0" u="none" strike="noStrike" kern="1200" cap="none" spc="0" normalizeH="0" baseline="0" noProof="0" dirty="0">
                <a:ln w="18415" cmpd="sng">
                  <a:solidFill>
                    <a:srgbClr val="FFFFFF"/>
                  </a:solidFill>
                  <a:prstDash val="solid"/>
                </a:ln>
                <a:solidFill>
                  <a:srgbClr val="FFFFFF"/>
                </a:solidFill>
                <a:effectLst>
                  <a:glow rad="63500">
                    <a:srgbClr val="C0504D">
                      <a:satMod val="175000"/>
                      <a:alpha val="40000"/>
                    </a:srgbClr>
                  </a:glow>
                  <a:outerShdw blurRad="63500" dir="3600000" algn="tl" rotWithShape="0">
                    <a:srgbClr val="000000">
                      <a:alpha val="70000"/>
                    </a:srgbClr>
                  </a:outerShdw>
                </a:effectLst>
                <a:uLnTx/>
                <a:uFillTx/>
                <a:latin typeface="Calibri"/>
                <a:ea typeface="+mj-ea"/>
                <a:cs typeface="Sakkal Majalla" panose="02000000000000000000" pitchFamily="2" charset="-78"/>
              </a:rPr>
              <a:t>Succeed</a:t>
            </a:r>
            <a:endParaRPr kumimoji="0" lang="en-US" sz="2800" b="0" i="0" u="none" strike="noStrike" kern="1200" cap="none" spc="0" normalizeH="0" baseline="0" noProof="0" dirty="0">
              <a:ln w="18415" cmpd="sng">
                <a:solidFill>
                  <a:srgbClr val="FFFFFF"/>
                </a:solidFill>
                <a:prstDash val="solid"/>
              </a:ln>
              <a:solidFill>
                <a:srgbClr val="FFFFFF"/>
              </a:solidFill>
              <a:effectLst>
                <a:glow rad="63500">
                  <a:srgbClr val="C0504D">
                    <a:satMod val="175000"/>
                    <a:alpha val="40000"/>
                  </a:srgbClr>
                </a:glow>
                <a:outerShdw blurRad="63500" dir="3600000" algn="tl" rotWithShape="0">
                  <a:srgbClr val="000000">
                    <a:alpha val="70000"/>
                  </a:srgbClr>
                </a:outerShdw>
              </a:effectLst>
              <a:uLnTx/>
              <a:uFillTx/>
              <a:latin typeface="Calibri"/>
              <a:ea typeface="+mj-ea"/>
              <a:cs typeface="+mj-cs"/>
            </a:endParaRPr>
          </a:p>
        </p:txBody>
      </p:sp>
      <p:sp>
        <p:nvSpPr>
          <p:cNvPr id="3" name="Rectangle 2"/>
          <p:cNvSpPr/>
          <p:nvPr/>
        </p:nvSpPr>
        <p:spPr>
          <a:xfrm>
            <a:off x="0" y="3867150"/>
            <a:ext cx="9144000" cy="1276350"/>
          </a:xfrm>
          <a:prstGeom prst="rect">
            <a:avLst/>
          </a:prstGeom>
          <a:solidFill>
            <a:schemeClr val="bg1">
              <a:alpha val="63000"/>
            </a:schemeClr>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Content Placeholder 7"/>
          <p:cNvSpPr txBox="1">
            <a:spLocks/>
          </p:cNvSpPr>
          <p:nvPr/>
        </p:nvSpPr>
        <p:spPr>
          <a:xfrm>
            <a:off x="152400" y="3867150"/>
            <a:ext cx="4038600" cy="11430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Sakkal Majalla" panose="02000000000000000000" pitchFamily="2" charset="-78"/>
              </a:rPr>
              <a:t>Create a list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Sakkal Majalla" panose="02000000000000000000" pitchFamily="2" charset="-78"/>
              </a:rPr>
              <a:t>Set your schedule and let it be known...learn to say </a:t>
            </a:r>
            <a:r>
              <a:rPr kumimoji="0" lang="en-US" sz="2000" b="1" i="0" u="none" strike="noStrike" kern="1200" cap="none" spc="0" normalizeH="0" baseline="0" noProof="0" dirty="0" smtClean="0">
                <a:ln>
                  <a:noFill/>
                </a:ln>
                <a:solidFill>
                  <a:prstClr val="black"/>
                </a:solidFill>
                <a:effectLst/>
                <a:uLnTx/>
                <a:uFillTx/>
                <a:latin typeface="Calibri"/>
                <a:ea typeface="+mn-ea"/>
                <a:cs typeface="Sakkal Majalla" panose="02000000000000000000" pitchFamily="2" charset="-78"/>
              </a:rPr>
              <a:t>NO</a:t>
            </a:r>
            <a:endParaRPr kumimoji="0" lang="en-US" sz="2000" b="1" i="0" u="none" strike="noStrike" kern="1200" cap="none" spc="0" normalizeH="0" baseline="0" noProof="0" dirty="0">
              <a:ln>
                <a:noFill/>
              </a:ln>
              <a:solidFill>
                <a:prstClr val="black"/>
              </a:solidFill>
              <a:effectLst/>
              <a:uLnTx/>
              <a:uFillTx/>
              <a:latin typeface="Calibri"/>
              <a:ea typeface="+mn-ea"/>
              <a:cs typeface="Sakkal Majalla" panose="02000000000000000000" pitchFamily="2" charset="-78"/>
            </a:endParaRPr>
          </a:p>
        </p:txBody>
      </p:sp>
      <p:sp>
        <p:nvSpPr>
          <p:cNvPr id="2" name="Rectangle 1"/>
          <p:cNvSpPr/>
          <p:nvPr/>
        </p:nvSpPr>
        <p:spPr>
          <a:xfrm>
            <a:off x="4267200" y="3886021"/>
            <a:ext cx="4114800" cy="120032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Sakkal Majalla" panose="02000000000000000000" pitchFamily="2" charset="-78"/>
              </a:rPr>
              <a:t>Eliminate the distractions and temptations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Sakkal Majalla" panose="02000000000000000000" pitchFamily="2" charset="-78"/>
              </a:rPr>
              <a:t>Implement the 5-second rule; stop the procrastination</a:t>
            </a:r>
          </a:p>
        </p:txBody>
      </p:sp>
    </p:spTree>
    <p:extLst>
      <p:ext uri="{BB962C8B-B14F-4D97-AF65-F5344CB8AC3E}">
        <p14:creationId xmlns:p14="http://schemas.microsoft.com/office/powerpoint/2010/main" val="411070330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itle 3"/>
          <p:cNvSpPr txBox="1">
            <a:spLocks/>
          </p:cNvSpPr>
          <p:nvPr/>
        </p:nvSpPr>
        <p:spPr>
          <a:xfrm>
            <a:off x="482600" y="2400300"/>
            <a:ext cx="8229600" cy="2114550"/>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18415" cmpd="sng">
                  <a:solidFill>
                    <a:srgbClr val="FFFFFF"/>
                  </a:solidFill>
                  <a:prstDash val="solid"/>
                </a:ln>
                <a:solidFill>
                  <a:srgbClr val="FFFFFF"/>
                </a:solidFill>
                <a:effectLst>
                  <a:glow rad="101600">
                    <a:prstClr val="black">
                      <a:alpha val="60000"/>
                    </a:prstClr>
                  </a:glow>
                  <a:outerShdw blurRad="63500" dir="3600000" algn="tl" rotWithShape="0">
                    <a:srgbClr val="000000">
                      <a:alpha val="70000"/>
                    </a:srgbClr>
                  </a:outerShdw>
                </a:effectLst>
                <a:uLnTx/>
                <a:uFillTx/>
                <a:latin typeface="Trebuchet MS" panose="020B0603020202020204" pitchFamily="34" charset="0"/>
                <a:ea typeface="+mj-ea"/>
                <a:cs typeface="Sakkal Majalla" panose="02000000000000000000" pitchFamily="2" charset="-78"/>
              </a:rPr>
              <a:t>Prepare to leave your comfort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18415" cmpd="sng">
                  <a:solidFill>
                    <a:srgbClr val="FFFFFF"/>
                  </a:solidFill>
                  <a:prstDash val="solid"/>
                </a:ln>
                <a:solidFill>
                  <a:srgbClr val="FFFFFF"/>
                </a:solidFill>
                <a:effectLst>
                  <a:glow rad="101600">
                    <a:prstClr val="black">
                      <a:alpha val="60000"/>
                    </a:prstClr>
                  </a:glow>
                  <a:outerShdw blurRad="63500" dir="3600000" algn="tl" rotWithShape="0">
                    <a:srgbClr val="000000">
                      <a:alpha val="70000"/>
                    </a:srgbClr>
                  </a:outerShdw>
                </a:effectLst>
                <a:uLnTx/>
                <a:uFillTx/>
                <a:latin typeface="Trebuchet MS" panose="020B0603020202020204" pitchFamily="34" charset="0"/>
                <a:ea typeface="+mj-ea"/>
                <a:cs typeface="Sakkal Majalla" panose="02000000000000000000" pitchFamily="2" charset="-78"/>
              </a:rPr>
              <a:t>zone; learn to sacrifice to                accomplish your goals.</a:t>
            </a:r>
            <a:endParaRPr kumimoji="0" lang="en-US" sz="3600" b="0" i="0" u="none" strike="noStrike" kern="1200" cap="none" spc="0" normalizeH="0" baseline="0" noProof="0" dirty="0">
              <a:ln w="18415" cmpd="sng">
                <a:solidFill>
                  <a:srgbClr val="FFFFFF"/>
                </a:solidFill>
                <a:prstDash val="solid"/>
              </a:ln>
              <a:solidFill>
                <a:srgbClr val="FFFFFF"/>
              </a:solidFill>
              <a:effectLst>
                <a:glow rad="101600">
                  <a:prstClr val="black">
                    <a:alpha val="60000"/>
                  </a:prstClr>
                </a:glow>
                <a:outerShdw blurRad="63500" dir="3600000" algn="tl" rotWithShape="0">
                  <a:srgbClr val="000000">
                    <a:alpha val="70000"/>
                  </a:srgbClr>
                </a:outerShdw>
              </a:effectLst>
              <a:uLnTx/>
              <a:uFillTx/>
              <a:latin typeface="Trebuchet MS" panose="020B0603020202020204" pitchFamily="34" charset="0"/>
              <a:ea typeface="+mj-ea"/>
              <a:cs typeface="+mj-cs"/>
            </a:endParaRPr>
          </a:p>
        </p:txBody>
      </p:sp>
    </p:spTree>
    <p:extLst>
      <p:ext uri="{BB962C8B-B14F-4D97-AF65-F5344CB8AC3E}">
        <p14:creationId xmlns:p14="http://schemas.microsoft.com/office/powerpoint/2010/main" val="301534711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3"/>
          <p:cNvSpPr txBox="1">
            <a:spLocks/>
          </p:cNvSpPr>
          <p:nvPr/>
        </p:nvSpPr>
        <p:spPr>
          <a:xfrm>
            <a:off x="533400" y="857250"/>
            <a:ext cx="8229600" cy="2114550"/>
          </a:xfrm>
          <a:prstGeom prst="rect">
            <a:avLst/>
          </a:prstGeom>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glow rad="63500">
                    <a:srgbClr val="C0504D">
                      <a:lumMod val="50000"/>
                      <a:alpha val="40000"/>
                    </a:srgbClr>
                  </a:glow>
                  <a:outerShdw blurRad="63500" dir="3600000" algn="tl" rotWithShape="0">
                    <a:srgbClr val="000000">
                      <a:alpha val="70000"/>
                    </a:srgbClr>
                  </a:outerShdw>
                </a:effectLst>
                <a:uLnTx/>
                <a:uFillTx/>
                <a:latin typeface="Trebuchet MS" panose="020B0603020202020204" pitchFamily="34" charset="0"/>
                <a:ea typeface="+mj-ea"/>
                <a:cs typeface="Sakkal Majalla" panose="02000000000000000000" pitchFamily="2" charset="-78"/>
              </a:rPr>
              <a:t>Discomfort often times becomes the best teacher. If it feels good, are you pushing hard enough</a:t>
            </a:r>
            <a:r>
              <a:rPr kumimoji="0" lang="en-US" sz="4000" b="0" i="0" u="none" strike="noStrike" kern="1200" cap="none" spc="0" normalizeH="0" baseline="0" noProof="0" dirty="0" smtClean="0">
                <a:ln w="18415" cmpd="sng">
                  <a:solidFill>
                    <a:srgbClr val="FFFFFF"/>
                  </a:solidFill>
                  <a:prstDash val="solid"/>
                </a:ln>
                <a:solidFill>
                  <a:srgbClr val="FFFFFF"/>
                </a:solidFill>
                <a:effectLst>
                  <a:glow rad="63500">
                    <a:srgbClr val="C0504D">
                      <a:lumMod val="50000"/>
                      <a:alpha val="40000"/>
                    </a:srgbClr>
                  </a:glow>
                  <a:outerShdw blurRad="63500" dir="3600000" algn="tl" rotWithShape="0">
                    <a:srgbClr val="000000">
                      <a:alpha val="70000"/>
                    </a:srgbClr>
                  </a:outerShdw>
                </a:effectLst>
                <a:uLnTx/>
                <a:uFillTx/>
                <a:latin typeface="Trebuchet MS" panose="020B0603020202020204" pitchFamily="34" charset="0"/>
                <a:ea typeface="+mj-ea"/>
                <a:cs typeface="Sakkal Majalla" panose="02000000000000000000" pitchFamily="2" charset="-78"/>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w="18415" cmpd="sng">
                  <a:solidFill>
                    <a:srgbClr val="FFFFFF"/>
                  </a:solidFill>
                  <a:prstDash val="solid"/>
                </a:ln>
                <a:solidFill>
                  <a:srgbClr val="FFFFFF"/>
                </a:solidFill>
                <a:effectLst>
                  <a:glow rad="63500">
                    <a:srgbClr val="C0504D">
                      <a:lumMod val="50000"/>
                      <a:alpha val="40000"/>
                    </a:srgbClr>
                  </a:glow>
                  <a:outerShdw blurRad="63500" dir="3600000" algn="tl" rotWithShape="0">
                    <a:srgbClr val="000000">
                      <a:alpha val="70000"/>
                    </a:srgbClr>
                  </a:outerShdw>
                </a:effectLst>
                <a:uLnTx/>
                <a:uFillTx/>
                <a:latin typeface="Trebuchet MS" panose="020B0603020202020204" pitchFamily="34" charset="0"/>
                <a:ea typeface="+mj-ea"/>
                <a:cs typeface="Sakkal Majalla" panose="02000000000000000000" pitchFamily="2" charset="-78"/>
              </a:rPr>
              <a:t> </a:t>
            </a:r>
            <a:endParaRPr kumimoji="0" lang="en-US" sz="4000" b="0" i="0" u="none" strike="noStrike" kern="1200" cap="none" spc="0" normalizeH="0" baseline="0" noProof="0" dirty="0">
              <a:ln w="18415" cmpd="sng">
                <a:solidFill>
                  <a:srgbClr val="FFFFFF"/>
                </a:solidFill>
                <a:prstDash val="solid"/>
              </a:ln>
              <a:solidFill>
                <a:srgbClr val="FFFFFF"/>
              </a:solidFill>
              <a:effectLst>
                <a:glow rad="63500">
                  <a:srgbClr val="C0504D">
                    <a:lumMod val="50000"/>
                    <a:alpha val="40000"/>
                  </a:srgbClr>
                </a:glow>
                <a:outerShdw blurRad="63500" dir="3600000" algn="tl" rotWithShape="0">
                  <a:srgbClr val="000000">
                    <a:alpha val="70000"/>
                  </a:srgbClr>
                </a:outerShdw>
              </a:effectLst>
              <a:uLnTx/>
              <a:uFillTx/>
              <a:latin typeface="Trebuchet MS" panose="020B0603020202020204" pitchFamily="34" charset="0"/>
              <a:ea typeface="+mj-ea"/>
              <a:cs typeface="Sakkal Majalla" panose="02000000000000000000" pitchFamily="2" charset="-7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18415" cmpd="sng">
                  <a:solidFill>
                    <a:srgbClr val="FFFFFF"/>
                  </a:solidFill>
                  <a:prstDash val="solid"/>
                </a:ln>
                <a:solidFill>
                  <a:srgbClr val="FFFFFF"/>
                </a:solidFill>
                <a:effectLst>
                  <a:glow rad="63500">
                    <a:srgbClr val="C0504D">
                      <a:lumMod val="50000"/>
                      <a:alpha val="40000"/>
                    </a:srgbClr>
                  </a:glow>
                  <a:outerShdw blurRad="63500" dir="3600000" algn="tl" rotWithShape="0">
                    <a:srgbClr val="000000">
                      <a:alpha val="70000"/>
                    </a:srgbClr>
                  </a:outerShdw>
                </a:effectLst>
                <a:uLnTx/>
                <a:uFillTx/>
                <a:latin typeface="Trebuchet MS" panose="020B0603020202020204" pitchFamily="34" charset="0"/>
                <a:ea typeface="+mj-ea"/>
                <a:cs typeface="Sakkal Majalla" panose="02000000000000000000" pitchFamily="2" charset="-78"/>
              </a:rPr>
              <a:t>Examine the outcomes.</a:t>
            </a:r>
            <a:endParaRPr kumimoji="0" lang="en-US" sz="3600" b="0" i="0" u="none" strike="noStrike" kern="1200" cap="none" spc="0" normalizeH="0" baseline="0" noProof="0" dirty="0">
              <a:ln w="18415" cmpd="sng">
                <a:solidFill>
                  <a:srgbClr val="FFFFFF"/>
                </a:solidFill>
                <a:prstDash val="solid"/>
              </a:ln>
              <a:solidFill>
                <a:srgbClr val="FFFFFF"/>
              </a:solidFill>
              <a:effectLst>
                <a:glow rad="63500">
                  <a:srgbClr val="C0504D">
                    <a:lumMod val="50000"/>
                    <a:alpha val="40000"/>
                  </a:srgbClr>
                </a:glow>
                <a:outerShdw blurRad="63500" dir="3600000" algn="tl" rotWithShape="0">
                  <a:srgbClr val="000000">
                    <a:alpha val="70000"/>
                  </a:srgbClr>
                </a:outerShdw>
              </a:effectLst>
              <a:uLnTx/>
              <a:uFillTx/>
              <a:latin typeface="Trebuchet MS" panose="020B0603020202020204" pitchFamily="34" charset="0"/>
              <a:ea typeface="+mj-ea"/>
              <a:cs typeface="+mj-cs"/>
            </a:endParaRPr>
          </a:p>
        </p:txBody>
      </p:sp>
    </p:spTree>
    <p:extLst>
      <p:ext uri="{BB962C8B-B14F-4D97-AF65-F5344CB8AC3E}">
        <p14:creationId xmlns:p14="http://schemas.microsoft.com/office/powerpoint/2010/main" val="2712368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66000"/>
                    </a14:imgEffect>
                  </a14:imgLayer>
                </a14:imgProps>
              </a:ext>
            </a:extLst>
          </a:blip>
          <a:srcRect/>
          <a:stretch>
            <a:fillRect l="-7000" r="-7000"/>
          </a:stretch>
        </a:blipFill>
        <a:effectLst/>
      </p:bgPr>
    </p:bg>
    <p:spTree>
      <p:nvGrpSpPr>
        <p:cNvPr id="1" name=""/>
        <p:cNvGrpSpPr/>
        <p:nvPr/>
      </p:nvGrpSpPr>
      <p:grpSpPr>
        <a:xfrm>
          <a:off x="0" y="0"/>
          <a:ext cx="0" cy="0"/>
          <a:chOff x="0" y="0"/>
          <a:chExt cx="0" cy="0"/>
        </a:xfrm>
      </p:grpSpPr>
      <p:sp>
        <p:nvSpPr>
          <p:cNvPr id="92163" name="Rectangle 3"/>
          <p:cNvSpPr>
            <a:spLocks noGrp="1" noChangeArrowheads="1"/>
          </p:cNvSpPr>
          <p:nvPr>
            <p:ph idx="1"/>
          </p:nvPr>
        </p:nvSpPr>
        <p:spPr>
          <a:xfrm>
            <a:off x="4267200" y="419100"/>
            <a:ext cx="3886200" cy="2457450"/>
          </a:xfrm>
          <a:effectLst>
            <a:outerShdw blurRad="50800" dist="38100" dir="5400000" algn="t" rotWithShape="0">
              <a:prstClr val="black">
                <a:alpha val="40000"/>
              </a:prstClr>
            </a:outerShdw>
            <a:reflection blurRad="6350" stA="52000" endA="300" endPos="35000" dir="5400000" sy="-100000" algn="bl" rotWithShape="0"/>
          </a:effectLst>
        </p:spPr>
        <p:txBody>
          <a:bodyPr>
            <a:normAutofit fontScale="92500" lnSpcReduction="2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lgn="r">
              <a:buClr>
                <a:srgbClr val="000000"/>
              </a:buClr>
              <a:buNone/>
            </a:pPr>
            <a:r>
              <a:rPr lang="en-US" sz="20000" b="1" spc="50" dirty="0">
                <a:ln w="11430"/>
                <a:solidFill>
                  <a:srgbClr val="CC6600"/>
                </a:solidFill>
                <a:effectLst>
                  <a:outerShdw blurRad="76200" dist="50800" dir="5400000" algn="tl" rotWithShape="0">
                    <a:srgbClr val="000000">
                      <a:alpha val="65000"/>
                    </a:srgbClr>
                  </a:outerShdw>
                </a:effectLst>
                <a:latin typeface="Trebuchet MS" pitchFamily="34" charset="0"/>
              </a:rPr>
              <a:t>E</a:t>
            </a:r>
            <a:r>
              <a:rPr lang="en-US" sz="4000" b="1" spc="50" dirty="0">
                <a:ln w="11430"/>
                <a:solidFill>
                  <a:srgbClr val="CC6600"/>
                </a:solidFill>
                <a:effectLst>
                  <a:outerShdw blurRad="76200" dist="50800" dir="5400000" algn="tl" rotWithShape="0">
                    <a:srgbClr val="000000">
                      <a:alpha val="65000"/>
                    </a:srgbClr>
                  </a:outerShdw>
                </a:effectLst>
                <a:latin typeface="Trebuchet MS" pitchFamily="34" charset="0"/>
              </a:rPr>
              <a:t>nlighte</a:t>
            </a:r>
            <a:r>
              <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rebuchet MS" pitchFamily="34" charset="0"/>
              </a:rPr>
              <a:t>n</a:t>
            </a:r>
          </a:p>
        </p:txBody>
      </p:sp>
    </p:spTree>
    <p:extLst>
      <p:ext uri="{BB962C8B-B14F-4D97-AF65-F5344CB8AC3E}">
        <p14:creationId xmlns:p14="http://schemas.microsoft.com/office/powerpoint/2010/main" val="147408046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3" name="Hexagon 2"/>
          <p:cNvSpPr/>
          <p:nvPr/>
        </p:nvSpPr>
        <p:spPr>
          <a:xfrm>
            <a:off x="3886200" y="628650"/>
            <a:ext cx="4648200" cy="3771900"/>
          </a:xfrm>
          <a:prstGeom prst="hexagon">
            <a:avLst/>
          </a:prstGeom>
          <a:solidFill>
            <a:schemeClr val="accent6">
              <a:lumMod val="60000"/>
              <a:lumOff val="40000"/>
              <a:alpha val="82000"/>
            </a:schemeClr>
          </a:solidFill>
          <a:ln>
            <a:solidFill>
              <a:schemeClr val="tx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itle 3"/>
          <p:cNvSpPr txBox="1">
            <a:spLocks/>
          </p:cNvSpPr>
          <p:nvPr/>
        </p:nvSpPr>
        <p:spPr>
          <a:xfrm>
            <a:off x="4648200" y="800100"/>
            <a:ext cx="297180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rebuchet MS" panose="020B0603020202020204" pitchFamily="34" charset="0"/>
                <a:ea typeface="+mj-ea"/>
                <a:cs typeface="Sakkal Majalla" panose="02000000000000000000" pitchFamily="2" charset="-78"/>
              </a:rPr>
              <a:t>RESET</a:t>
            </a: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pitchFamily="34" charset="0"/>
                <a:ea typeface="+mj-ea"/>
                <a:cs typeface="Sakkal Majalla" panose="02000000000000000000" pitchFamily="2" charset="-78"/>
              </a:rPr>
              <a:t>         </a:t>
            </a: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pitchFamily="34" charset="0"/>
                <a:ea typeface="+mj-ea"/>
                <a:cs typeface="Sakkal Majalla" panose="02000000000000000000" pitchFamily="2" charset="-78"/>
              </a:rPr>
              <a:t>your negative thoughts. We all experience </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rebuchet MS" panose="020B0603020202020204" pitchFamily="34" charset="0"/>
                <a:ea typeface="+mj-ea"/>
                <a:cs typeface="Sakkal Majalla" panose="02000000000000000000" pitchFamily="2" charset="-78"/>
              </a:rPr>
              <a:t>SETBACKS </a:t>
            </a: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pitchFamily="34" charset="0"/>
                <a:ea typeface="+mj-ea"/>
                <a:cs typeface="Sakkal Majalla" panose="02000000000000000000" pitchFamily="2" charset="-78"/>
              </a:rPr>
              <a:t>and </a:t>
            </a: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rebuchet MS" panose="020B0603020202020204" pitchFamily="34" charset="0"/>
                <a:ea typeface="+mj-ea"/>
                <a:cs typeface="Sakkal Majalla" panose="02000000000000000000" pitchFamily="2" charset="-78"/>
              </a:rPr>
              <a:t>BAD DAYS</a:t>
            </a: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pitchFamily="34" charset="0"/>
                <a:ea typeface="+mj-ea"/>
                <a:cs typeface="Sakkal Majalla" panose="02000000000000000000" pitchFamily="2" charset="-78"/>
              </a:rPr>
              <a:t>.</a:t>
            </a:r>
            <a:endParaRPr kumimoji="0" lang="en-US"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rebuchet MS" panose="020B0603020202020204" pitchFamily="34" charset="0"/>
              <a:ea typeface="+mj-ea"/>
              <a:cs typeface="+mj-cs"/>
            </a:endParaRPr>
          </a:p>
        </p:txBody>
      </p:sp>
    </p:spTree>
    <p:extLst>
      <p:ext uri="{BB962C8B-B14F-4D97-AF65-F5344CB8AC3E}">
        <p14:creationId xmlns:p14="http://schemas.microsoft.com/office/powerpoint/2010/main" val="23155871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Hexagon 3"/>
          <p:cNvSpPr/>
          <p:nvPr/>
        </p:nvSpPr>
        <p:spPr>
          <a:xfrm>
            <a:off x="3886200" y="628650"/>
            <a:ext cx="4648200" cy="3771900"/>
          </a:xfrm>
          <a:prstGeom prst="hexagon">
            <a:avLst/>
          </a:prstGeom>
          <a:solidFill>
            <a:schemeClr val="accent6">
              <a:lumMod val="60000"/>
              <a:lumOff val="40000"/>
              <a:alpha val="82000"/>
            </a:schemeClr>
          </a:solidFill>
          <a:ln>
            <a:solidFill>
              <a:schemeClr val="tx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038"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Will this ever work for me?</a:t>
            </a:r>
          </a:p>
          <a:p>
            <a:pPr marL="173038"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What do my friends and           family think?</a:t>
            </a:r>
          </a:p>
          <a:p>
            <a:pPr marL="173038"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Is this really something different?</a:t>
            </a:r>
          </a:p>
          <a:p>
            <a:pPr marL="173038"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Wonder if anyone will work  with me? </a:t>
            </a:r>
          </a:p>
          <a:p>
            <a:pPr marL="173038"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Do I have the skills to succeed?</a:t>
            </a:r>
          </a:p>
          <a:p>
            <a:pPr marL="173038"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My spouse is so negative,  maybe they are right.</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065482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self talk"/>
          <p:cNvPicPr>
            <a:picLocks noChangeAspect="1" noChangeArrowheads="1"/>
          </p:cNvPicPr>
          <p:nvPr/>
        </p:nvPicPr>
        <p:blipFill rotWithShape="1">
          <a:blip r:embed="rId2">
            <a:extLst>
              <a:ext uri="{28A0092B-C50C-407E-A947-70E740481C1C}">
                <a14:useLocalDpi xmlns:a14="http://schemas.microsoft.com/office/drawing/2010/main" val="0"/>
              </a:ext>
            </a:extLst>
          </a:blip>
          <a:srcRect l="18618" r="17285"/>
          <a:stretch/>
        </p:blipFill>
        <p:spPr bwMode="auto">
          <a:xfrm>
            <a:off x="0" y="0"/>
            <a:ext cx="6105236" cy="5143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Oval 5"/>
          <p:cNvSpPr/>
          <p:nvPr/>
        </p:nvSpPr>
        <p:spPr>
          <a:xfrm>
            <a:off x="4648200" y="590550"/>
            <a:ext cx="3931920" cy="3931920"/>
          </a:xfrm>
          <a:prstGeom prst="ellipse">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lumMod val="75000"/>
                </a:srgbClr>
              </a:solidFill>
              <a:effectLst/>
              <a:uLnTx/>
              <a:uFillTx/>
              <a:latin typeface="Calibri"/>
              <a:ea typeface="+mn-ea"/>
              <a:cs typeface="+mn-cs"/>
            </a:endParaRPr>
          </a:p>
        </p:txBody>
      </p:sp>
      <p:sp>
        <p:nvSpPr>
          <p:cNvPr id="7" name="Oval 6"/>
          <p:cNvSpPr/>
          <p:nvPr/>
        </p:nvSpPr>
        <p:spPr>
          <a:xfrm>
            <a:off x="4800600" y="742950"/>
            <a:ext cx="3657600" cy="3657600"/>
          </a:xfrm>
          <a:prstGeom prst="ellipse">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lumMod val="75000"/>
                </a:srgbClr>
              </a:solidFill>
              <a:effectLst/>
              <a:uLnTx/>
              <a:uFillTx/>
              <a:latin typeface="Calibri"/>
              <a:ea typeface="+mn-ea"/>
              <a:cs typeface="+mn-cs"/>
            </a:endParaRPr>
          </a:p>
        </p:txBody>
      </p:sp>
      <p:sp>
        <p:nvSpPr>
          <p:cNvPr id="8" name="Rectangle 7"/>
          <p:cNvSpPr/>
          <p:nvPr/>
        </p:nvSpPr>
        <p:spPr>
          <a:xfrm>
            <a:off x="4983480" y="1249308"/>
            <a:ext cx="3429000" cy="2308324"/>
          </a:xfrm>
          <a:prstGeom prst="rect">
            <a:avLst/>
          </a:prstGeom>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Sakkal Majalla" panose="02000000000000000000" pitchFamily="2" charset="-78"/>
              </a:rPr>
              <a:t>DO NOT </a:t>
            </a:r>
            <a:r>
              <a:rPr kumimoji="0" lang="en-US" sz="3200" b="1" i="0" u="none" strike="noStrike" kern="1200" cap="none" spc="0" normalizeH="0" baseline="0" noProof="0" dirty="0">
                <a:ln>
                  <a:noFill/>
                </a:ln>
                <a:solidFill>
                  <a:srgbClr val="F79646">
                    <a:lumMod val="75000"/>
                  </a:srgbClr>
                </a:solidFill>
                <a:effectLst/>
                <a:uLnTx/>
                <a:uFillTx/>
                <a:latin typeface="Trebuchet MS" panose="020B0603020202020204" pitchFamily="34" charset="0"/>
                <a:ea typeface="+mn-ea"/>
                <a:cs typeface="Sakkal Majalla" panose="02000000000000000000" pitchFamily="2" charset="-78"/>
              </a:rPr>
              <a:t>UNDERESTIMATE </a:t>
            </a:r>
            <a:r>
              <a:rPr kumimoji="0" lang="en-US" sz="28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Sakkal Majalla" panose="02000000000000000000" pitchFamily="2" charset="-78"/>
              </a:rPr>
              <a:t>self talk. Learn to overcome those negative thoughts.</a:t>
            </a:r>
            <a:endParaRPr kumimoji="0" lang="en-US" sz="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234800954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122" name="Picture 2" descr="Image result for BIGGEST CRITI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
            <a:ext cx="7429500" cy="315753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304800" y="2724150"/>
            <a:ext cx="8534400"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39700">
                    <a:srgbClr val="4F81BD">
                      <a:satMod val="175000"/>
                      <a:alpha val="40000"/>
                    </a:srgbClr>
                  </a:glow>
                </a:effectLst>
                <a:uLnTx/>
                <a:uFillTx/>
                <a:latin typeface="Trebuchet MS" panose="020B0603020202020204" pitchFamily="34" charset="0"/>
                <a:ea typeface="+mn-ea"/>
                <a:cs typeface="Sakkal Majalla" panose="02000000000000000000" pitchFamily="2" charset="-78"/>
              </a:rPr>
              <a:t>Overcome your </a:t>
            </a:r>
            <a:r>
              <a:rPr kumimoji="0" lang="en-US" sz="3600" b="1" i="0" u="none" strike="noStrike" kern="1200" cap="none" spc="0" normalizeH="0" baseline="0" noProof="0" dirty="0">
                <a:ln>
                  <a:noFill/>
                </a:ln>
                <a:solidFill>
                  <a:prstClr val="white"/>
                </a:solidFill>
                <a:effectLst>
                  <a:glow rad="139700">
                    <a:srgbClr val="F79646">
                      <a:satMod val="175000"/>
                      <a:alpha val="40000"/>
                    </a:srgbClr>
                  </a:glow>
                </a:effectLst>
                <a:uLnTx/>
                <a:uFillTx/>
                <a:latin typeface="Trebuchet MS" panose="020B0603020202020204" pitchFamily="34" charset="0"/>
                <a:ea typeface="+mn-ea"/>
                <a:cs typeface="Sakkal Majalla" panose="02000000000000000000" pitchFamily="2" charset="-78"/>
              </a:rPr>
              <a:t>BIGGEST</a:t>
            </a:r>
            <a:r>
              <a:rPr kumimoji="0" lang="en-US" sz="2800" b="1" i="0" u="none" strike="noStrike" kern="1200" cap="none" spc="0" normalizeH="0" baseline="0" noProof="0" dirty="0">
                <a:ln>
                  <a:noFill/>
                </a:ln>
                <a:solidFill>
                  <a:prstClr val="white"/>
                </a:solidFill>
                <a:effectLst>
                  <a:glow rad="139700">
                    <a:srgbClr val="4F81BD">
                      <a:satMod val="175000"/>
                      <a:alpha val="40000"/>
                    </a:srgbClr>
                  </a:glow>
                </a:effectLst>
                <a:uLnTx/>
                <a:uFillTx/>
                <a:latin typeface="Trebuchet MS" panose="020B0603020202020204" pitchFamily="34" charset="0"/>
                <a:ea typeface="+mn-ea"/>
                <a:cs typeface="Sakkal Majalla" panose="02000000000000000000" pitchFamily="2" charset="-78"/>
              </a:rPr>
              <a:t> </a:t>
            </a:r>
            <a:r>
              <a:rPr kumimoji="0" lang="en-US" sz="3600" b="1" i="0" u="none" strike="noStrike" kern="1200" cap="none" spc="0" normalizeH="0" baseline="0" noProof="0" dirty="0">
                <a:ln>
                  <a:noFill/>
                </a:ln>
                <a:solidFill>
                  <a:prstClr val="white"/>
                </a:solidFill>
                <a:effectLst>
                  <a:glow rad="139700">
                    <a:srgbClr val="F79646">
                      <a:satMod val="175000"/>
                      <a:alpha val="40000"/>
                    </a:srgbClr>
                  </a:glow>
                </a:effectLst>
                <a:uLnTx/>
                <a:uFillTx/>
                <a:latin typeface="Trebuchet MS" panose="020B0603020202020204" pitchFamily="34" charset="0"/>
                <a:ea typeface="+mn-ea"/>
                <a:cs typeface="Sakkal Majalla" panose="02000000000000000000" pitchFamily="2" charset="-78"/>
              </a:rPr>
              <a:t>CRITIC</a:t>
            </a:r>
            <a:r>
              <a:rPr kumimoji="0" lang="en-US" sz="2800" b="1" i="0" u="none" strike="noStrike" kern="1200" cap="none" spc="0" normalizeH="0" baseline="0" noProof="0" dirty="0">
                <a:ln>
                  <a:noFill/>
                </a:ln>
                <a:solidFill>
                  <a:prstClr val="white"/>
                </a:solidFill>
                <a:effectLst>
                  <a:glow rad="139700">
                    <a:srgbClr val="F79646">
                      <a:satMod val="175000"/>
                      <a:alpha val="40000"/>
                    </a:srgbClr>
                  </a:glow>
                </a:effectLst>
                <a:uLnTx/>
                <a:uFillTx/>
                <a:latin typeface="Trebuchet MS" panose="020B0603020202020204" pitchFamily="34" charset="0"/>
                <a:ea typeface="+mn-ea"/>
                <a:cs typeface="Sakkal Majalla" panose="02000000000000000000" pitchFamily="2" charset="-78"/>
              </a:rPr>
              <a:t>...</a:t>
            </a:r>
            <a:r>
              <a:rPr kumimoji="0" lang="en-US" sz="3600" b="1" i="0" u="none" strike="noStrike" kern="1200" cap="none" spc="0" normalizeH="0" baseline="0" noProof="0" dirty="0">
                <a:ln>
                  <a:noFill/>
                </a:ln>
                <a:solidFill>
                  <a:prstClr val="white"/>
                </a:solidFill>
                <a:effectLst>
                  <a:glow rad="228600">
                    <a:srgbClr val="F79646">
                      <a:satMod val="175000"/>
                      <a:alpha val="40000"/>
                    </a:srgbClr>
                  </a:glow>
                </a:effectLst>
                <a:uLnTx/>
                <a:uFillTx/>
                <a:latin typeface="Trebuchet MS" panose="020B0603020202020204" pitchFamily="34" charset="0"/>
                <a:ea typeface="+mn-ea"/>
                <a:cs typeface="Sakkal Majalla" panose="02000000000000000000" pitchFamily="2" charset="-78"/>
              </a:rPr>
              <a:t>YOU</a:t>
            </a:r>
            <a:r>
              <a:rPr kumimoji="0" lang="en-US" sz="3600" b="1" i="0" u="none" strike="noStrike" kern="1200" cap="none" spc="0" normalizeH="0" baseline="0" noProof="0" dirty="0">
                <a:ln>
                  <a:noFill/>
                </a:ln>
                <a:solidFill>
                  <a:prstClr val="white"/>
                </a:solidFill>
                <a:effectLst>
                  <a:glow rad="139700">
                    <a:srgbClr val="4F81BD">
                      <a:satMod val="175000"/>
                      <a:alpha val="40000"/>
                    </a:srgbClr>
                  </a:glow>
                </a:effectLst>
                <a:uLnTx/>
                <a:uFillTx/>
                <a:latin typeface="Trebuchet MS" panose="020B0603020202020204" pitchFamily="34" charset="0"/>
                <a:ea typeface="+mn-ea"/>
                <a:cs typeface="Sakkal Majalla" panose="02000000000000000000" pitchFamily="2" charset="-78"/>
              </a:rPr>
              <a:t>!</a:t>
            </a:r>
            <a:r>
              <a:rPr kumimoji="0" lang="en-US" sz="2800" b="1" i="0" u="none" strike="noStrike" kern="1200" cap="none" spc="0" normalizeH="0" baseline="0" noProof="0" dirty="0">
                <a:ln>
                  <a:noFill/>
                </a:ln>
                <a:solidFill>
                  <a:prstClr val="white"/>
                </a:solidFill>
                <a:effectLst>
                  <a:glow rad="139700">
                    <a:srgbClr val="4F81BD">
                      <a:satMod val="175000"/>
                      <a:alpha val="40000"/>
                    </a:srgbClr>
                  </a:glow>
                </a:effectLst>
                <a:uLnTx/>
                <a:uFillTx/>
                <a:latin typeface="Trebuchet MS" panose="020B0603020202020204" pitchFamily="34" charset="0"/>
                <a:ea typeface="+mn-ea"/>
                <a:cs typeface="Sakkal Majalla" panose="02000000000000000000" pitchFamily="2" charset="-78"/>
              </a:rPr>
              <a:t>                  Start giving yourself credit for the out-of-the-norm performances. You are so much </a:t>
            </a:r>
            <a:r>
              <a:rPr kumimoji="0" lang="en-US" sz="2800" b="1" i="0" u="none" strike="noStrike" kern="1200" cap="none" spc="0" normalizeH="0" baseline="0" noProof="0" dirty="0" smtClean="0">
                <a:ln>
                  <a:noFill/>
                </a:ln>
                <a:solidFill>
                  <a:prstClr val="white"/>
                </a:solidFill>
                <a:effectLst>
                  <a:glow rad="139700">
                    <a:srgbClr val="4F81BD">
                      <a:satMod val="175000"/>
                      <a:alpha val="40000"/>
                    </a:srgbClr>
                  </a:glow>
                </a:effectLst>
                <a:uLnTx/>
                <a:uFillTx/>
                <a:latin typeface="Trebuchet MS" panose="020B0603020202020204" pitchFamily="34" charset="0"/>
                <a:ea typeface="+mn-ea"/>
                <a:cs typeface="Sakkal Majalla" panose="02000000000000000000" pitchFamily="2" charset="-78"/>
              </a:rPr>
              <a:t>                 more </a:t>
            </a:r>
            <a:r>
              <a:rPr kumimoji="0" lang="en-US" sz="2800" b="1" i="0" u="none" strike="noStrike" kern="1200" cap="none" spc="0" normalizeH="0" baseline="0" noProof="0" dirty="0">
                <a:ln>
                  <a:noFill/>
                </a:ln>
                <a:solidFill>
                  <a:prstClr val="white"/>
                </a:solidFill>
                <a:effectLst>
                  <a:glow rad="139700">
                    <a:srgbClr val="4F81BD">
                      <a:satMod val="175000"/>
                      <a:alpha val="40000"/>
                    </a:srgbClr>
                  </a:glow>
                </a:effectLst>
                <a:uLnTx/>
                <a:uFillTx/>
                <a:latin typeface="Trebuchet MS" panose="020B0603020202020204" pitchFamily="34" charset="0"/>
                <a:ea typeface="+mn-ea"/>
                <a:cs typeface="Sakkal Majalla" panose="02000000000000000000" pitchFamily="2" charset="-78"/>
              </a:rPr>
              <a:t>than you think.</a:t>
            </a:r>
            <a:endParaRPr kumimoji="0" lang="en-US" sz="2000" b="0" i="0" u="none" strike="noStrike" kern="1200" cap="none" spc="0" normalizeH="0" baseline="0" noProof="0" dirty="0">
              <a:ln>
                <a:noFill/>
              </a:ln>
              <a:solidFill>
                <a:prstClr val="black"/>
              </a:solidFill>
              <a:effectLst>
                <a:glow rad="139700">
                  <a:srgbClr val="4F81BD">
                    <a:satMod val="175000"/>
                    <a:alpha val="40000"/>
                  </a:srgbClr>
                </a:glow>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210242949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Image result for cloud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341757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614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9090" y="455059"/>
            <a:ext cx="6086475" cy="256460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609600" y="3638550"/>
            <a:ext cx="79248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79646">
                    <a:lumMod val="50000"/>
                  </a:srgbClr>
                </a:solidFill>
                <a:effectLst/>
                <a:uLnTx/>
                <a:uFillTx/>
                <a:latin typeface="Trebuchet MS" panose="020B0603020202020204" pitchFamily="34" charset="0"/>
                <a:ea typeface="+mn-ea"/>
                <a:cs typeface="Sakkal Majalla" panose="02000000000000000000" pitchFamily="2" charset="-78"/>
              </a:rPr>
              <a:t>POSITIVE AFFIRMATIONS                              </a:t>
            </a: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Sakkal Majalla" panose="02000000000000000000" pitchFamily="2" charset="-78"/>
              </a:rPr>
              <a:t>set the stage for overcoming those times of doubt.</a:t>
            </a:r>
            <a:endPar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112675767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i 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3522" y="285750"/>
            <a:ext cx="3280409" cy="28117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9600" y="2857501"/>
            <a:ext cx="79248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79646">
                    <a:lumMod val="75000"/>
                  </a:srgbClr>
                </a:solidFill>
                <a:effectLst/>
                <a:uLnTx/>
                <a:uFillTx/>
                <a:latin typeface="Trebuchet MS" panose="020B0603020202020204" pitchFamily="34" charset="0"/>
                <a:ea typeface="+mn-ea"/>
                <a:cs typeface="Sakkal Majalla" panose="02000000000000000000" pitchFamily="2" charset="-78"/>
              </a:rPr>
              <a:t>GIVE UP </a:t>
            </a:r>
            <a:r>
              <a:rPr kumimoji="0" lang="en-US" sz="4800" b="0" i="0" u="none" strike="noStrike" kern="1200" cap="none" spc="0" normalizeH="0" baseline="0" noProof="0" dirty="0">
                <a:ln>
                  <a:noFill/>
                </a:ln>
                <a:solidFill>
                  <a:prstClr val="black">
                    <a:lumMod val="95000"/>
                    <a:lumOff val="5000"/>
                  </a:prstClr>
                </a:solidFill>
                <a:effectLst/>
                <a:uLnTx/>
                <a:uFillTx/>
                <a:latin typeface="Trebuchet MS" panose="020B0603020202020204" pitchFamily="34" charset="0"/>
                <a:ea typeface="+mn-ea"/>
                <a:cs typeface="Sakkal Majalla" panose="02000000000000000000" pitchFamily="2" charset="-78"/>
              </a:rPr>
              <a:t>short-term mindset!</a:t>
            </a:r>
          </a:p>
        </p:txBody>
      </p:sp>
      <p:sp>
        <p:nvSpPr>
          <p:cNvPr id="3" name="TextBox 2"/>
          <p:cNvSpPr txBox="1"/>
          <p:nvPr/>
        </p:nvSpPr>
        <p:spPr>
          <a:xfrm>
            <a:off x="5257809" y="1486838"/>
            <a:ext cx="944489"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prstClr val="black"/>
                </a:solidFill>
                <a:effectLst/>
                <a:uLnTx/>
                <a:uFillTx/>
                <a:latin typeface="Sakkal Majalla" panose="02000000000000000000" pitchFamily="2" charset="-78"/>
                <a:ea typeface="+mn-ea"/>
                <a:cs typeface="Sakkal Majalla" panose="02000000000000000000" pitchFamily="2" charset="-78"/>
              </a:rPr>
              <a:t>...!</a:t>
            </a:r>
          </a:p>
        </p:txBody>
      </p:sp>
    </p:spTree>
    <p:extLst>
      <p:ext uri="{BB962C8B-B14F-4D97-AF65-F5344CB8AC3E}">
        <p14:creationId xmlns:p14="http://schemas.microsoft.com/office/powerpoint/2010/main" val="58011540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
            <a:ext cx="4359564" cy="514696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p:cNvSpPr txBox="1">
            <a:spLocks/>
          </p:cNvSpPr>
          <p:nvPr/>
        </p:nvSpPr>
        <p:spPr>
          <a:xfrm>
            <a:off x="457200" y="1143000"/>
            <a:ext cx="4953000" cy="24003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rebuchet MS" panose="020B0603020202020204" pitchFamily="34" charset="0"/>
                <a:ea typeface="+mj-ea"/>
                <a:cs typeface="Sakkal Majalla" panose="02000000000000000000" pitchFamily="2" charset="-78"/>
              </a:rPr>
              <a:t>Overcome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Trebuchet MS" panose="020B0603020202020204" pitchFamily="34" charset="0"/>
                <a:ea typeface="+mj-ea"/>
                <a:cs typeface="Sakkal Majalla" panose="02000000000000000000" pitchFamily="2" charset="-78"/>
              </a:rPr>
              <a:t>NAYSAYERS.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rebuchet MS" panose="020B0603020202020204" pitchFamily="34" charset="0"/>
                <a:ea typeface="+mj-ea"/>
                <a:cs typeface="Sakkal Majalla" panose="02000000000000000000" pitchFamily="2" charset="-78"/>
              </a:rPr>
              <a:t>If it was easy, everyone would do it!</a:t>
            </a:r>
            <a:endParaRPr kumimoji="0" lang="en-US" sz="2800" b="0" i="0" u="none" strike="noStrike" kern="1200" cap="none" spc="0" normalizeH="0" baseline="0" noProof="0" dirty="0">
              <a:ln>
                <a:noFill/>
              </a:ln>
              <a:solidFill>
                <a:prstClr val="black"/>
              </a:solidFill>
              <a:effectLst/>
              <a:uLnTx/>
              <a:uFillTx/>
              <a:latin typeface="Trebuchet MS" panose="020B0603020202020204" pitchFamily="34" charset="0"/>
              <a:ea typeface="+mj-ea"/>
              <a:cs typeface="+mj-cs"/>
            </a:endParaRPr>
          </a:p>
        </p:txBody>
      </p:sp>
    </p:spTree>
    <p:extLst>
      <p:ext uri="{BB962C8B-B14F-4D97-AF65-F5344CB8AC3E}">
        <p14:creationId xmlns:p14="http://schemas.microsoft.com/office/powerpoint/2010/main" val="52775518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1785"/>
            <a:ext cx="7848600" cy="375761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838200" y="3543311"/>
            <a:ext cx="7543800" cy="150810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63500">
                    <a:srgbClr val="F79646">
                      <a:satMod val="175000"/>
                      <a:alpha val="40000"/>
                    </a:srgbClr>
                  </a:glow>
                </a:effectLst>
                <a:uLnTx/>
                <a:uFillTx/>
                <a:latin typeface="Trebuchet MS" panose="020B0603020202020204" pitchFamily="34" charset="0"/>
                <a:ea typeface="+mn-ea"/>
                <a:cs typeface="Sakkal Majalla" panose="02000000000000000000" pitchFamily="2" charset="-78"/>
              </a:rPr>
              <a:t>Balance Your Emotions With Logic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glow rad="63500">
                    <a:srgbClr val="F79646">
                      <a:satMod val="175000"/>
                      <a:alpha val="40000"/>
                    </a:srgbClr>
                  </a:glow>
                </a:effectLst>
                <a:uLnTx/>
                <a:uFillTx/>
                <a:latin typeface="Trebuchet MS" panose="020B0603020202020204" pitchFamily="34" charset="0"/>
                <a:ea typeface="+mn-ea"/>
                <a:cs typeface="Sakkal Majalla" panose="02000000000000000000" pitchFamily="2" charset="-78"/>
              </a:rPr>
              <a:t>Too much of any one thing is not good. You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glow rad="63500">
                    <a:srgbClr val="F79646">
                      <a:satMod val="175000"/>
                      <a:alpha val="40000"/>
                    </a:srgbClr>
                  </a:glow>
                </a:effectLst>
                <a:uLnTx/>
                <a:uFillTx/>
                <a:latin typeface="Trebuchet MS" panose="020B0603020202020204" pitchFamily="34" charset="0"/>
                <a:ea typeface="+mn-ea"/>
                <a:cs typeface="Sakkal Majalla" panose="02000000000000000000" pitchFamily="2" charset="-78"/>
              </a:rPr>
              <a:t>can’t live on emotions , and you can’t live life,                                            if you only use logic.</a:t>
            </a:r>
            <a:endParaRPr kumimoji="0" lang="en-US" sz="2000" b="0" i="0" u="none" strike="noStrike" kern="1200" cap="none" spc="0" normalizeH="0" baseline="0" noProof="0" dirty="0">
              <a:ln>
                <a:noFill/>
              </a:ln>
              <a:solidFill>
                <a:prstClr val="black"/>
              </a:solidFill>
              <a:effectLst>
                <a:glow rad="63500">
                  <a:srgbClr val="F79646">
                    <a:satMod val="175000"/>
                    <a:alpha val="40000"/>
                  </a:srgbClr>
                </a:glow>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236014622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3" name="Rounded Rectangle 2"/>
          <p:cNvSpPr/>
          <p:nvPr/>
        </p:nvSpPr>
        <p:spPr>
          <a:xfrm>
            <a:off x="609600" y="285750"/>
            <a:ext cx="7924800" cy="2400300"/>
          </a:xfrm>
          <a:prstGeom prst="roundRect">
            <a:avLst/>
          </a:prstGeom>
          <a:solidFill>
            <a:schemeClr val="accent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p:cNvSpPr/>
          <p:nvPr/>
        </p:nvSpPr>
        <p:spPr>
          <a:xfrm>
            <a:off x="762000" y="342913"/>
            <a:ext cx="7543800" cy="2554545"/>
          </a:xfrm>
          <a:prstGeom prst="rect">
            <a:avLst/>
          </a:prstGeom>
          <a:effectLst>
            <a:glow rad="101600">
              <a:schemeClr val="accent2">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63500">
                    <a:srgbClr val="F79646">
                      <a:satMod val="175000"/>
                      <a:alpha val="40000"/>
                    </a:srgbClr>
                  </a:glow>
                </a:effectLst>
                <a:uLnTx/>
                <a:uFillTx/>
                <a:latin typeface="Trebuchet MS" panose="020B0603020202020204" pitchFamily="34" charset="0"/>
                <a:ea typeface="+mn-ea"/>
                <a:cs typeface="Sakkal Majalla" panose="02000000000000000000" pitchFamily="2" charset="-78"/>
              </a:rPr>
              <a:t>THE GUT FEELING...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glow rad="63500">
                    <a:srgbClr val="F79646">
                      <a:satMod val="175000"/>
                      <a:alpha val="40000"/>
                    </a:srgbClr>
                  </a:glow>
                </a:effectLst>
                <a:uLnTx/>
                <a:uFillTx/>
                <a:latin typeface="Trebuchet MS" panose="020B0603020202020204" pitchFamily="34" charset="0"/>
                <a:ea typeface="+mn-ea"/>
                <a:cs typeface="Sakkal Majalla" panose="02000000000000000000" pitchFamily="2" charset="-78"/>
              </a:rPr>
              <a:t>that we sometimes act upon is based on things that make sense and include both emotion and logic. You will never be right all the time, but you can be right most of the times</a:t>
            </a:r>
            <a:r>
              <a:rPr kumimoji="0" lang="en-US" sz="2800" b="1" i="0" u="none" strike="noStrike" kern="1200" cap="none" spc="0" normalizeH="0" baseline="0" noProof="0" dirty="0">
                <a:ln>
                  <a:noFill/>
                </a:ln>
                <a:solidFill>
                  <a:prstClr val="white"/>
                </a:solidFill>
                <a:effectLst>
                  <a:glow rad="63500">
                    <a:srgbClr val="F79646">
                      <a:satMod val="175000"/>
                      <a:alpha val="40000"/>
                    </a:srgbClr>
                  </a:glow>
                </a:effectLst>
                <a:uLnTx/>
                <a:uFillTx/>
                <a:latin typeface="Trebuchet MS" panose="020B0603020202020204" pitchFamily="34" charset="0"/>
                <a:ea typeface="+mn-ea"/>
                <a:cs typeface="Sakkal Majalla" panose="02000000000000000000" pitchFamily="2" charset="-78"/>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glow rad="63500">
                  <a:srgbClr val="F79646">
                    <a:satMod val="175000"/>
                    <a:alpha val="40000"/>
                  </a:srgbClr>
                </a:glow>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413604941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Rectangle 2"/>
          <p:cNvSpPr/>
          <p:nvPr/>
        </p:nvSpPr>
        <p:spPr>
          <a:xfrm>
            <a:off x="-8003" y="3657613"/>
            <a:ext cx="9186639" cy="1063229"/>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p:cNvSpPr/>
          <p:nvPr/>
        </p:nvSpPr>
        <p:spPr>
          <a:xfrm>
            <a:off x="838200" y="3638550"/>
            <a:ext cx="754380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63500">
                    <a:srgbClr val="F79646">
                      <a:satMod val="175000"/>
                      <a:alpha val="40000"/>
                    </a:srgbClr>
                  </a:glow>
                </a:effectLst>
                <a:uLnTx/>
                <a:uFillTx/>
                <a:latin typeface="Trebuchet MS" panose="020B0603020202020204" pitchFamily="34" charset="0"/>
                <a:ea typeface="+mn-ea"/>
                <a:cs typeface="Sakkal Majalla" panose="02000000000000000000" pitchFamily="2" charset="-78"/>
              </a:rPr>
              <a:t>Every goal should be complimented with a purpose. Be </a:t>
            </a:r>
            <a:r>
              <a:rPr kumimoji="0" lang="en-US" sz="3600" b="1" i="0" u="none" strike="noStrike" kern="1200" cap="none" spc="0" normalizeH="0" baseline="0" noProof="0" dirty="0">
                <a:ln>
                  <a:noFill/>
                </a:ln>
                <a:solidFill>
                  <a:prstClr val="white"/>
                </a:solidFill>
                <a:effectLst>
                  <a:glow rad="63500">
                    <a:srgbClr val="F79646">
                      <a:satMod val="175000"/>
                      <a:alpha val="40000"/>
                    </a:srgbClr>
                  </a:glow>
                </a:effectLst>
                <a:uLnTx/>
                <a:uFillTx/>
                <a:latin typeface="Trebuchet MS" panose="020B0603020202020204" pitchFamily="34" charset="0"/>
                <a:ea typeface="+mn-ea"/>
                <a:cs typeface="Sakkal Majalla" panose="02000000000000000000" pitchFamily="2" charset="-78"/>
              </a:rPr>
              <a:t>PURPOSE DRIVEN</a:t>
            </a:r>
            <a:r>
              <a:rPr kumimoji="0" lang="en-US" sz="2800" b="1" i="0" u="none" strike="noStrike" kern="1200" cap="none" spc="0" normalizeH="0" baseline="0" noProof="0" dirty="0">
                <a:ln>
                  <a:noFill/>
                </a:ln>
                <a:solidFill>
                  <a:prstClr val="white"/>
                </a:solidFill>
                <a:effectLst>
                  <a:glow rad="63500">
                    <a:srgbClr val="F79646">
                      <a:satMod val="175000"/>
                      <a:alpha val="40000"/>
                    </a:srgbClr>
                  </a:glow>
                </a:effectLst>
                <a:uLnTx/>
                <a:uFillTx/>
                <a:latin typeface="Trebuchet MS" panose="020B0603020202020204" pitchFamily="34" charset="0"/>
                <a:ea typeface="+mn-ea"/>
                <a:cs typeface="Sakkal Majalla" panose="02000000000000000000" pitchFamily="2" charset="-78"/>
              </a:rPr>
              <a:t>.</a:t>
            </a:r>
            <a:endParaRPr kumimoji="0" lang="en-US" sz="2000" b="0" i="0" u="none" strike="noStrike" kern="1200" cap="none" spc="0" normalizeH="0" baseline="0" noProof="0" dirty="0">
              <a:ln>
                <a:noFill/>
              </a:ln>
              <a:solidFill>
                <a:prstClr val="black"/>
              </a:solidFill>
              <a:effectLst>
                <a:glow rad="63500">
                  <a:srgbClr val="F79646">
                    <a:satMod val="175000"/>
                    <a:alpha val="40000"/>
                  </a:srgbClr>
                </a:glow>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915120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92163" name="Rectangle 3"/>
          <p:cNvSpPr>
            <a:spLocks noGrp="1" noChangeArrowheads="1"/>
          </p:cNvSpPr>
          <p:nvPr>
            <p:ph idx="1"/>
          </p:nvPr>
        </p:nvSpPr>
        <p:spPr>
          <a:xfrm>
            <a:off x="609600" y="533400"/>
            <a:ext cx="3429000" cy="3028950"/>
          </a:xfrm>
        </p:spPr>
        <p:txBody>
          <a:bodyP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Clr>
                <a:srgbClr val="000000"/>
              </a:buClr>
              <a:buNone/>
            </a:pPr>
            <a:r>
              <a:rPr lang="en-US" sz="19900" b="1" spc="50" dirty="0">
                <a:ln w="11430"/>
                <a:solidFill>
                  <a:srgbClr val="CC6600"/>
                </a:solidFill>
                <a:effectLst>
                  <a:outerShdw blurRad="76200" dist="50800" dir="5400000" algn="tl" rotWithShape="0">
                    <a:srgbClr val="000000">
                      <a:alpha val="65000"/>
                    </a:srgbClr>
                  </a:outerShdw>
                </a:effectLst>
                <a:latin typeface="Trebuchet MS" pitchFamily="34" charset="0"/>
                <a:cs typeface="Arial" charset="0"/>
              </a:rPr>
              <a:t>E</a:t>
            </a:r>
            <a:r>
              <a:rPr lang="en-US" sz="4000" b="1" spc="50" dirty="0">
                <a:ln w="11430"/>
                <a:solidFill>
                  <a:srgbClr val="CC6600"/>
                </a:solidFill>
                <a:effectLst>
                  <a:outerShdw blurRad="76200" dist="50800" dir="5400000" algn="tl" rotWithShape="0">
                    <a:srgbClr val="000000">
                      <a:alpha val="65000"/>
                    </a:srgbClr>
                  </a:outerShdw>
                </a:effectLst>
                <a:latin typeface="Trebuchet MS" pitchFamily="34" charset="0"/>
                <a:cs typeface="Arial" charset="0"/>
              </a:rPr>
              <a:t>ducate</a:t>
            </a:r>
          </a:p>
          <a:p>
            <a:pPr marL="0" indent="0">
              <a:buClr>
                <a:srgbClr val="000000"/>
              </a:buClr>
              <a:buNone/>
            </a:pPr>
            <a:endPar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rebuchet MS" pitchFamily="34" charset="0"/>
              <a:cs typeface="Arial" charset="0"/>
            </a:endParaRPr>
          </a:p>
        </p:txBody>
      </p:sp>
    </p:spTree>
    <p:extLst>
      <p:ext uri="{BB962C8B-B14F-4D97-AF65-F5344CB8AC3E}">
        <p14:creationId xmlns:p14="http://schemas.microsoft.com/office/powerpoint/2010/main" val="3141066878"/>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sp>
        <p:nvSpPr>
          <p:cNvPr id="2" name="Title 3"/>
          <p:cNvSpPr txBox="1">
            <a:spLocks/>
          </p:cNvSpPr>
          <p:nvPr/>
        </p:nvSpPr>
        <p:spPr>
          <a:xfrm>
            <a:off x="152400" y="533400"/>
            <a:ext cx="7086600" cy="34861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rebuchet MS" panose="020B0603020202020204" pitchFamily="34" charset="0"/>
                <a:ea typeface="+mj-ea"/>
                <a:cs typeface="Sakkal Majalla" panose="02000000000000000000" pitchFamily="2" charset="-78"/>
              </a:rPr>
              <a:t>To compliment your goals, determine your </a:t>
            </a:r>
            <a:r>
              <a:rPr kumimoji="0" lang="en-US" sz="3200" b="0" i="0" u="none" strike="noStrike" kern="1200" cap="none" spc="0" normalizeH="0" baseline="0" noProof="0" dirty="0">
                <a:ln w="18415" cmpd="sng">
                  <a:solidFill>
                    <a:srgbClr val="FFFFFF"/>
                  </a:solidFill>
                  <a:prstDash val="solid"/>
                </a:ln>
                <a:solidFill>
                  <a:srgbClr val="FFFFFF"/>
                </a:solidFill>
                <a:effectLst>
                  <a:glow rad="228600">
                    <a:srgbClr val="C0504D">
                      <a:satMod val="175000"/>
                      <a:alpha val="40000"/>
                    </a:srgbClr>
                  </a:glow>
                  <a:outerShdw blurRad="63500" dir="3600000" algn="tl" rotWithShape="0">
                    <a:srgbClr val="000000">
                      <a:alpha val="70000"/>
                    </a:srgbClr>
                  </a:outerShdw>
                </a:effectLst>
                <a:uLnTx/>
                <a:uFillTx/>
                <a:latin typeface="Trebuchet MS" panose="020B0603020202020204" pitchFamily="34" charset="0"/>
                <a:ea typeface="+mj-ea"/>
                <a:cs typeface="Sakkal Majalla" panose="02000000000000000000" pitchFamily="2" charset="-78"/>
              </a:rPr>
              <a:t>MISSION</a:t>
            </a:r>
            <a:r>
              <a:rPr kumimoji="0" lang="en-US" sz="3200" b="1" i="0" u="none" strike="noStrike" kern="1200" cap="none" spc="0" normalizeH="0" baseline="0" noProof="0" dirty="0">
                <a:ln>
                  <a:noFill/>
                </a:ln>
                <a:solidFill>
                  <a:prstClr val="black"/>
                </a:solidFill>
                <a:effectLst/>
                <a:uLnTx/>
                <a:uFillTx/>
                <a:latin typeface="Trebuchet MS" panose="020B0603020202020204" pitchFamily="34" charset="0"/>
                <a:ea typeface="+mj-ea"/>
                <a:cs typeface="Sakkal Majalla" panose="02000000000000000000" pitchFamily="2" charset="-78"/>
              </a:rPr>
              <a:t>.                Write a clear and concise                               </a:t>
            </a:r>
            <a:r>
              <a:rPr kumimoji="0" lang="en-US" sz="3200" b="0" i="0" u="none" strike="noStrike" kern="1200" cap="none" spc="0" normalizeH="0" baseline="0" noProof="0" dirty="0">
                <a:ln w="18415" cmpd="sng">
                  <a:solidFill>
                    <a:srgbClr val="FFFFFF"/>
                  </a:solidFill>
                  <a:prstDash val="solid"/>
                </a:ln>
                <a:solidFill>
                  <a:srgbClr val="FFFFFF"/>
                </a:solidFill>
                <a:effectLst>
                  <a:glow rad="228600">
                    <a:srgbClr val="C0504D">
                      <a:satMod val="175000"/>
                      <a:alpha val="40000"/>
                    </a:srgbClr>
                  </a:glow>
                  <a:outerShdw blurRad="63500" dir="3600000" algn="tl" rotWithShape="0">
                    <a:srgbClr val="000000">
                      <a:alpha val="70000"/>
                    </a:srgbClr>
                  </a:outerShdw>
                </a:effectLst>
                <a:uLnTx/>
                <a:uFillTx/>
                <a:latin typeface="Trebuchet MS" panose="020B0603020202020204" pitchFamily="34" charset="0"/>
                <a:ea typeface="+mj-ea"/>
                <a:cs typeface="Sakkal Majalla" panose="02000000000000000000" pitchFamily="2" charset="-78"/>
              </a:rPr>
              <a:t>Mission Statement</a:t>
            </a:r>
            <a:r>
              <a:rPr kumimoji="0" 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rebuchet MS" panose="020B0603020202020204" pitchFamily="34" charset="0"/>
                <a:ea typeface="+mj-ea"/>
                <a:cs typeface="Sakkal Majalla" panose="02000000000000000000" pitchFamily="2" charset="-78"/>
              </a:rPr>
              <a:t> </a:t>
            </a:r>
            <a:r>
              <a:rPr kumimoji="0" lang="en-US" sz="3200" b="1" i="0" u="none" strike="noStrike" kern="1200" cap="none" spc="0" normalizeH="0" baseline="0" noProof="0" dirty="0">
                <a:ln>
                  <a:noFill/>
                </a:ln>
                <a:solidFill>
                  <a:prstClr val="black"/>
                </a:solidFill>
                <a:effectLst/>
                <a:uLnTx/>
                <a:uFillTx/>
                <a:latin typeface="Trebuchet MS" panose="020B0603020202020204" pitchFamily="34" charset="0"/>
                <a:ea typeface="+mj-ea"/>
                <a:cs typeface="Sakkal Majalla" panose="02000000000000000000" pitchFamily="2" charset="-78"/>
              </a:rPr>
              <a:t>about what you want to accomplish. Your </a:t>
            </a:r>
            <a:r>
              <a:rPr kumimoji="0" lang="en-US" sz="3200" b="0" i="0" u="none" strike="noStrike" kern="1200" cap="none" spc="0" normalizeH="0" baseline="0" noProof="0" dirty="0">
                <a:ln w="18415" cmpd="sng">
                  <a:solidFill>
                    <a:srgbClr val="FFFFFF"/>
                  </a:solidFill>
                  <a:prstDash val="solid"/>
                </a:ln>
                <a:solidFill>
                  <a:srgbClr val="FFFFFF"/>
                </a:solidFill>
                <a:effectLst>
                  <a:glow rad="228600">
                    <a:srgbClr val="C0504D">
                      <a:satMod val="175000"/>
                      <a:alpha val="40000"/>
                    </a:srgbClr>
                  </a:glow>
                  <a:outerShdw blurRad="63500" dir="3600000" algn="tl" rotWithShape="0">
                    <a:srgbClr val="000000">
                      <a:alpha val="70000"/>
                    </a:srgbClr>
                  </a:outerShdw>
                </a:effectLst>
                <a:uLnTx/>
                <a:uFillTx/>
                <a:latin typeface="Trebuchet MS" panose="020B0603020202020204" pitchFamily="34" charset="0"/>
                <a:ea typeface="+mj-ea"/>
                <a:cs typeface="Sakkal Majalla" panose="02000000000000000000" pitchFamily="2" charset="-78"/>
              </a:rPr>
              <a:t>PURPOSE</a:t>
            </a:r>
            <a:r>
              <a:rPr kumimoji="0" lang="en-US" sz="3200" b="1" i="0" u="none" strike="noStrike" kern="1200" cap="none" spc="0" normalizeH="0" baseline="0" noProof="0" dirty="0">
                <a:ln>
                  <a:noFill/>
                </a:ln>
                <a:solidFill>
                  <a:prstClr val="black"/>
                </a:solidFill>
                <a:effectLst/>
                <a:uLnTx/>
                <a:uFillTx/>
                <a:latin typeface="Trebuchet MS" panose="020B0603020202020204" pitchFamily="34" charset="0"/>
                <a:ea typeface="+mj-ea"/>
                <a:cs typeface="Sakkal Majalla" panose="02000000000000000000" pitchFamily="2" charset="-78"/>
              </a:rPr>
              <a:t> needs to attract others.</a:t>
            </a:r>
            <a:endPar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j-ea"/>
              <a:cs typeface="+mj-cs"/>
            </a:endParaRPr>
          </a:p>
        </p:txBody>
      </p:sp>
    </p:spTree>
    <p:extLst>
      <p:ext uri="{BB962C8B-B14F-4D97-AF65-F5344CB8AC3E}">
        <p14:creationId xmlns:p14="http://schemas.microsoft.com/office/powerpoint/2010/main" val="285069234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1"/>
          <p:cNvSpPr/>
          <p:nvPr/>
        </p:nvSpPr>
        <p:spPr>
          <a:xfrm>
            <a:off x="4419600" y="590550"/>
            <a:ext cx="3124200"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F497D">
                    <a:lumMod val="75000"/>
                  </a:srgbClr>
                </a:solidFill>
                <a:effectLst/>
                <a:uLnTx/>
                <a:uFillTx/>
                <a:latin typeface="Segoe Print" panose="02000600000000000000" pitchFamily="2" charset="0"/>
                <a:ea typeface="+mn-ea"/>
                <a:cs typeface="Sakkal Majalla" panose="02000000000000000000" pitchFamily="2" charset="-78"/>
              </a:rPr>
              <a:t>Sample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1F497D">
                    <a:lumMod val="75000"/>
                  </a:srgbClr>
                </a:solidFill>
                <a:effectLst/>
                <a:uLnTx/>
                <a:uFillTx/>
                <a:latin typeface="Segoe Print" panose="02000600000000000000" pitchFamily="2" charset="0"/>
                <a:ea typeface="+mn-ea"/>
                <a:cs typeface="Sakkal Majalla" panose="02000000000000000000" pitchFamily="2" charset="-78"/>
              </a:rPr>
              <a:t>Mission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1F497D">
                  <a:lumMod val="75000"/>
                </a:srgbClr>
              </a:solidFill>
              <a:effectLst/>
              <a:uLnTx/>
              <a:uFillTx/>
              <a:latin typeface="Segoe Print" panose="02000600000000000000" pitchFamily="2" charset="0"/>
              <a:ea typeface="+mn-ea"/>
              <a:cs typeface="Sakkal Majalla" panose="02000000000000000000" pitchFamily="2" charset="-78"/>
            </a:endParaRPr>
          </a:p>
        </p:txBody>
      </p:sp>
      <p:sp>
        <p:nvSpPr>
          <p:cNvPr id="3" name="Rectangle 2"/>
          <p:cNvSpPr/>
          <p:nvPr/>
        </p:nvSpPr>
        <p:spPr>
          <a:xfrm>
            <a:off x="1514764" y="361950"/>
            <a:ext cx="3124200"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497D">
                    <a:lumMod val="75000"/>
                  </a:srgbClr>
                </a:solidFill>
                <a:effectLst/>
                <a:uLnTx/>
                <a:uFillTx/>
                <a:latin typeface="Segoe Print" panose="02000600000000000000" pitchFamily="2" charset="0"/>
                <a:ea typeface="+mn-ea"/>
                <a:cs typeface="Sakkal Majalla" panose="02000000000000000000" pitchFamily="2" charset="-78"/>
              </a:rPr>
              <a:t>To engage, enlighten, educate, and empower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497D">
                    <a:lumMod val="75000"/>
                  </a:srgbClr>
                </a:solidFill>
                <a:effectLst/>
                <a:uLnTx/>
                <a:uFillTx/>
                <a:latin typeface="Segoe Print" panose="02000600000000000000" pitchFamily="2" charset="0"/>
                <a:ea typeface="+mn-ea"/>
                <a:cs typeface="Sakkal Majalla" panose="02000000000000000000" pitchFamily="2" charset="-78"/>
              </a:rPr>
              <a:t>entrepreneurs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497D">
                    <a:lumMod val="75000"/>
                  </a:srgbClr>
                </a:solidFill>
                <a:effectLst/>
                <a:uLnTx/>
                <a:uFillTx/>
                <a:latin typeface="Segoe Print" panose="02000600000000000000" pitchFamily="2" charset="0"/>
                <a:ea typeface="+mn-ea"/>
                <a:cs typeface="Sakkal Majalla" panose="02000000000000000000" pitchFamily="2" charset="-78"/>
              </a:rPr>
              <a:t>creating both physical and financial health.</a:t>
            </a:r>
            <a:endParaRPr kumimoji="0" lang="en-US" sz="700" b="0" i="0" u="none" strike="noStrike" kern="1200" cap="none" spc="0" normalizeH="0" baseline="0" noProof="0" dirty="0">
              <a:ln>
                <a:noFill/>
              </a:ln>
              <a:solidFill>
                <a:srgbClr val="1F497D">
                  <a:lumMod val="75000"/>
                </a:srgbClr>
              </a:solidFill>
              <a:effectLst/>
              <a:uLnTx/>
              <a:uFillTx/>
              <a:latin typeface="Segoe Print" panose="02000600000000000000" pitchFamily="2" charset="0"/>
              <a:ea typeface="+mn-ea"/>
              <a:cs typeface="+mn-cs"/>
            </a:endParaRPr>
          </a:p>
        </p:txBody>
      </p:sp>
    </p:spTree>
    <p:extLst>
      <p:ext uri="{BB962C8B-B14F-4D97-AF65-F5344CB8AC3E}">
        <p14:creationId xmlns:p14="http://schemas.microsoft.com/office/powerpoint/2010/main" val="204849609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Oval 3"/>
          <p:cNvSpPr/>
          <p:nvPr/>
        </p:nvSpPr>
        <p:spPr>
          <a:xfrm>
            <a:off x="2286000" y="438150"/>
            <a:ext cx="3931920" cy="3931920"/>
          </a:xfrm>
          <a:prstGeom prst="ellipse">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lumMod val="75000"/>
                </a:srgbClr>
              </a:solidFill>
              <a:effectLst/>
              <a:uLnTx/>
              <a:uFillTx/>
              <a:latin typeface="Calibri"/>
              <a:ea typeface="+mn-ea"/>
              <a:cs typeface="+mn-cs"/>
            </a:endParaRPr>
          </a:p>
        </p:txBody>
      </p:sp>
      <p:sp>
        <p:nvSpPr>
          <p:cNvPr id="2" name="Oval 1"/>
          <p:cNvSpPr/>
          <p:nvPr/>
        </p:nvSpPr>
        <p:spPr>
          <a:xfrm>
            <a:off x="2438400" y="571500"/>
            <a:ext cx="3657600" cy="3657600"/>
          </a:xfrm>
          <a:prstGeom prst="ellipse">
            <a:avLst/>
          </a:prstGeom>
          <a:solidFill>
            <a:schemeClr val="bg1"/>
          </a:solid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497D">
                  <a:lumMod val="75000"/>
                </a:srgbClr>
              </a:solidFill>
              <a:effectLst/>
              <a:uLnTx/>
              <a:uFillTx/>
              <a:latin typeface="Calibri"/>
              <a:ea typeface="+mn-ea"/>
              <a:cs typeface="+mn-cs"/>
            </a:endParaRPr>
          </a:p>
        </p:txBody>
      </p:sp>
      <p:sp>
        <p:nvSpPr>
          <p:cNvPr id="3" name="Rectangle 2"/>
          <p:cNvSpPr/>
          <p:nvPr/>
        </p:nvSpPr>
        <p:spPr>
          <a:xfrm>
            <a:off x="2926080" y="1310936"/>
            <a:ext cx="2895600" cy="2062103"/>
          </a:xfrm>
          <a:prstGeom prst="rect">
            <a:avLst/>
          </a:prstGeom>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79646">
                    <a:lumMod val="50000"/>
                  </a:srgbClr>
                </a:solidFill>
                <a:effectLst/>
                <a:uLnTx/>
                <a:uFillTx/>
                <a:latin typeface="Trebuchet MS" panose="020B0603020202020204" pitchFamily="34" charset="0"/>
                <a:ea typeface="+mn-ea"/>
                <a:cs typeface="Sakkal Majalla" panose="02000000000000000000" pitchFamily="2" charset="-78"/>
              </a:rPr>
              <a:t>UNDERSTAND </a:t>
            </a:r>
            <a:r>
              <a:rPr kumimoji="0" lang="en-US" sz="3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Sakkal Majalla" panose="02000000000000000000" pitchFamily="2" charset="-78"/>
              </a:rPr>
              <a:t>your failures and </a:t>
            </a:r>
            <a:r>
              <a:rPr kumimoji="0" lang="en-US" sz="3200" b="1" i="0" u="none" strike="noStrike" kern="1200" cap="none" spc="0" normalizeH="0" baseline="0" noProof="0" dirty="0">
                <a:ln>
                  <a:noFill/>
                </a:ln>
                <a:solidFill>
                  <a:srgbClr val="F79646">
                    <a:lumMod val="50000"/>
                  </a:srgbClr>
                </a:solidFill>
                <a:effectLst/>
                <a:uLnTx/>
                <a:uFillTx/>
                <a:latin typeface="Trebuchet MS" panose="020B0603020202020204" pitchFamily="34" charset="0"/>
                <a:ea typeface="+mn-ea"/>
                <a:cs typeface="Sakkal Majalla" panose="02000000000000000000" pitchFamily="2" charset="-78"/>
              </a:rPr>
              <a:t>LOSE</a:t>
            </a:r>
            <a:r>
              <a:rPr kumimoji="0" lang="en-US" sz="32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Sakkal Majalla" panose="02000000000000000000" pitchFamily="2" charset="-78"/>
              </a:rPr>
              <a:t> the excuses.</a:t>
            </a:r>
            <a:endParaRPr kumimoji="0" lang="en-US" sz="9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216734861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Rectangle 5"/>
          <p:cNvSpPr/>
          <p:nvPr/>
        </p:nvSpPr>
        <p:spPr>
          <a:xfrm>
            <a:off x="1371600" y="1714500"/>
            <a:ext cx="6705600" cy="1371600"/>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990600" y="1543050"/>
            <a:ext cx="6705600" cy="1371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1143000" y="1657363"/>
            <a:ext cx="6477000" cy="1200329"/>
          </a:xfrm>
          <a:prstGeom prst="rect">
            <a:avLst/>
          </a:prstGeom>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Sakkal Majalla" panose="02000000000000000000" pitchFamily="2" charset="-78"/>
              </a:rPr>
              <a:t>Every success story come with failures.                             If you accept responsibility for your success, you will embrace your failures.</a:t>
            </a:r>
            <a:endParaRPr kumimoji="0" lang="en-US" sz="7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342226115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6" name="Rectangle 5"/>
          <p:cNvSpPr/>
          <p:nvPr/>
        </p:nvSpPr>
        <p:spPr>
          <a:xfrm>
            <a:off x="1371600" y="1714500"/>
            <a:ext cx="6705600" cy="1371600"/>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990600" y="1543050"/>
            <a:ext cx="6705600" cy="1371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5" name="Rectangle 4"/>
          <p:cNvSpPr/>
          <p:nvPr/>
        </p:nvSpPr>
        <p:spPr>
          <a:xfrm>
            <a:off x="1143000" y="1657363"/>
            <a:ext cx="6477000" cy="1138773"/>
          </a:xfrm>
          <a:prstGeom prst="rect">
            <a:avLst/>
          </a:prstGeom>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Sakkal Majalla" panose="02000000000000000000" pitchFamily="2" charset="-78"/>
              </a:rPr>
              <a:t>Look to understand your outcomes, good or bad. You </a:t>
            </a:r>
            <a:r>
              <a:rPr kumimoji="0" lang="en-US" sz="2000" b="1" i="0" u="none" strike="noStrike" kern="1200" cap="none" spc="0" normalizeH="0" baseline="0" noProof="0" dirty="0">
                <a:ln>
                  <a:noFill/>
                </a:ln>
                <a:solidFill>
                  <a:srgbClr val="F79646">
                    <a:lumMod val="75000"/>
                  </a:srgbClr>
                </a:solidFill>
                <a:effectLst/>
                <a:uLnTx/>
                <a:uFillTx/>
                <a:latin typeface="Trebuchet MS" panose="020B0603020202020204" pitchFamily="34" charset="0"/>
                <a:ea typeface="+mn-ea"/>
                <a:cs typeface="Sakkal Majalla" panose="02000000000000000000" pitchFamily="2" charset="-78"/>
              </a:rPr>
              <a:t>CAN</a:t>
            </a:r>
            <a:r>
              <a:rPr kumimoji="0" lang="en-US" sz="20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Sakkal Majalla" panose="02000000000000000000" pitchFamily="2" charset="-78"/>
              </a:rPr>
              <a:t> or you </a:t>
            </a:r>
            <a:r>
              <a:rPr kumimoji="0" lang="en-US" sz="2000" b="1" i="0" u="none" strike="noStrike" kern="1200" cap="none" spc="0" normalizeH="0" baseline="0" noProof="0" dirty="0">
                <a:ln>
                  <a:noFill/>
                </a:ln>
                <a:solidFill>
                  <a:srgbClr val="F79646">
                    <a:lumMod val="75000"/>
                  </a:srgbClr>
                </a:solidFill>
                <a:effectLst/>
                <a:uLnTx/>
                <a:uFillTx/>
                <a:latin typeface="Trebuchet MS" panose="020B0603020202020204" pitchFamily="34" charset="0"/>
                <a:ea typeface="+mn-ea"/>
                <a:cs typeface="Sakkal Majalla" panose="02000000000000000000" pitchFamily="2" charset="-78"/>
              </a:rPr>
              <a:t>CAN’T</a:t>
            </a:r>
            <a:r>
              <a:rPr kumimoji="0" lang="en-US" sz="20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Sakkal Majalla" panose="02000000000000000000" pitchFamily="2" charset="-78"/>
              </a:rPr>
              <a:t>. YOU ARE RIGHT!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79646">
                    <a:lumMod val="75000"/>
                  </a:srgbClr>
                </a:solidFill>
                <a:effectLst/>
                <a:uLnTx/>
                <a:uFillTx/>
                <a:latin typeface="Trebuchet MS" panose="020B0603020202020204" pitchFamily="34" charset="0"/>
                <a:ea typeface="+mn-ea"/>
                <a:cs typeface="Sakkal Majalla" panose="02000000000000000000" pitchFamily="2" charset="-78"/>
              </a:rPr>
              <a:t>BE RESOURCEFUL</a:t>
            </a:r>
            <a:r>
              <a:rPr kumimoji="0" lang="en-US" sz="20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Sakkal Majalla" panose="02000000000000000000" pitchFamily="2" charset="-78"/>
              </a:rPr>
              <a:t>!</a:t>
            </a:r>
            <a:endParaRPr kumimoji="0" lang="en-US" sz="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137393216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yvonnel\Downloads\iStock-5389149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44766"/>
            <a:ext cx="9144000" cy="438438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p:cNvSpPr txBox="1">
            <a:spLocks/>
          </p:cNvSpPr>
          <p:nvPr/>
        </p:nvSpPr>
        <p:spPr>
          <a:xfrm>
            <a:off x="3810000" y="514350"/>
            <a:ext cx="4495827" cy="65722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panose="020B0603020202020204" pitchFamily="34" charset="0"/>
                <a:ea typeface="+mj-ea"/>
                <a:cs typeface="Sakkal Majalla" panose="02000000000000000000" pitchFamily="2" charset="-78"/>
              </a:rPr>
              <a:t>Jump into the </a:t>
            </a:r>
            <a:r>
              <a:rPr kumimoji="0" lang="en-US" sz="3600" b="0" i="0" u="none" strike="noStrike" kern="1200" cap="none" spc="0" normalizeH="0" baseline="0" noProof="0" dirty="0">
                <a:ln w="18415" cmpd="sng">
                  <a:solidFill>
                    <a:srgbClr val="FFFFFF"/>
                  </a:solidFill>
                  <a:prstDash val="solid"/>
                </a:ln>
                <a:solidFill>
                  <a:prstClr val="white"/>
                </a:solidFill>
                <a:effectLst>
                  <a:glow rad="228600">
                    <a:srgbClr val="C0504D">
                      <a:satMod val="175000"/>
                      <a:alpha val="40000"/>
                    </a:srgbClr>
                  </a:glow>
                  <a:outerShdw blurRad="63500" dir="3600000" algn="tl" rotWithShape="0">
                    <a:srgbClr val="000000">
                      <a:alpha val="70000"/>
                    </a:srgbClr>
                  </a:outerShdw>
                </a:effectLst>
                <a:uLnTx/>
                <a:uFillTx/>
                <a:latin typeface="Trebuchet MS" panose="020B0603020202020204" pitchFamily="34" charset="0"/>
                <a:ea typeface="+mj-ea"/>
                <a:cs typeface="Sakkal Majalla" panose="02000000000000000000" pitchFamily="2" charset="-78"/>
              </a:rPr>
              <a:t>FIRE</a:t>
            </a:r>
            <a:r>
              <a:rPr kumimoji="0" lang="en-US" sz="3600" b="0" i="0" u="none" strike="noStrike" kern="1200" cap="none" spc="0" normalizeH="0" baseline="0" noProof="0" dirty="0">
                <a:ln w="18415" cmpd="sng">
                  <a:solidFill>
                    <a:srgbClr val="FFFFFF"/>
                  </a:solidFill>
                  <a:prstDash val="solid"/>
                </a:ln>
                <a:solidFill>
                  <a:prstClr val="white"/>
                </a:solidFill>
                <a:effectLst>
                  <a:outerShdw blurRad="63500" dir="3600000" algn="tl" rotWithShape="0">
                    <a:srgbClr val="000000">
                      <a:alpha val="70000"/>
                    </a:srgbClr>
                  </a:outerShdw>
                </a:effectLst>
                <a:uLnTx/>
                <a:uFillTx/>
                <a:latin typeface="Trebuchet MS" panose="020B0603020202020204" pitchFamily="34" charset="0"/>
                <a:ea typeface="+mj-ea"/>
                <a:cs typeface="Sakkal Majalla" panose="02000000000000000000" pitchFamily="2" charset="-78"/>
              </a:rPr>
              <a:t> </a:t>
            </a:r>
            <a:r>
              <a:rPr kumimoji="0" lang="en-US" sz="3200" b="1" i="0" u="none" strike="noStrike" kern="1200" cap="none" spc="0" normalizeH="0" baseline="0" noProof="0" dirty="0">
                <a:ln>
                  <a:noFill/>
                </a:ln>
                <a:solidFill>
                  <a:prstClr val="white"/>
                </a:solidFill>
                <a:effectLst/>
                <a:uLnTx/>
                <a:uFillTx/>
                <a:latin typeface="Trebuchet MS" panose="020B0603020202020204" pitchFamily="34" charset="0"/>
                <a:ea typeface="+mj-ea"/>
                <a:cs typeface="Sakkal Majalla" panose="02000000000000000000" pitchFamily="2" charset="-78"/>
              </a:rPr>
              <a:t>at least once a day!</a:t>
            </a:r>
            <a:endParaRPr kumimoji="0" lang="en-US" sz="18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endParaRPr>
          </a:p>
        </p:txBody>
      </p:sp>
      <p:sp>
        <p:nvSpPr>
          <p:cNvPr id="4" name="Title 3"/>
          <p:cNvSpPr txBox="1">
            <a:spLocks/>
          </p:cNvSpPr>
          <p:nvPr/>
        </p:nvSpPr>
        <p:spPr>
          <a:xfrm>
            <a:off x="267882" y="3962400"/>
            <a:ext cx="8495145" cy="9715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Sakkal Majalla" panose="02000000000000000000" pitchFamily="2" charset="-78"/>
              </a:rPr>
              <a:t>Challenge yourself daily. Speak the truth and maintain your veracity. Don’t avoid the </a:t>
            </a:r>
            <a:r>
              <a:rPr kumimoji="0" lang="en-US" sz="2400" b="1" i="0" u="none" strike="noStrike" kern="1200" cap="none" spc="0" normalizeH="0" baseline="0" noProof="0" dirty="0">
                <a:ln>
                  <a:noFill/>
                </a:ln>
                <a:solidFill>
                  <a:prstClr val="white"/>
                </a:solidFill>
                <a:effectLst/>
                <a:uLnTx/>
                <a:uFillTx/>
                <a:latin typeface="Trebuchet MS" panose="020B0603020202020204" pitchFamily="34" charset="0"/>
                <a:ea typeface="+mj-ea"/>
                <a:cs typeface="Sakkal Majalla" panose="02000000000000000000" pitchFamily="2" charset="-78"/>
              </a:rPr>
              <a:t>TOUGH</a:t>
            </a:r>
            <a:r>
              <a:rPr kumimoji="0" lang="en-US" sz="20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Sakkal Majalla" panose="02000000000000000000" pitchFamily="2" charset="-78"/>
              </a:rPr>
              <a:t> jobs. Embrace them. There is always something to learn from those difficult tasks or situations.</a:t>
            </a:r>
            <a:endParaRPr kumimoji="0" lang="en-US" sz="1200" b="0" i="0" u="none" strike="noStrike" kern="1200" cap="none" spc="0" normalizeH="0" baseline="0" noProof="0" dirty="0">
              <a:ln>
                <a:noFill/>
              </a:ln>
              <a:solidFill>
                <a:prstClr val="white"/>
              </a:solidFill>
              <a:effectLst/>
              <a:uLnTx/>
              <a:uFillTx/>
              <a:latin typeface="Trebuchet MS" panose="020B0603020202020204" pitchFamily="34" charset="0"/>
              <a:ea typeface="+mj-ea"/>
              <a:cs typeface="+mj-cs"/>
            </a:endParaRPr>
          </a:p>
        </p:txBody>
      </p:sp>
    </p:spTree>
    <p:extLst>
      <p:ext uri="{BB962C8B-B14F-4D97-AF65-F5344CB8AC3E}">
        <p14:creationId xmlns:p14="http://schemas.microsoft.com/office/powerpoint/2010/main" val="183992465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0" y="0"/>
            <a:ext cx="4572000" cy="5143500"/>
          </a:xfrm>
          <a:prstGeom prst="rect">
            <a:avLst/>
          </a:prstGeom>
          <a:solidFill>
            <a:schemeClr val="tx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28" name="Picture 4" descr="Image result for first step the harde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5900" y="800100"/>
            <a:ext cx="4528127" cy="356616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5" name="Title 3"/>
          <p:cNvSpPr txBox="1">
            <a:spLocks/>
          </p:cNvSpPr>
          <p:nvPr/>
        </p:nvSpPr>
        <p:spPr>
          <a:xfrm>
            <a:off x="381000" y="468630"/>
            <a:ext cx="3810000" cy="42291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j-ea"/>
                <a:cs typeface="Sakkal Majalla" panose="02000000000000000000" pitchFamily="2" charset="-78"/>
              </a:rPr>
              <a:t>Taking the               </a:t>
            </a:r>
            <a:r>
              <a:rPr kumimoji="0" lang="en-US" sz="3200" b="1" i="0" u="none" strike="noStrike" kern="1200" cap="none" spc="0" normalizeH="0" baseline="0" noProof="0" dirty="0">
                <a:ln>
                  <a:noFill/>
                </a:ln>
                <a:solidFill>
                  <a:srgbClr val="F79646">
                    <a:lumMod val="75000"/>
                  </a:srgbClr>
                </a:solidFill>
                <a:effectLst/>
                <a:uLnTx/>
                <a:uFillTx/>
                <a:latin typeface="Trebuchet MS" panose="020B0603020202020204" pitchFamily="34" charset="0"/>
                <a:ea typeface="+mj-ea"/>
                <a:cs typeface="Sakkal Majalla" panose="02000000000000000000" pitchFamily="2" charset="-78"/>
              </a:rPr>
              <a:t>FIRST STEP </a:t>
            </a: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j-ea"/>
                <a:cs typeface="Sakkal Majalla" panose="02000000000000000000" pitchFamily="2" charset="-78"/>
              </a:rPr>
              <a:t>is always the hardest step. The second, third and fourth are just as hard. The fifth, sixth, and seventh becomes tolerable. The longer you go, the easier and before you know it...is complete.</a:t>
            </a:r>
            <a:endParaRPr kumimoji="0" lang="en-US" sz="1400" b="0" i="0" u="none" strike="noStrike" kern="1200" cap="none" spc="0" normalizeH="0" baseline="0" noProof="0" dirty="0">
              <a:ln>
                <a:noFill/>
              </a:ln>
              <a:solidFill>
                <a:prstClr val="black"/>
              </a:solidFill>
              <a:effectLst/>
              <a:uLnTx/>
              <a:uFillTx/>
              <a:latin typeface="Trebuchet MS" panose="020B0603020202020204" pitchFamily="34" charset="0"/>
              <a:ea typeface="+mj-ea"/>
              <a:cs typeface="+mj-cs"/>
            </a:endParaRPr>
          </a:p>
        </p:txBody>
      </p:sp>
    </p:spTree>
    <p:extLst>
      <p:ext uri="{BB962C8B-B14F-4D97-AF65-F5344CB8AC3E}">
        <p14:creationId xmlns:p14="http://schemas.microsoft.com/office/powerpoint/2010/main" val="43391180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220200" cy="5143500"/>
          </a:xfrm>
          <a:prstGeom prst="rect">
            <a:avLst/>
          </a:prstGeom>
          <a:solidFill>
            <a:schemeClr val="accent3">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0" name="Picture 2" descr="Image result for overcome challenges"/>
          <p:cNvPicPr>
            <a:picLocks noChangeAspect="1" noChangeArrowheads="1"/>
          </p:cNvPicPr>
          <p:nvPr/>
        </p:nvPicPr>
        <p:blipFill rotWithShape="1">
          <a:blip r:embed="rId2">
            <a:extLst>
              <a:ext uri="{28A0092B-C50C-407E-A947-70E740481C1C}">
                <a14:useLocalDpi xmlns:a14="http://schemas.microsoft.com/office/drawing/2010/main" val="0"/>
              </a:ext>
            </a:extLst>
          </a:blip>
          <a:srcRect t="8763"/>
          <a:stretch/>
        </p:blipFill>
        <p:spPr bwMode="auto">
          <a:xfrm>
            <a:off x="1371618" y="-19050"/>
            <a:ext cx="6429375" cy="439946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838200" y="3790963"/>
            <a:ext cx="75438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glow rad="139700">
                    <a:prstClr val="black">
                      <a:alpha val="40000"/>
                    </a:prstClr>
                  </a:glow>
                </a:effectLst>
                <a:uLnTx/>
                <a:uFillTx/>
                <a:latin typeface="Trebuchet MS" panose="020B0603020202020204" pitchFamily="34" charset="0"/>
                <a:ea typeface="+mn-ea"/>
                <a:cs typeface="Sakkal Majalla" panose="02000000000000000000" pitchFamily="2" charset="-78"/>
              </a:rPr>
              <a:t>Everything improves once you address and overcome the challenges of the day!</a:t>
            </a:r>
            <a:endParaRPr kumimoji="0" lang="en-US" sz="2000" b="0" i="0" u="none" strike="noStrike" kern="1200" cap="none" spc="0" normalizeH="0" baseline="0" noProof="0" dirty="0">
              <a:ln>
                <a:noFill/>
              </a:ln>
              <a:solidFill>
                <a:prstClr val="black"/>
              </a:solidFill>
              <a:effectLst>
                <a:glow rad="139700">
                  <a:prstClr val="black">
                    <a:alpha val="40000"/>
                  </a:prstClr>
                </a:glow>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248143847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8196" name="Picture 4" descr="Image result for success takes time"/>
          <p:cNvPicPr>
            <a:picLocks noChangeAspect="1" noChangeArrowheads="1"/>
          </p:cNvPicPr>
          <p:nvPr/>
        </p:nvPicPr>
        <p:blipFill rotWithShape="1">
          <a:blip r:embed="rId2">
            <a:extLst>
              <a:ext uri="{28A0092B-C50C-407E-A947-70E740481C1C}">
                <a14:useLocalDpi xmlns:a14="http://schemas.microsoft.com/office/drawing/2010/main" val="0"/>
              </a:ext>
            </a:extLst>
          </a:blip>
          <a:srcRect l="-2697"/>
          <a:stretch/>
        </p:blipFill>
        <p:spPr bwMode="auto">
          <a:xfrm>
            <a:off x="3429000" y="285750"/>
            <a:ext cx="5490948" cy="452628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3"/>
          <p:cNvSpPr txBox="1">
            <a:spLocks/>
          </p:cNvSpPr>
          <p:nvPr/>
        </p:nvSpPr>
        <p:spPr>
          <a:xfrm>
            <a:off x="228600" y="771527"/>
            <a:ext cx="3225800" cy="317182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pitchFamily="34" charset="0"/>
                <a:ea typeface="+mj-ea"/>
                <a:cs typeface="Sakkal Majalla" panose="02000000000000000000" pitchFamily="2" charset="-78"/>
              </a:rPr>
              <a:t>Are you intimidated?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pitchFamily="34" charset="0"/>
                <a:ea typeface="+mj-ea"/>
                <a:cs typeface="Sakkal Majalla" panose="02000000000000000000" pitchFamily="2" charset="-78"/>
              </a:rPr>
              <a:t>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pitchFamily="34" charset="0"/>
                <a:ea typeface="+mj-ea"/>
                <a:cs typeface="Sakkal Majalla" panose="02000000000000000000" pitchFamily="2" charset="-78"/>
              </a:rPr>
              <a:t>Do you </a:t>
            </a:r>
            <a:r>
              <a:rPr kumimoji="0" lang="en-US" sz="4000" b="1" i="0" u="none" strike="noStrike" kern="1200" cap="none" spc="0" normalizeH="0" baseline="0" noProof="0" dirty="0">
                <a:ln>
                  <a:noFill/>
                </a:ln>
                <a:solidFill>
                  <a:srgbClr val="F79646">
                    <a:lumMod val="75000"/>
                  </a:srgbClr>
                </a:solidFill>
                <a:effectLst>
                  <a:outerShdw blurRad="38100" dist="38100" dir="2700000" algn="tl">
                    <a:srgbClr val="000000">
                      <a:alpha val="43137"/>
                    </a:srgbClr>
                  </a:outerShdw>
                </a:effectLst>
                <a:uLnTx/>
                <a:uFillTx/>
                <a:latin typeface="Trebuchet MS" panose="020B0603020202020204" pitchFamily="34" charset="0"/>
                <a:ea typeface="+mj-ea"/>
                <a:cs typeface="Sakkal Majalla" panose="02000000000000000000" pitchFamily="2" charset="-78"/>
              </a:rPr>
              <a:t>EMBRACE</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pitchFamily="34" charset="0"/>
                <a:ea typeface="+mj-ea"/>
                <a:cs typeface="Sakkal Majalla" panose="02000000000000000000" pitchFamily="2" charset="-78"/>
              </a:rPr>
              <a:t> it?</a:t>
            </a: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pitchFamily="34" charset="0"/>
              <a:ea typeface="+mj-ea"/>
              <a:cs typeface="+mj-cs"/>
            </a:endParaRPr>
          </a:p>
        </p:txBody>
      </p:sp>
    </p:spTree>
    <p:extLst>
      <p:ext uri="{BB962C8B-B14F-4D97-AF65-F5344CB8AC3E}">
        <p14:creationId xmlns:p14="http://schemas.microsoft.com/office/powerpoint/2010/main" val="152535369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Image result for potential"/>
          <p:cNvPicPr>
            <a:picLocks noChangeAspect="1" noChangeArrowheads="1"/>
          </p:cNvPicPr>
          <p:nvPr/>
        </p:nvPicPr>
        <p:blipFill rotWithShape="1">
          <a:blip r:embed="rId2">
            <a:extLst>
              <a:ext uri="{28A0092B-C50C-407E-A947-70E740481C1C}">
                <a14:useLocalDpi xmlns:a14="http://schemas.microsoft.com/office/drawing/2010/main" val="0"/>
              </a:ext>
            </a:extLst>
          </a:blip>
          <a:srcRect l="11124" t="5965" r="7363" b="8707"/>
          <a:stretch/>
        </p:blipFill>
        <p:spPr bwMode="auto">
          <a:xfrm>
            <a:off x="1130440" y="98995"/>
            <a:ext cx="7022969" cy="310141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sz="half" idx="1"/>
          </p:nvPr>
        </p:nvSpPr>
        <p:spPr>
          <a:xfrm>
            <a:off x="304800" y="2838450"/>
            <a:ext cx="4038600" cy="1943100"/>
          </a:xfrm>
        </p:spPr>
        <p:txBody>
          <a:bodyPr>
            <a:normAutofit fontScale="85000" lnSpcReduction="10000"/>
          </a:bodyPr>
          <a:lstStyle/>
          <a:p>
            <a:r>
              <a:rPr lang="en-US" dirty="0"/>
              <a:t>Give up playing small...take full ownership</a:t>
            </a:r>
          </a:p>
          <a:p>
            <a:r>
              <a:rPr lang="en-US" dirty="0"/>
              <a:t>What is the difference between 10,000 and 100,000</a:t>
            </a:r>
          </a:p>
        </p:txBody>
      </p:sp>
      <p:sp>
        <p:nvSpPr>
          <p:cNvPr id="6" name="Content Placeholder 5"/>
          <p:cNvSpPr>
            <a:spLocks noGrp="1"/>
          </p:cNvSpPr>
          <p:nvPr>
            <p:ph sz="half" idx="2"/>
          </p:nvPr>
        </p:nvSpPr>
        <p:spPr>
          <a:xfrm>
            <a:off x="4495800" y="3028950"/>
            <a:ext cx="4267200" cy="2000250"/>
          </a:xfrm>
        </p:spPr>
        <p:txBody>
          <a:bodyPr>
            <a:normAutofit fontScale="85000" lnSpcReduction="10000"/>
          </a:bodyPr>
          <a:lstStyle/>
          <a:p>
            <a:r>
              <a:rPr lang="en-US" dirty="0"/>
              <a:t>It is up to you to set the stage. People play to their expectations?</a:t>
            </a:r>
          </a:p>
          <a:p>
            <a:r>
              <a:rPr lang="en-US" dirty="0"/>
              <a:t>Do not underestimate your ability. Play to your potential!</a:t>
            </a:r>
          </a:p>
        </p:txBody>
      </p:sp>
    </p:spTree>
    <p:extLst>
      <p:ext uri="{BB962C8B-B14F-4D97-AF65-F5344CB8AC3E}">
        <p14:creationId xmlns:p14="http://schemas.microsoft.com/office/powerpoint/2010/main" val="10730534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92163" name="Rectangle 3"/>
          <p:cNvSpPr>
            <a:spLocks noGrp="1" noChangeArrowheads="1"/>
          </p:cNvSpPr>
          <p:nvPr>
            <p:ph idx="1"/>
          </p:nvPr>
        </p:nvSpPr>
        <p:spPr>
          <a:xfrm>
            <a:off x="533400" y="1885950"/>
            <a:ext cx="3581400" cy="3028950"/>
          </a:xfrm>
          <a:effectLst/>
        </p:spPr>
        <p:txBody>
          <a:bodyPr>
            <a:normAutofit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Clr>
                <a:srgbClr val="000000"/>
              </a:buClr>
              <a:buNone/>
            </a:pPr>
            <a:r>
              <a:rPr lang="en-US" sz="19900" b="1" spc="50" dirty="0">
                <a:ln w="11430"/>
                <a:solidFill>
                  <a:srgbClr val="CC6600"/>
                </a:solidFill>
                <a:effectLst>
                  <a:outerShdw blurRad="76200" dist="50800" dir="5400000" algn="tl" rotWithShape="0">
                    <a:srgbClr val="000000">
                      <a:alpha val="65000"/>
                    </a:srgbClr>
                  </a:outerShdw>
                </a:effectLst>
                <a:latin typeface="Trebuchet MS" pitchFamily="34" charset="0"/>
                <a:cs typeface="Arial" charset="0"/>
              </a:rPr>
              <a:t>E</a:t>
            </a:r>
            <a:r>
              <a:rPr lang="en-US" sz="4000" b="1" spc="50" dirty="0">
                <a:ln w="11430"/>
                <a:solidFill>
                  <a:srgbClr val="CC6600"/>
                </a:solidFill>
                <a:effectLst>
                  <a:outerShdw blurRad="76200" dist="50800" dir="5400000" algn="tl" rotWithShape="0">
                    <a:srgbClr val="000000">
                      <a:alpha val="65000"/>
                    </a:srgbClr>
                  </a:outerShdw>
                </a:effectLst>
                <a:latin typeface="Trebuchet MS" pitchFamily="34" charset="0"/>
                <a:cs typeface="Arial" charset="0"/>
              </a:rPr>
              <a:t>nergize</a:t>
            </a:r>
          </a:p>
          <a:p>
            <a:pPr marL="0" indent="0">
              <a:buClr>
                <a:srgbClr val="000000"/>
              </a:buClr>
              <a:buNone/>
            </a:pPr>
            <a:endPar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rebuchet MS" pitchFamily="34" charset="0"/>
              <a:cs typeface="Arial" charset="0"/>
            </a:endParaRPr>
          </a:p>
        </p:txBody>
      </p:sp>
    </p:spTree>
    <p:extLst>
      <p:ext uri="{BB962C8B-B14F-4D97-AF65-F5344CB8AC3E}">
        <p14:creationId xmlns:p14="http://schemas.microsoft.com/office/powerpoint/2010/main" val="112754267"/>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Title 3"/>
          <p:cNvSpPr txBox="1">
            <a:spLocks/>
          </p:cNvSpPr>
          <p:nvPr/>
        </p:nvSpPr>
        <p:spPr>
          <a:xfrm>
            <a:off x="381000" y="438150"/>
            <a:ext cx="3810000" cy="4229100"/>
          </a:xfrm>
          <a:prstGeom prst="rect">
            <a:avLst/>
          </a:prstGeom>
          <a:solidFill>
            <a:schemeClr val="accent6">
              <a:lumMod val="75000"/>
              <a:alpha val="61000"/>
            </a:schemeClr>
          </a:solidFill>
          <a:effectLst>
            <a:innerShdw blurRad="114300">
              <a:prstClr val="black"/>
            </a:innerShdw>
          </a:effec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rebuchet MS" panose="020B0603020202020204" pitchFamily="34" charset="0"/>
              <a:ea typeface="+mj-ea"/>
              <a:cs typeface="Sakkal Majalla" panose="02000000000000000000" pitchFamily="2" charset="-7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rebuchet MS" panose="020B0603020202020204" pitchFamily="34" charset="0"/>
              <a:ea typeface="+mj-ea"/>
              <a:cs typeface="Sakkal Majalla" panose="02000000000000000000" pitchFamily="2" charset="-7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rebuchet MS" panose="020B0603020202020204" pitchFamily="34" charset="0"/>
                <a:ea typeface="+mj-ea"/>
                <a:cs typeface="Sakkal Majalla" panose="02000000000000000000" pitchFamily="2" charset="-78"/>
              </a:rPr>
              <a:t>Give up on your need to be liked!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rebuchet MS" panose="020B0603020202020204" pitchFamily="34" charset="0"/>
              <a:ea typeface="+mj-ea"/>
              <a:cs typeface="Sakkal Majalla" panose="02000000000000000000" pitchFamily="2" charset="-7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rebuchet MS" panose="020B0603020202020204" pitchFamily="34" charset="0"/>
                <a:ea typeface="+mj-ea"/>
                <a:cs typeface="Sakkal Majalla" panose="02000000000000000000" pitchFamily="2" charset="-78"/>
              </a:rPr>
              <a:t>This kind of thinking keeps you from being who you are!</a:t>
            </a:r>
            <a:endParaRPr kumimoji="0" lang="en-US" sz="16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rebuchet MS" panose="020B0603020202020204" pitchFamily="34" charset="0"/>
              <a:ea typeface="+mj-ea"/>
              <a:cs typeface="+mj-cs"/>
            </a:endParaRPr>
          </a:p>
        </p:txBody>
      </p:sp>
    </p:spTree>
    <p:extLst>
      <p:ext uri="{BB962C8B-B14F-4D97-AF65-F5344CB8AC3E}">
        <p14:creationId xmlns:p14="http://schemas.microsoft.com/office/powerpoint/2010/main" val="199808495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27" y="2124212"/>
            <a:ext cx="4074943" cy="301752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See the sourc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14300"/>
            <a:ext cx="5577840" cy="418338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txBox="1">
            <a:spLocks/>
          </p:cNvSpPr>
          <p:nvPr/>
        </p:nvSpPr>
        <p:spPr>
          <a:xfrm>
            <a:off x="3893820" y="400050"/>
            <a:ext cx="4038600" cy="19431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79646">
                    <a:lumMod val="50000"/>
                  </a:srgbClr>
                </a:solidFill>
                <a:effectLst/>
                <a:uLnTx/>
                <a:uFillTx/>
                <a:latin typeface="Trebuchet MS" panose="020B0603020202020204" pitchFamily="34" charset="0"/>
                <a:ea typeface="+mn-ea"/>
                <a:cs typeface="Sakkal Majalla" panose="02000000000000000000" pitchFamily="2" charset="-78"/>
              </a:rPr>
              <a:t>Will these people exchange their place with yours?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F79646">
                    <a:lumMod val="50000"/>
                  </a:srgbClr>
                </a:solidFill>
                <a:effectLst/>
                <a:uLnTx/>
                <a:uFillTx/>
                <a:latin typeface="Trebuchet MS" panose="020B0603020202020204" pitchFamily="34" charset="0"/>
                <a:ea typeface="+mn-ea"/>
                <a:cs typeface="Sakkal Majalla" panose="02000000000000000000" pitchFamily="2" charset="-78"/>
              </a:rPr>
              <a:t>People who like you will love you when you speak your mind!</a:t>
            </a:r>
          </a:p>
        </p:txBody>
      </p:sp>
    </p:spTree>
    <p:extLst>
      <p:ext uri="{BB962C8B-B14F-4D97-AF65-F5344CB8AC3E}">
        <p14:creationId xmlns:p14="http://schemas.microsoft.com/office/powerpoint/2010/main" val="286352947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ee the source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971550"/>
            <a:ext cx="7466076" cy="315468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114314"/>
            <a:ext cx="8572500"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Sakkal Majalla" panose="02000000000000000000" pitchFamily="2" charset="-78"/>
              </a:rPr>
              <a:t>Exchange the </a:t>
            </a:r>
            <a:r>
              <a:rPr kumimoji="0" lang="en-US" sz="2000" b="1" i="0" u="none" strike="noStrike" kern="1200" cap="none" spc="0" normalizeH="0" baseline="0" noProof="0" dirty="0">
                <a:ln>
                  <a:noFill/>
                </a:ln>
                <a:solidFill>
                  <a:srgbClr val="F79646">
                    <a:lumMod val="75000"/>
                  </a:srgbClr>
                </a:solidFill>
                <a:effectLst/>
                <a:uLnTx/>
                <a:uFillTx/>
                <a:latin typeface="Trebuchet MS" panose="020B0603020202020204" pitchFamily="34" charset="0"/>
                <a:ea typeface="+mn-ea"/>
                <a:cs typeface="Sakkal Majalla" panose="02000000000000000000" pitchFamily="2" charset="-78"/>
              </a:rPr>
              <a:t>TOXIC</a:t>
            </a:r>
            <a:r>
              <a:rPr kumimoji="0" lang="en-US" sz="2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Sakkal Majalla" panose="02000000000000000000" pitchFamily="2" charset="-78"/>
              </a:rPr>
              <a:t> people in your life with people who are </a:t>
            </a:r>
            <a:r>
              <a:rPr kumimoji="0" lang="en-US" sz="2000" b="1" i="0" u="none" strike="noStrike" kern="1200" cap="none" spc="0" normalizeH="0" baseline="0" noProof="0" dirty="0">
                <a:ln>
                  <a:noFill/>
                </a:ln>
                <a:solidFill>
                  <a:srgbClr val="F79646">
                    <a:lumMod val="75000"/>
                  </a:srgbClr>
                </a:solidFill>
                <a:effectLst/>
                <a:uLnTx/>
                <a:uFillTx/>
                <a:latin typeface="Trebuchet MS" panose="020B0603020202020204" pitchFamily="34" charset="0"/>
                <a:ea typeface="+mn-ea"/>
                <a:cs typeface="Sakkal Majalla" panose="02000000000000000000" pitchFamily="2" charset="-78"/>
              </a:rPr>
              <a:t>WINNERS</a:t>
            </a:r>
            <a:r>
              <a:rPr kumimoji="0" lang="en-US" sz="2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Sakkal Majalla" panose="02000000000000000000" pitchFamily="2" charset="-78"/>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Sakkal Majalla" panose="02000000000000000000" pitchFamily="2" charset="-78"/>
              </a:rPr>
              <a:t>Define what a winner is...</a:t>
            </a:r>
            <a:endParaRPr kumimoji="0" lang="en-US" sz="3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
        <p:nvSpPr>
          <p:cNvPr id="4" name="Rectangle 3"/>
          <p:cNvSpPr/>
          <p:nvPr/>
        </p:nvSpPr>
        <p:spPr>
          <a:xfrm>
            <a:off x="548986" y="4171963"/>
            <a:ext cx="8214014"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Sakkal Majalla" panose="02000000000000000000" pitchFamily="2" charset="-78"/>
              </a:rPr>
              <a:t>They say...you become what your 5 closet friends or partners you hang out with!</a:t>
            </a:r>
            <a:endParaRPr kumimoji="0" lang="en-US" sz="3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144475574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sp>
        <p:nvSpPr>
          <p:cNvPr id="6" name="Title 3"/>
          <p:cNvSpPr txBox="1">
            <a:spLocks/>
          </p:cNvSpPr>
          <p:nvPr/>
        </p:nvSpPr>
        <p:spPr>
          <a:xfrm>
            <a:off x="3581400" y="446117"/>
            <a:ext cx="5334000" cy="4229100"/>
          </a:xfrm>
          <a:prstGeom prst="rect">
            <a:avLst/>
          </a:prstGeom>
          <a:solidFill>
            <a:schemeClr val="accent6">
              <a:lumMod val="75000"/>
              <a:alpha val="41000"/>
            </a:schemeClr>
          </a:solidFill>
          <a:effectLst>
            <a:innerShdw blurRad="114300">
              <a:prstClr val="black"/>
            </a:innerShdw>
            <a:softEdge rad="127000"/>
          </a:effec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rebuchet MS" panose="020B0603020202020204" pitchFamily="34" charset="0"/>
              <a:ea typeface="+mj-ea"/>
              <a:cs typeface="Sakkal Majalla" panose="02000000000000000000" pitchFamily="2" charset="-7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rebuchet MS" panose="020B0603020202020204" pitchFamily="34" charset="0"/>
                <a:ea typeface="+mj-ea"/>
                <a:cs typeface="Sakkal Majalla" panose="02000000000000000000" pitchFamily="2" charset="-78"/>
              </a:rPr>
              <a:t>Experience has taught me that any individual’s success is most often influenced by the leadership provided.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rebuchet MS" panose="020B0603020202020204" pitchFamily="34" charset="0"/>
              <a:ea typeface="+mj-ea"/>
              <a:cs typeface="Sakkal Majalla" panose="02000000000000000000" pitchFamily="2" charset="-7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rebuchet MS" panose="020B0603020202020204" pitchFamily="34" charset="0"/>
                <a:ea typeface="+mj-ea"/>
                <a:cs typeface="Sakkal Majalla" panose="02000000000000000000" pitchFamily="2" charset="-78"/>
              </a:rPr>
              <a:t>When you lead, be mindful of what you put into motion!</a:t>
            </a:r>
            <a:endParaRPr kumimoji="0" lang="en-US"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rebuchet MS" panose="020B0603020202020204" pitchFamily="34" charset="0"/>
              <a:ea typeface="+mj-ea"/>
              <a:cs typeface="+mj-cs"/>
            </a:endParaRPr>
          </a:p>
        </p:txBody>
      </p:sp>
    </p:spTree>
    <p:extLst>
      <p:ext uri="{BB962C8B-B14F-4D97-AF65-F5344CB8AC3E}">
        <p14:creationId xmlns:p14="http://schemas.microsoft.com/office/powerpoint/2010/main" val="14438623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ee the source image"/>
          <p:cNvPicPr>
            <a:picLocks noChangeAspect="1" noChangeArrowheads="1"/>
          </p:cNvPicPr>
          <p:nvPr/>
        </p:nvPicPr>
        <p:blipFill rotWithShape="1">
          <a:blip r:embed="rId2">
            <a:extLst>
              <a:ext uri="{28A0092B-C50C-407E-A947-70E740481C1C}">
                <a14:useLocalDpi xmlns:a14="http://schemas.microsoft.com/office/drawing/2010/main" val="0"/>
              </a:ext>
            </a:extLst>
          </a:blip>
          <a:srcRect t="23378" b="24740"/>
          <a:stretch/>
        </p:blipFill>
        <p:spPr bwMode="auto">
          <a:xfrm>
            <a:off x="0" y="-6927"/>
            <a:ext cx="9144000" cy="234834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85750" y="2286013"/>
            <a:ext cx="8572500" cy="261610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Sakkal Majalla" panose="02000000000000000000" pitchFamily="2" charset="-78"/>
              </a:rPr>
              <a:t>Goal setting sets up the motivation for recognition.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Sakkal Majalla" panose="02000000000000000000" pitchFamily="2" charset="-78"/>
              </a:rPr>
              <a:t>Think meritocracy...the right performance counts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Sakkal Majalla" panose="02000000000000000000" pitchFamily="2" charset="-78"/>
              </a:rPr>
              <a:t>Remember the “compounding effect”.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Sakkal Majalla" panose="02000000000000000000" pitchFamily="2" charset="-7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504D">
                    <a:lumMod val="75000"/>
                  </a:srgbClr>
                </a:solidFill>
                <a:effectLst/>
                <a:uLnTx/>
                <a:uFillTx/>
                <a:latin typeface="Trebuchet MS" panose="020B0603020202020204" pitchFamily="34" charset="0"/>
                <a:ea typeface="+mn-ea"/>
                <a:cs typeface="Sakkal Majalla" panose="02000000000000000000" pitchFamily="2" charset="-78"/>
              </a:rPr>
              <a:t>“To achieve wealth in a business, always look                                                     for the multiplier”.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504D">
                    <a:lumMod val="75000"/>
                  </a:srgbClr>
                </a:solidFill>
                <a:effectLst/>
                <a:uLnTx/>
                <a:uFillTx/>
                <a:latin typeface="Trebuchet MS" panose="020B0603020202020204" pitchFamily="34" charset="0"/>
                <a:ea typeface="+mn-ea"/>
                <a:cs typeface="Sakkal Majalla" panose="02000000000000000000" pitchFamily="2" charset="-78"/>
              </a:rPr>
              <a:t>				- Paul J Meyers</a:t>
            </a:r>
            <a:endParaRPr kumimoji="0" lang="en-US" sz="4000" b="0" i="0" u="none" strike="noStrike" kern="1200" cap="none" spc="0" normalizeH="0" baseline="0" noProof="0" dirty="0">
              <a:ln>
                <a:noFill/>
              </a:ln>
              <a:solidFill>
                <a:srgbClr val="C0504D">
                  <a:lumMod val="75000"/>
                </a:srgbClr>
              </a:solidFill>
              <a:effectLst/>
              <a:uLnTx/>
              <a:uFillTx/>
              <a:latin typeface="Trebuchet MS" panose="020B0603020202020204" pitchFamily="34" charset="0"/>
              <a:ea typeface="+mn-ea"/>
              <a:cs typeface="+mn-cs"/>
            </a:endParaRPr>
          </a:p>
        </p:txBody>
      </p:sp>
      <p:pic>
        <p:nvPicPr>
          <p:cNvPr id="20484" name="Picture 4" descr="Image result for paul j mey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3724540"/>
            <a:ext cx="1661160" cy="130302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12042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Title 3"/>
          <p:cNvSpPr txBox="1">
            <a:spLocks/>
          </p:cNvSpPr>
          <p:nvPr/>
        </p:nvSpPr>
        <p:spPr>
          <a:xfrm>
            <a:off x="609600" y="1100138"/>
            <a:ext cx="7467600" cy="158591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pitchFamily="34" charset="0"/>
                <a:ea typeface="+mj-ea"/>
                <a:cs typeface="Sakkal Majalla" panose="02000000000000000000" pitchFamily="2" charset="-78"/>
              </a:rPr>
              <a:t>be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pitchFamily="34" charset="0"/>
                <a:ea typeface="+mj-ea"/>
                <a:cs typeface="Sakkal Majalla" panose="02000000000000000000" pitchFamily="2" charset="-78"/>
              </a:rPr>
              <a:t>	</a:t>
            </a:r>
            <a:r>
              <a:rPr kumimoji="0" lang="en-US" sz="8000" b="1" i="0" u="none" strike="noStrike" kern="1200" cap="none" spc="0" normalizeH="0" baseline="0" noProof="0" dirty="0">
                <a:ln>
                  <a:noFill/>
                </a:ln>
                <a:solidFill>
                  <a:prstClr val="white"/>
                </a:solidFill>
                <a:effectLst>
                  <a:glow rad="139700">
                    <a:srgbClr val="C0504D">
                      <a:satMod val="175000"/>
                      <a:alpha val="40000"/>
                    </a:srgbClr>
                  </a:glow>
                  <a:outerShdw blurRad="38100" dist="38100" dir="2700000" algn="tl">
                    <a:srgbClr val="000000">
                      <a:alpha val="43137"/>
                    </a:srgbClr>
                  </a:outerShdw>
                </a:effectLst>
                <a:uLnTx/>
                <a:uFillTx/>
                <a:latin typeface="Trebuchet MS" panose="020B0603020202020204" pitchFamily="34" charset="0"/>
                <a:ea typeface="+mj-ea"/>
                <a:cs typeface="Sakkal Majalla" panose="02000000000000000000" pitchFamily="2" charset="-78"/>
              </a:rPr>
              <a:t>INFLUENCER</a:t>
            </a:r>
            <a:endPar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pitchFamily="34" charset="0"/>
              <a:ea typeface="+mj-ea"/>
              <a:cs typeface="+mj-cs"/>
            </a:endParaRPr>
          </a:p>
        </p:txBody>
      </p:sp>
    </p:spTree>
    <p:extLst>
      <p:ext uri="{BB962C8B-B14F-4D97-AF65-F5344CB8AC3E}">
        <p14:creationId xmlns:p14="http://schemas.microsoft.com/office/powerpoint/2010/main" val="342108264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2" name="Rectangle 1"/>
          <p:cNvSpPr/>
          <p:nvPr/>
        </p:nvSpPr>
        <p:spPr>
          <a:xfrm>
            <a:off x="0" y="0"/>
            <a:ext cx="9220200" cy="5143500"/>
          </a:xfrm>
          <a:prstGeom prst="rect">
            <a:avLst/>
          </a:prstGeom>
          <a:solidFill>
            <a:schemeClr val="tx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akkal Majalla" panose="02000000000000000000" pitchFamily="2" charset="-78"/>
              <a:ea typeface="+mn-ea"/>
              <a:cs typeface="+mn-cs"/>
            </a:endParaRPr>
          </a:p>
        </p:txBody>
      </p:sp>
      <p:sp>
        <p:nvSpPr>
          <p:cNvPr id="3" name="TextBox 2"/>
          <p:cNvSpPr txBox="1"/>
          <p:nvPr/>
        </p:nvSpPr>
        <p:spPr>
          <a:xfrm>
            <a:off x="533400" y="361950"/>
            <a:ext cx="7924800" cy="38472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glow rad="101600">
                    <a:srgbClr val="C0504D">
                      <a:satMod val="175000"/>
                      <a:alpha val="40000"/>
                    </a:srgbClr>
                  </a:glow>
                  <a:outerShdw blurRad="63500" dir="3600000" algn="tl" rotWithShape="0">
                    <a:srgbClr val="000000">
                      <a:alpha val="70000"/>
                    </a:srgbClr>
                  </a:outerShdw>
                </a:effectLst>
                <a:uLnTx/>
                <a:uFillTx/>
                <a:latin typeface="Trebuchet MS" panose="020B0603020202020204" pitchFamily="34" charset="0"/>
                <a:ea typeface="+mn-ea"/>
                <a:cs typeface="+mn-cs"/>
              </a:rPr>
              <a:t>Leave everything better than you found it.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w="18415" cmpd="sng">
                <a:solidFill>
                  <a:srgbClr val="FFFFFF"/>
                </a:solidFill>
                <a:prstDash val="solid"/>
              </a:ln>
              <a:solidFill>
                <a:srgbClr val="FFFFFF"/>
              </a:solidFill>
              <a:effectLst>
                <a:glow rad="101600">
                  <a:srgbClr val="C0504D">
                    <a:satMod val="175000"/>
                    <a:alpha val="40000"/>
                  </a:srgbClr>
                </a:glow>
                <a:outerShdw blurRad="63500" dir="3600000" algn="tl" rotWithShape="0">
                  <a:srgbClr val="000000">
                    <a:alpha val="70000"/>
                  </a:srgbClr>
                </a:outerShdw>
              </a:effectLst>
              <a:uLnTx/>
              <a:uFillTx/>
              <a:latin typeface="Trebuchet MS" panose="020B06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glow rad="101600">
                    <a:srgbClr val="C0504D">
                      <a:satMod val="175000"/>
                      <a:alpha val="40000"/>
                    </a:srgbClr>
                  </a:glow>
                  <a:outerShdw blurRad="63500" dir="3600000" algn="tl" rotWithShape="0">
                    <a:srgbClr val="000000">
                      <a:alpha val="70000"/>
                    </a:srgbClr>
                  </a:outerShdw>
                </a:effectLst>
                <a:uLnTx/>
                <a:uFillTx/>
                <a:latin typeface="Trebuchet MS" panose="020B0603020202020204" pitchFamily="34" charset="0"/>
                <a:ea typeface="+mn-ea"/>
                <a:cs typeface="+mn-cs"/>
              </a:rPr>
              <a:t>Be a </a:t>
            </a:r>
            <a:r>
              <a:rPr kumimoji="0" lang="en-US" sz="4400" b="0" i="0" u="none" strike="noStrike" kern="1200" cap="none" spc="0" normalizeH="0" baseline="0" noProof="0" dirty="0" smtClean="0">
                <a:ln w="18415" cmpd="sng">
                  <a:solidFill>
                    <a:srgbClr val="FFFFFF"/>
                  </a:solidFill>
                  <a:prstDash val="solid"/>
                </a:ln>
                <a:solidFill>
                  <a:srgbClr val="FFFFFF"/>
                </a:solidFill>
                <a:effectLst>
                  <a:glow rad="101600">
                    <a:srgbClr val="C0504D">
                      <a:satMod val="175000"/>
                      <a:alpha val="40000"/>
                    </a:srgbClr>
                  </a:glow>
                  <a:outerShdw blurRad="63500" dir="3600000" algn="tl" rotWithShape="0">
                    <a:srgbClr val="000000">
                      <a:alpha val="70000"/>
                    </a:srgbClr>
                  </a:outerShdw>
                </a:effectLst>
                <a:uLnTx/>
                <a:uFillTx/>
                <a:latin typeface="Trebuchet MS" panose="020B0603020202020204" pitchFamily="34" charset="0"/>
                <a:ea typeface="+mn-ea"/>
                <a:cs typeface="+mn-cs"/>
              </a:rPr>
              <a:t>GIVER</a:t>
            </a:r>
            <a:r>
              <a:rPr kumimoji="0" lang="en-US" sz="4000" b="0" i="0" u="none" strike="noStrike" kern="1200" cap="none" spc="0" normalizeH="0" baseline="0" noProof="0" dirty="0" smtClean="0">
                <a:ln w="18415" cmpd="sng">
                  <a:solidFill>
                    <a:srgbClr val="FFFFFF"/>
                  </a:solidFill>
                  <a:prstDash val="solid"/>
                </a:ln>
                <a:solidFill>
                  <a:srgbClr val="FFFFFF"/>
                </a:solidFill>
                <a:effectLst>
                  <a:glow rad="101600">
                    <a:srgbClr val="C0504D">
                      <a:satMod val="175000"/>
                      <a:alpha val="40000"/>
                    </a:srgbClr>
                  </a:glow>
                  <a:outerShdw blurRad="63500" dir="3600000" algn="tl" rotWithShape="0">
                    <a:srgbClr val="000000">
                      <a:alpha val="70000"/>
                    </a:srgbClr>
                  </a:outerShdw>
                </a:effectLst>
                <a:uLnTx/>
                <a:uFillTx/>
                <a:latin typeface="Trebuchet MS" panose="020B0603020202020204" pitchFamily="34" charset="0"/>
                <a:ea typeface="+mn-ea"/>
                <a:cs typeface="+mn-cs"/>
              </a:rPr>
              <a:t>.</a:t>
            </a:r>
            <a:endParaRPr kumimoji="0" lang="en-US" sz="4000" b="0" i="0" u="none" strike="noStrike" kern="1200" cap="none" spc="0" normalizeH="0" baseline="0" noProof="0" dirty="0">
              <a:ln w="18415" cmpd="sng">
                <a:solidFill>
                  <a:srgbClr val="FFFFFF"/>
                </a:solidFill>
                <a:prstDash val="solid"/>
              </a:ln>
              <a:solidFill>
                <a:srgbClr val="FFFFFF"/>
              </a:solidFill>
              <a:effectLst>
                <a:glow rad="101600">
                  <a:srgbClr val="C0504D">
                    <a:satMod val="175000"/>
                    <a:alpha val="40000"/>
                  </a:srgbClr>
                </a:glow>
                <a:outerShdw blurRad="63500" dir="3600000" algn="tl" rotWithShape="0">
                  <a:srgbClr val="000000">
                    <a:alpha val="70000"/>
                  </a:srgbClr>
                </a:outerShdw>
              </a:effectLst>
              <a:uLnTx/>
              <a:uFillTx/>
              <a:latin typeface="Trebuchet MS" panose="020B06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w="18415" cmpd="sng">
                <a:solidFill>
                  <a:srgbClr val="FFFFFF"/>
                </a:solidFill>
                <a:prstDash val="solid"/>
              </a:ln>
              <a:solidFill>
                <a:srgbClr val="FFFFFF"/>
              </a:solidFill>
              <a:effectLst>
                <a:glow rad="101600">
                  <a:srgbClr val="C0504D">
                    <a:satMod val="175000"/>
                    <a:alpha val="40000"/>
                  </a:srgbClr>
                </a:glow>
                <a:outerShdw blurRad="63500" dir="3600000" algn="tl" rotWithShape="0">
                  <a:srgbClr val="000000">
                    <a:alpha val="70000"/>
                  </a:srgbClr>
                </a:outerShdw>
              </a:effectLst>
              <a:uLnTx/>
              <a:uFillTx/>
              <a:latin typeface="Trebuchet MS" panose="020B06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glow rad="101600">
                    <a:srgbClr val="C0504D">
                      <a:satMod val="175000"/>
                      <a:alpha val="40000"/>
                    </a:srgbClr>
                  </a:glow>
                  <a:outerShdw blurRad="63500" dir="3600000" algn="tl" rotWithShape="0">
                    <a:srgbClr val="000000">
                      <a:alpha val="70000"/>
                    </a:srgbClr>
                  </a:outerShdw>
                </a:effectLst>
                <a:uLnTx/>
                <a:uFillTx/>
                <a:latin typeface="Trebuchet MS" panose="020B0603020202020204" pitchFamily="34" charset="0"/>
                <a:ea typeface="+mn-ea"/>
                <a:cs typeface="+mn-cs"/>
              </a:rPr>
              <a:t>Make a strong first impression.</a:t>
            </a:r>
          </a:p>
        </p:txBody>
      </p:sp>
    </p:spTree>
    <p:extLst>
      <p:ext uri="{BB962C8B-B14F-4D97-AF65-F5344CB8AC3E}">
        <p14:creationId xmlns:p14="http://schemas.microsoft.com/office/powerpoint/2010/main" val="262662418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colorTemperature colorTemp="4700"/>
                    </a14:imgEffect>
                    <a14:imgEffect>
                      <a14:saturation sat="0"/>
                    </a14:imgEffect>
                  </a14:imgLayer>
                </a14:imgProps>
              </a:ext>
            </a:extLst>
          </a:blip>
          <a:srcRect/>
          <a:stretch>
            <a:fillRect l="-6000" r="-6000"/>
          </a:stretch>
        </a:blipFill>
        <a:effectLst/>
      </p:bgPr>
    </p:bg>
    <p:spTree>
      <p:nvGrpSpPr>
        <p:cNvPr id="1" name=""/>
        <p:cNvGrpSpPr/>
        <p:nvPr/>
      </p:nvGrpSpPr>
      <p:grpSpPr>
        <a:xfrm>
          <a:off x="0" y="0"/>
          <a:ext cx="0" cy="0"/>
          <a:chOff x="0" y="0"/>
          <a:chExt cx="0" cy="0"/>
        </a:xfrm>
      </p:grpSpPr>
      <p:sp>
        <p:nvSpPr>
          <p:cNvPr id="3" name="Rectangle 2"/>
          <p:cNvSpPr/>
          <p:nvPr/>
        </p:nvSpPr>
        <p:spPr>
          <a:xfrm>
            <a:off x="4419600" y="0"/>
            <a:ext cx="4724400" cy="5143500"/>
          </a:xfrm>
          <a:prstGeom prst="rect">
            <a:avLst/>
          </a:prstGeom>
          <a:solidFill>
            <a:schemeClr val="bg1">
              <a:lumMod val="95000"/>
              <a:alpha val="31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akkal Majalla" panose="02000000000000000000" pitchFamily="2" charset="-78"/>
              <a:ea typeface="+mn-ea"/>
              <a:cs typeface="+mn-cs"/>
            </a:endParaRPr>
          </a:p>
        </p:txBody>
      </p:sp>
      <p:sp>
        <p:nvSpPr>
          <p:cNvPr id="2" name="TextBox 1"/>
          <p:cNvSpPr txBox="1"/>
          <p:nvPr/>
        </p:nvSpPr>
        <p:spPr>
          <a:xfrm>
            <a:off x="4572000" y="336411"/>
            <a:ext cx="4495800" cy="421653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w="18415" cmpd="sng">
                  <a:solidFill>
                    <a:srgbClr val="FFFFFF"/>
                  </a:solidFill>
                  <a:prstDash val="solid"/>
                </a:ln>
                <a:solidFill>
                  <a:srgbClr val="FFFFFF"/>
                </a:solidFill>
                <a:effectLst>
                  <a:glow rad="101600">
                    <a:srgbClr val="C0504D">
                      <a:satMod val="175000"/>
                      <a:alpha val="40000"/>
                    </a:srgbClr>
                  </a:glow>
                  <a:outerShdw blurRad="63500" dir="3600000" algn="tl" rotWithShape="0">
                    <a:srgbClr val="000000">
                      <a:alpha val="70000"/>
                    </a:srgbClr>
                  </a:outerShdw>
                </a:effectLst>
                <a:uLnTx/>
                <a:uFillTx/>
                <a:latin typeface="Trebuchet MS" panose="020B0603020202020204" pitchFamily="34" charset="0"/>
                <a:ea typeface="+mn-ea"/>
                <a:cs typeface="+mn-cs"/>
              </a:rPr>
              <a:t>FAILURE </a:t>
            </a:r>
            <a:r>
              <a:rPr kumimoji="0" lang="en-US" sz="2400" b="0" i="0" u="none" strike="noStrike" kern="1200" cap="none" spc="0" normalizeH="0" baseline="0" noProof="0" dirty="0">
                <a:ln w="18415" cmpd="sng">
                  <a:solidFill>
                    <a:srgbClr val="FFFFFF"/>
                  </a:solidFill>
                  <a:prstDash val="solid"/>
                </a:ln>
                <a:solidFill>
                  <a:srgbClr val="FFFFFF"/>
                </a:solidFill>
                <a:effectLst>
                  <a:glow rad="101600">
                    <a:srgbClr val="C0504D">
                      <a:satMod val="175000"/>
                      <a:alpha val="40000"/>
                    </a:srgbClr>
                  </a:glow>
                  <a:outerShdw blurRad="63500" dir="3600000" algn="tl" rotWithShape="0">
                    <a:srgbClr val="000000">
                      <a:alpha val="70000"/>
                    </a:srgbClr>
                  </a:outerShdw>
                </a:effectLst>
                <a:uLnTx/>
                <a:uFillTx/>
                <a:latin typeface="Trebuchet MS" panose="020B0603020202020204" pitchFamily="34" charset="0"/>
                <a:ea typeface="+mn-ea"/>
                <a:cs typeface="+mn-cs"/>
              </a:rPr>
              <a:t>and </a:t>
            </a:r>
            <a:r>
              <a:rPr kumimoji="0" lang="en-US" sz="3200" b="0" i="0" u="none" strike="noStrike" kern="1200" cap="none" spc="0" normalizeH="0" baseline="0" noProof="0" dirty="0">
                <a:ln w="18415" cmpd="sng">
                  <a:solidFill>
                    <a:srgbClr val="FFFFFF"/>
                  </a:solidFill>
                  <a:prstDash val="solid"/>
                </a:ln>
                <a:solidFill>
                  <a:srgbClr val="FFFFFF"/>
                </a:solidFill>
                <a:effectLst>
                  <a:glow rad="101600">
                    <a:srgbClr val="C0504D">
                      <a:satMod val="175000"/>
                      <a:alpha val="40000"/>
                    </a:srgbClr>
                  </a:glow>
                  <a:outerShdw blurRad="63500" dir="3600000" algn="tl" rotWithShape="0">
                    <a:srgbClr val="000000">
                      <a:alpha val="70000"/>
                    </a:srgbClr>
                  </a:outerShdw>
                </a:effectLst>
                <a:uLnTx/>
                <a:uFillTx/>
                <a:latin typeface="Trebuchet MS" panose="020B0603020202020204" pitchFamily="34" charset="0"/>
                <a:ea typeface="+mn-ea"/>
                <a:cs typeface="+mn-cs"/>
              </a:rPr>
              <a:t>DISAPPOINTMENT                         </a:t>
            </a:r>
            <a:r>
              <a:rPr kumimoji="0" lang="en-US" sz="2400" b="0" i="0" u="none" strike="noStrike" kern="1200" cap="none" spc="0" normalizeH="0" baseline="0" noProof="0" dirty="0">
                <a:ln w="18415" cmpd="sng">
                  <a:solidFill>
                    <a:srgbClr val="FFFFFF"/>
                  </a:solidFill>
                  <a:prstDash val="solid"/>
                </a:ln>
                <a:solidFill>
                  <a:srgbClr val="FFFFFF"/>
                </a:solidFill>
                <a:effectLst>
                  <a:glow rad="101600">
                    <a:prstClr val="black">
                      <a:alpha val="60000"/>
                    </a:prstClr>
                  </a:glow>
                  <a:outerShdw blurRad="63500" dir="3600000" algn="tl" rotWithShape="0">
                    <a:srgbClr val="000000">
                      <a:alpha val="70000"/>
                    </a:srgbClr>
                  </a:outerShdw>
                </a:effectLst>
                <a:uLnTx/>
                <a:uFillTx/>
                <a:latin typeface="Trebuchet MS" panose="020B0603020202020204" pitchFamily="34" charset="0"/>
                <a:ea typeface="+mn-ea"/>
                <a:cs typeface="+mn-cs"/>
              </a:rPr>
              <a:t>are two of the MOST USEFUL resources for an entrepreneur.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w="18415" cmpd="sng">
                <a:solidFill>
                  <a:srgbClr val="FFFFFF"/>
                </a:solidFill>
                <a:prstDash val="solid"/>
              </a:ln>
              <a:solidFill>
                <a:srgbClr val="FFFFFF"/>
              </a:solidFill>
              <a:effectLst>
                <a:glow rad="101600">
                  <a:prstClr val="black">
                    <a:alpha val="60000"/>
                  </a:prstClr>
                </a:glow>
                <a:outerShdw blurRad="63500" dir="3600000" algn="tl" rotWithShape="0">
                  <a:srgbClr val="000000">
                    <a:alpha val="70000"/>
                  </a:srgbClr>
                </a:outerShdw>
              </a:effectLst>
              <a:uLnTx/>
              <a:uFillTx/>
              <a:latin typeface="Trebuchet MS" panose="020B0603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w="18415" cmpd="sng">
                  <a:solidFill>
                    <a:srgbClr val="FFFFFF"/>
                  </a:solidFill>
                  <a:prstDash val="solid"/>
                </a:ln>
                <a:solidFill>
                  <a:srgbClr val="FFFFFF"/>
                </a:solidFill>
                <a:effectLst>
                  <a:glow rad="101600">
                    <a:prstClr val="black">
                      <a:alpha val="60000"/>
                    </a:prstClr>
                  </a:glow>
                  <a:outerShdw blurRad="63500" dir="3600000" algn="tl" rotWithShape="0">
                    <a:srgbClr val="000000">
                      <a:alpha val="70000"/>
                    </a:srgbClr>
                  </a:outerShdw>
                </a:effectLst>
                <a:uLnTx/>
                <a:uFillTx/>
                <a:latin typeface="Trebuchet MS" panose="020B0603020202020204" pitchFamily="34" charset="0"/>
                <a:ea typeface="+mn-ea"/>
                <a:cs typeface="+mn-cs"/>
              </a:rPr>
              <a:t>Why, besides the lessons and experiences? These take you to a crossroad where choices are essential to move forward.</a:t>
            </a:r>
          </a:p>
        </p:txBody>
      </p:sp>
    </p:spTree>
    <p:extLst>
      <p:ext uri="{BB962C8B-B14F-4D97-AF65-F5344CB8AC3E}">
        <p14:creationId xmlns:p14="http://schemas.microsoft.com/office/powerpoint/2010/main" val="58748584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grow your organization"/>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2875"/>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0" y="2114551"/>
            <a:ext cx="9220200" cy="304280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43000" y="285750"/>
            <a:ext cx="6858000" cy="20005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Your organization can </a:t>
            </a:r>
            <a:r>
              <a:rPr kumimoji="0" lang="en-US" sz="4400" b="1" i="0" u="none" strike="noStrike" kern="1200" cap="none" spc="0" normalizeH="0" baseline="0" noProof="0" dirty="0">
                <a:ln>
                  <a:noFill/>
                </a:ln>
                <a:solidFill>
                  <a:srgbClr val="C00000"/>
                </a:solidFill>
                <a:effectLst/>
                <a:uLnTx/>
                <a:uFillTx/>
                <a:latin typeface="Trebuchet MS" panose="020B0603020202020204" pitchFamily="34" charset="0"/>
                <a:ea typeface="+mn-ea"/>
                <a:cs typeface="+mn-cs"/>
              </a:rPr>
              <a:t>GROW</a:t>
            </a:r>
            <a:r>
              <a:rPr kumimoji="0" lang="en-US" sz="44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t>
            </a:r>
            <a:r>
              <a:rPr kumimoji="0" lang="en-US" sz="4000" b="1"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only to the extent that you do!</a:t>
            </a:r>
          </a:p>
        </p:txBody>
      </p:sp>
    </p:spTree>
    <p:extLst>
      <p:ext uri="{BB962C8B-B14F-4D97-AF65-F5344CB8AC3E}">
        <p14:creationId xmlns:p14="http://schemas.microsoft.com/office/powerpoint/2010/main" val="1592983380"/>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4648200" cy="5143500"/>
          </a:xfrm>
          <a:prstGeom prst="rect">
            <a:avLst/>
          </a:prstGeom>
          <a:solidFill>
            <a:srgbClr val="99003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Content Placeholder 6"/>
          <p:cNvSpPr>
            <a:spLocks noGrp="1"/>
          </p:cNvSpPr>
          <p:nvPr>
            <p:ph sz="half" idx="2"/>
          </p:nvPr>
        </p:nvSpPr>
        <p:spPr>
          <a:xfrm>
            <a:off x="4724400" y="819150"/>
            <a:ext cx="4038600" cy="3394472"/>
          </a:xfrm>
        </p:spPr>
        <p:txBody>
          <a:bodyPr>
            <a:normAutofit fontScale="92500" lnSpcReduction="10000"/>
          </a:bodyPr>
          <a:lstStyle/>
          <a:p>
            <a:r>
              <a:rPr lang="en-US" b="1" dirty="0">
                <a:latin typeface="+mj-lt"/>
                <a:cs typeface="Sakkal Majalla" panose="02000000000000000000" pitchFamily="2" charset="-78"/>
              </a:rPr>
              <a:t>Purchase 3 tickets to the next </a:t>
            </a:r>
            <a:r>
              <a:rPr lang="en-US" b="1" dirty="0" err="1">
                <a:latin typeface="+mj-lt"/>
                <a:cs typeface="Sakkal Majalla" panose="02000000000000000000" pitchFamily="2" charset="-78"/>
              </a:rPr>
              <a:t>GMTSS</a:t>
            </a:r>
            <a:r>
              <a:rPr lang="en-US" b="1" dirty="0">
                <a:latin typeface="+mj-lt"/>
                <a:cs typeface="Sakkal Majalla" panose="02000000000000000000" pitchFamily="2" charset="-78"/>
              </a:rPr>
              <a:t> Event</a:t>
            </a:r>
          </a:p>
          <a:p>
            <a:r>
              <a:rPr lang="en-US" b="1" dirty="0">
                <a:latin typeface="+mj-lt"/>
                <a:cs typeface="Sakkal Majalla" panose="02000000000000000000" pitchFamily="2" charset="-78"/>
              </a:rPr>
              <a:t>Sell and personally use 500 BV</a:t>
            </a:r>
          </a:p>
          <a:p>
            <a:r>
              <a:rPr lang="en-US" b="1" dirty="0">
                <a:latin typeface="+mj-lt"/>
                <a:cs typeface="Sakkal Majalla" panose="02000000000000000000" pitchFamily="2" charset="-78"/>
              </a:rPr>
              <a:t>Make 4 purchases on Shop.com</a:t>
            </a:r>
          </a:p>
          <a:p>
            <a:r>
              <a:rPr lang="en-US" b="1" dirty="0">
                <a:latin typeface="+mj-lt"/>
                <a:cs typeface="Sakkal Majalla" panose="02000000000000000000" pitchFamily="2" charset="-78"/>
              </a:rPr>
              <a:t>Show the Plan 8 times and follow up</a:t>
            </a:r>
          </a:p>
          <a:p>
            <a:endParaRPr lang="en-US" dirty="0">
              <a:latin typeface="+mj-lt"/>
            </a:endParaRPr>
          </a:p>
        </p:txBody>
      </p:sp>
      <p:sp>
        <p:nvSpPr>
          <p:cNvPr id="8" name="Content Placeholder 7"/>
          <p:cNvSpPr>
            <a:spLocks noGrp="1"/>
          </p:cNvSpPr>
          <p:nvPr>
            <p:ph sz="half" idx="1"/>
          </p:nvPr>
        </p:nvSpPr>
        <p:spPr>
          <a:xfrm>
            <a:off x="304800" y="971550"/>
            <a:ext cx="4038600" cy="3394472"/>
          </a:xfrm>
        </p:spPr>
        <p:txBody>
          <a:bodyPr anchor="ctr">
            <a:normAutofit/>
          </a:bodyPr>
          <a:lstStyle/>
          <a:p>
            <a:pPr marL="0" indent="0" algn="ctr">
              <a:buNone/>
            </a:pP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30-Day Mindset Mentoring</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3565489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2163" name="Rectangle 3"/>
          <p:cNvSpPr>
            <a:spLocks noGrp="1" noChangeArrowheads="1"/>
          </p:cNvSpPr>
          <p:nvPr>
            <p:ph idx="1"/>
          </p:nvPr>
        </p:nvSpPr>
        <p:spPr>
          <a:xfrm>
            <a:off x="2438400" y="2381250"/>
            <a:ext cx="4343400" cy="2628900"/>
          </a:xfrm>
        </p:spPr>
        <p:txBody>
          <a:bodyPr>
            <a:normAutofit fontScale="925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indent="0">
              <a:buClr>
                <a:srgbClr val="000000"/>
              </a:buClr>
              <a:buNone/>
            </a:pPr>
            <a:r>
              <a:rPr lang="en-US" sz="19900" b="1" spc="50" dirty="0">
                <a:ln w="11430"/>
                <a:solidFill>
                  <a:srgbClr val="CC6600"/>
                </a:solidFill>
                <a:effectLst>
                  <a:outerShdw blurRad="76200" dist="50800" dir="5400000" algn="tl" rotWithShape="0">
                    <a:srgbClr val="000000">
                      <a:alpha val="65000"/>
                    </a:srgbClr>
                  </a:outerShdw>
                </a:effectLst>
                <a:latin typeface="Trebuchet MS" pitchFamily="34" charset="0"/>
                <a:cs typeface="Arial" charset="0"/>
              </a:rPr>
              <a:t>E</a:t>
            </a:r>
            <a:r>
              <a:rPr lang="en-US" sz="4000" b="1" spc="50" dirty="0">
                <a:ln w="11430"/>
                <a:solidFill>
                  <a:srgbClr val="CC6600"/>
                </a:solidFill>
                <a:effectLst>
                  <a:outerShdw blurRad="76200" dist="50800" dir="5400000" algn="tl" rotWithShape="0">
                    <a:srgbClr val="000000">
                      <a:alpha val="65000"/>
                    </a:srgbClr>
                  </a:outerShdw>
                </a:effectLst>
                <a:latin typeface="Trebuchet MS" pitchFamily="34" charset="0"/>
                <a:cs typeface="Arial" charset="0"/>
              </a:rPr>
              <a:t>mpower</a:t>
            </a:r>
          </a:p>
          <a:p>
            <a:pPr marL="0" indent="0">
              <a:buClr>
                <a:srgbClr val="000000"/>
              </a:buClr>
              <a:buNone/>
            </a:pPr>
            <a:endParaRPr lang="en-US" sz="32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rebuchet MS" pitchFamily="34" charset="0"/>
              <a:cs typeface="Arial" charset="0"/>
            </a:endParaRPr>
          </a:p>
        </p:txBody>
      </p:sp>
    </p:spTree>
    <p:extLst>
      <p:ext uri="{BB962C8B-B14F-4D97-AF65-F5344CB8AC3E}">
        <p14:creationId xmlns:p14="http://schemas.microsoft.com/office/powerpoint/2010/main" val="239161027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4648200" cy="5143500"/>
          </a:xfrm>
          <a:prstGeom prst="rect">
            <a:avLst/>
          </a:prstGeom>
          <a:solidFill>
            <a:srgbClr val="99003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Content Placeholder 7"/>
          <p:cNvSpPr>
            <a:spLocks noGrp="1"/>
          </p:cNvSpPr>
          <p:nvPr>
            <p:ph sz="half" idx="1"/>
          </p:nvPr>
        </p:nvSpPr>
        <p:spPr>
          <a:xfrm>
            <a:off x="304800" y="819150"/>
            <a:ext cx="4038600" cy="3394472"/>
          </a:xfrm>
        </p:spPr>
        <p:txBody>
          <a:bodyPr anchor="ctr">
            <a:normAutofit/>
          </a:bodyPr>
          <a:lstStyle/>
          <a:p>
            <a:pPr marL="0" indent="0" algn="ctr">
              <a:buNone/>
            </a:pP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WEEKLY UPDATES</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Content Placeholder 7"/>
          <p:cNvSpPr txBox="1">
            <a:spLocks/>
          </p:cNvSpPr>
          <p:nvPr/>
        </p:nvSpPr>
        <p:spPr>
          <a:xfrm>
            <a:off x="4648200" y="929878"/>
            <a:ext cx="4572000" cy="3394472"/>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Sakkal Majalla" panose="02000000000000000000" pitchFamily="2" charset="-78"/>
              </a:rPr>
              <a:t>Business Volume Purchased</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err="1" smtClean="0">
                <a:ln>
                  <a:noFill/>
                </a:ln>
                <a:solidFill>
                  <a:prstClr val="black"/>
                </a:solidFill>
                <a:effectLst/>
                <a:uLnTx/>
                <a:uFillTx/>
                <a:latin typeface="Calibri"/>
                <a:ea typeface="+mn-ea"/>
                <a:cs typeface="Sakkal Majalla" panose="02000000000000000000" pitchFamily="2" charset="-78"/>
              </a:rPr>
              <a:t>Shop.com</a:t>
            </a:r>
            <a:r>
              <a:rPr kumimoji="0" lang="en-US" sz="2400" b="1" i="0" u="none" strike="noStrike" kern="1200" cap="none" spc="0" normalizeH="0" baseline="0" noProof="0" dirty="0" smtClean="0">
                <a:ln>
                  <a:noFill/>
                </a:ln>
                <a:solidFill>
                  <a:prstClr val="black"/>
                </a:solidFill>
                <a:effectLst/>
                <a:uLnTx/>
                <a:uFillTx/>
                <a:latin typeface="Calibri"/>
                <a:ea typeface="+mn-ea"/>
                <a:cs typeface="Sakkal Majalla" panose="02000000000000000000" pitchFamily="2" charset="-78"/>
              </a:rPr>
              <a:t> Purchase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Sakkal Majalla" panose="02000000000000000000" pitchFamily="2" charset="-78"/>
              </a:rPr>
              <a:t>Plan and Prospect Name </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Sakkal Majalla" panose="02000000000000000000" pitchFamily="2" charset="-78"/>
              </a:rPr>
              <a:t>Name/Date/Approach</a:t>
            </a:r>
          </a:p>
          <a:p>
            <a:pPr marL="742950" marR="0" lvl="1" indent="-28575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Sakkal Majalla" panose="02000000000000000000" pitchFamily="2" charset="-78"/>
              </a:rPr>
              <a:t>Interested </a:t>
            </a:r>
            <a:r>
              <a:rPr kumimoji="0" lang="en-US" sz="2400" b="1" i="0" u="none" strike="noStrike" kern="1200" cap="none" spc="0" normalizeH="0" baseline="0" noProof="0" dirty="0">
                <a:ln>
                  <a:noFill/>
                </a:ln>
                <a:solidFill>
                  <a:prstClr val="black"/>
                </a:solidFill>
                <a:effectLst/>
                <a:uLnTx/>
                <a:uFillTx/>
                <a:latin typeface="Calibri"/>
                <a:ea typeface="+mn-ea"/>
                <a:cs typeface="Sakkal Majalla" panose="02000000000000000000" pitchFamily="2" charset="-78"/>
              </a:rPr>
              <a:t>L</a:t>
            </a:r>
            <a:r>
              <a:rPr kumimoji="0" lang="en-US" sz="2400" b="1" i="0" u="none" strike="noStrike" kern="1200" cap="none" spc="0" normalizeH="0" baseline="0" noProof="0" dirty="0" smtClean="0">
                <a:ln>
                  <a:noFill/>
                </a:ln>
                <a:solidFill>
                  <a:prstClr val="black"/>
                </a:solidFill>
                <a:effectLst/>
                <a:uLnTx/>
                <a:uFillTx/>
                <a:latin typeface="Calibri"/>
                <a:ea typeface="+mn-ea"/>
                <a:cs typeface="Sakkal Majalla" panose="02000000000000000000" pitchFamily="2" charset="-78"/>
              </a:rPr>
              <a:t>evel (1-5)</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Sakkal Majalla" panose="02000000000000000000" pitchFamily="2" charset="-78"/>
              </a:rPr>
              <a:t>What Follow Up</a:t>
            </a:r>
            <a:endParaRPr kumimoji="0" lang="en-US" sz="2400" b="1" i="0" u="none" strike="noStrike" kern="1200" cap="none" spc="0" normalizeH="0" baseline="0" noProof="0" dirty="0">
              <a:ln>
                <a:noFill/>
              </a:ln>
              <a:solidFill>
                <a:prstClr val="black"/>
              </a:solidFill>
              <a:effectLst/>
              <a:uLnTx/>
              <a:uFillTx/>
              <a:latin typeface="Calibri"/>
              <a:ea typeface="+mn-ea"/>
              <a:cs typeface="Sakkal Majalla" panose="02000000000000000000" pitchFamily="2" charset="-78"/>
            </a:endParaRPr>
          </a:p>
        </p:txBody>
      </p:sp>
    </p:spTree>
    <p:extLst>
      <p:ext uri="{BB962C8B-B14F-4D97-AF65-F5344CB8AC3E}">
        <p14:creationId xmlns:p14="http://schemas.microsoft.com/office/powerpoint/2010/main" val="353407982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4648200" cy="5143500"/>
          </a:xfrm>
          <a:prstGeom prst="rect">
            <a:avLst/>
          </a:prstGeom>
          <a:solidFill>
            <a:srgbClr val="99003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Content Placeholder 7"/>
          <p:cNvSpPr>
            <a:spLocks noGrp="1"/>
          </p:cNvSpPr>
          <p:nvPr>
            <p:ph sz="half" idx="1"/>
          </p:nvPr>
        </p:nvSpPr>
        <p:spPr>
          <a:xfrm>
            <a:off x="304800" y="819150"/>
            <a:ext cx="4038600" cy="3394472"/>
          </a:xfrm>
        </p:spPr>
        <p:txBody>
          <a:bodyPr anchor="ctr">
            <a:normAutofit/>
          </a:bodyPr>
          <a:lstStyle/>
          <a:p>
            <a:pPr marL="0" indent="0" algn="ctr">
              <a:buNone/>
            </a:pP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DAILY TRAINING TOPICS</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Content Placeholder 7"/>
          <p:cNvSpPr txBox="1">
            <a:spLocks/>
          </p:cNvSpPr>
          <p:nvPr/>
        </p:nvSpPr>
        <p:spPr>
          <a:xfrm>
            <a:off x="4724400" y="590550"/>
            <a:ext cx="4572000" cy="39624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Sakkal Majalla" panose="02000000000000000000" pitchFamily="2" charset="-78"/>
              </a:rPr>
              <a:t>What do you want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Sakkal Majalla" panose="02000000000000000000" pitchFamily="2" charset="-78"/>
              </a:rPr>
              <a:t>Why do you want it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Sakkal Majalla" panose="02000000000000000000" pitchFamily="2" charset="-78"/>
              </a:rPr>
              <a:t>Vetting your vision</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Sakkal Majalla" panose="02000000000000000000" pitchFamily="2" charset="-78"/>
              </a:rPr>
              <a:t>Results producing activities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Sakkal Majalla" panose="02000000000000000000" pitchFamily="2" charset="-78"/>
              </a:rPr>
              <a:t>Keeping your energy high</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Sakkal Majalla" panose="02000000000000000000" pitchFamily="2" charset="-78"/>
              </a:rPr>
              <a:t>Names list strategy</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Sakkal Majalla" panose="02000000000000000000" pitchFamily="2" charset="-78"/>
              </a:rPr>
              <a:t>Time management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Sakkal Majalla" panose="02000000000000000000" pitchFamily="2" charset="-78"/>
              </a:rPr>
              <a:t>Ways to show The Plan</a:t>
            </a:r>
          </a:p>
        </p:txBody>
      </p:sp>
    </p:spTree>
    <p:extLst>
      <p:ext uri="{BB962C8B-B14F-4D97-AF65-F5344CB8AC3E}">
        <p14:creationId xmlns:p14="http://schemas.microsoft.com/office/powerpoint/2010/main" val="556268714"/>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4648200" cy="5143500"/>
          </a:xfrm>
          <a:prstGeom prst="rect">
            <a:avLst/>
          </a:prstGeom>
          <a:solidFill>
            <a:srgbClr val="99003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Content Placeholder 7"/>
          <p:cNvSpPr>
            <a:spLocks noGrp="1"/>
          </p:cNvSpPr>
          <p:nvPr>
            <p:ph sz="half" idx="1"/>
          </p:nvPr>
        </p:nvSpPr>
        <p:spPr>
          <a:xfrm>
            <a:off x="304800" y="819150"/>
            <a:ext cx="4038600" cy="3394472"/>
          </a:xfrm>
        </p:spPr>
        <p:txBody>
          <a:bodyPr anchor="ctr">
            <a:normAutofit/>
          </a:bodyPr>
          <a:lstStyle/>
          <a:p>
            <a:pPr marL="0" indent="0" algn="ctr">
              <a:buNone/>
            </a:pP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MONTHLY TRAINING TOPICS</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5" name="Content Placeholder 7"/>
          <p:cNvSpPr txBox="1">
            <a:spLocks/>
          </p:cNvSpPr>
          <p:nvPr/>
        </p:nvSpPr>
        <p:spPr>
          <a:xfrm>
            <a:off x="4724400" y="590550"/>
            <a:ext cx="3962400" cy="39624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Sakkal Majalla" panose="02000000000000000000" pitchFamily="2" charset="-78"/>
              </a:rPr>
              <a:t>Turning a conversation into an approach</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Sakkal Majalla" panose="02000000000000000000" pitchFamily="2" charset="-78"/>
              </a:rPr>
              <a:t>Follow up with a prospect-interested / not interested</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Sakkal Majalla" panose="02000000000000000000" pitchFamily="2" charset="-78"/>
              </a:rPr>
              <a:t>Measure, Monitor, Adjust and Control</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Sakkal Majalla" panose="02000000000000000000" pitchFamily="2" charset="-78"/>
              </a:rPr>
              <a:t>How to ask for the money</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Sakkal Majalla" panose="02000000000000000000" pitchFamily="2" charset="-78"/>
              </a:rPr>
              <a:t>Impact selling</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Sakkal Majalla" panose="02000000000000000000" pitchFamily="2" charset="-78"/>
              </a:rPr>
              <a:t>Conquering fear</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Sakkal Majalla" panose="02000000000000000000" pitchFamily="2" charset="-78"/>
            </a:endParaRPr>
          </a:p>
        </p:txBody>
      </p:sp>
    </p:spTree>
    <p:extLst>
      <p:ext uri="{BB962C8B-B14F-4D97-AF65-F5344CB8AC3E}">
        <p14:creationId xmlns:p14="http://schemas.microsoft.com/office/powerpoint/2010/main" val="3581762225"/>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4648200" cy="5143500"/>
          </a:xfrm>
          <a:prstGeom prst="rect">
            <a:avLst/>
          </a:prstGeom>
          <a:solidFill>
            <a:srgbClr val="990033"/>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Content Placeholder 7"/>
          <p:cNvSpPr>
            <a:spLocks noGrp="1"/>
          </p:cNvSpPr>
          <p:nvPr>
            <p:ph sz="half" idx="1"/>
          </p:nvPr>
        </p:nvSpPr>
        <p:spPr>
          <a:xfrm>
            <a:off x="304800" y="819150"/>
            <a:ext cx="4038600" cy="3394472"/>
          </a:xfrm>
        </p:spPr>
        <p:txBody>
          <a:bodyPr anchor="ctr">
            <a:normAutofit/>
          </a:bodyPr>
          <a:lstStyle/>
          <a:p>
            <a:pPr marL="0" indent="0" algn="ctr">
              <a:buNone/>
            </a:pP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MONTHLY TRAINING TOPICS</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6" name="Content Placeholder 7"/>
          <p:cNvSpPr txBox="1">
            <a:spLocks/>
          </p:cNvSpPr>
          <p:nvPr/>
        </p:nvSpPr>
        <p:spPr>
          <a:xfrm>
            <a:off x="4724400" y="1047750"/>
            <a:ext cx="4495800" cy="2971800"/>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Sakkal Majalla" panose="02000000000000000000" pitchFamily="2" charset="-78"/>
              </a:rPr>
              <a:t>Speaking the truth veracity</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Sakkal Majalla" panose="02000000000000000000" pitchFamily="2" charset="-78"/>
              </a:rPr>
              <a:t>Putting pep in your step</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Sakkal Majalla" panose="02000000000000000000" pitchFamily="2" charset="-78"/>
              </a:rPr>
              <a:t>Working through the tough times</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Sakkal Majalla" panose="02000000000000000000" pitchFamily="2" charset="-78"/>
              </a:rPr>
              <a:t>Leadership or Management</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Sakkal Majalla" panose="02000000000000000000" pitchFamily="2" charset="-78"/>
              </a:rPr>
              <a:t>Where do we go from here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Sakkal Majalla" panose="02000000000000000000" pitchFamily="2" charset="-78"/>
            </a:endParaRPr>
          </a:p>
        </p:txBody>
      </p:sp>
    </p:spTree>
    <p:extLst>
      <p:ext uri="{BB962C8B-B14F-4D97-AF65-F5344CB8AC3E}">
        <p14:creationId xmlns:p14="http://schemas.microsoft.com/office/powerpoint/2010/main" val="1320182449"/>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grayscl/>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rot="16200000">
            <a:off x="-560564" y="609074"/>
            <a:ext cx="4726883" cy="3557048"/>
          </a:xfrm>
          <a:prstGeom prst="rect">
            <a:avLst/>
          </a:prstGeom>
          <a:effectLst>
            <a:softEdge rad="635000"/>
          </a:effectLst>
        </p:spPr>
      </p:pic>
      <p:sp>
        <p:nvSpPr>
          <p:cNvPr id="18" name="Rectangle 17"/>
          <p:cNvSpPr/>
          <p:nvPr/>
        </p:nvSpPr>
        <p:spPr>
          <a:xfrm>
            <a:off x="-12861" y="3744"/>
            <a:ext cx="9144000" cy="5158819"/>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p:cNvSpPr txBox="1"/>
          <p:nvPr/>
        </p:nvSpPr>
        <p:spPr>
          <a:xfrm>
            <a:off x="619710" y="2612064"/>
            <a:ext cx="7967246"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glow rad="101600">
                    <a:srgbClr val="4F81BD">
                      <a:satMod val="175000"/>
                      <a:alpha val="40000"/>
                    </a:srgbClr>
                  </a:glow>
                </a:effectLst>
                <a:uLnTx/>
                <a:uFillTx/>
                <a:latin typeface="Trebuchet MS" panose="020B0603020202020204" pitchFamily="34" charset="0"/>
                <a:ea typeface="+mn-ea"/>
                <a:cs typeface="Sakkal Majalla" panose="02000000000000000000" pitchFamily="2" charset="-78"/>
              </a:rPr>
              <a:t>a </a:t>
            </a:r>
            <a:r>
              <a:rPr kumimoji="0" lang="en-US" sz="6600" b="1" i="0" u="none" strike="noStrike" kern="1200" cap="none" spc="0" normalizeH="0" baseline="0" noProof="0" dirty="0">
                <a:ln>
                  <a:noFill/>
                </a:ln>
                <a:solidFill>
                  <a:prstClr val="white"/>
                </a:solidFill>
                <a:effectLst>
                  <a:glow rad="101600">
                    <a:srgbClr val="4F81BD">
                      <a:satMod val="175000"/>
                      <a:alpha val="40000"/>
                    </a:srgbClr>
                  </a:glow>
                </a:effectLst>
                <a:uLnTx/>
                <a:uFillTx/>
                <a:latin typeface="Trebuchet MS" panose="020B0603020202020204" pitchFamily="34" charset="0"/>
                <a:ea typeface="+mn-ea"/>
                <a:cs typeface="Sakkal Majalla" panose="02000000000000000000" pitchFamily="2" charset="-78"/>
              </a:rPr>
              <a:t>WINNING MINDSET</a:t>
            </a:r>
            <a:endParaRPr kumimoji="0" lang="en-US" sz="6000" b="1" i="0" u="none" strike="noStrike" kern="1200" cap="none" spc="0" normalizeH="0" baseline="0" noProof="0" dirty="0">
              <a:ln>
                <a:noFill/>
              </a:ln>
              <a:solidFill>
                <a:prstClr val="white"/>
              </a:solidFill>
              <a:effectLst>
                <a:glow rad="101600">
                  <a:srgbClr val="4F81BD">
                    <a:satMod val="175000"/>
                    <a:alpha val="40000"/>
                  </a:srgbClr>
                </a:glow>
              </a:effectLst>
              <a:uLnTx/>
              <a:uFillTx/>
              <a:latin typeface="Trebuchet MS" panose="020B0603020202020204" pitchFamily="34" charset="0"/>
              <a:ea typeface="+mn-ea"/>
              <a:cs typeface="Sakkal Majalla" panose="02000000000000000000" pitchFamily="2" charset="-78"/>
            </a:endParaRPr>
          </a:p>
        </p:txBody>
      </p:sp>
      <p:sp>
        <p:nvSpPr>
          <p:cNvPr id="6" name="Rectangle 5"/>
          <p:cNvSpPr/>
          <p:nvPr/>
        </p:nvSpPr>
        <p:spPr>
          <a:xfrm>
            <a:off x="3200400" y="1936402"/>
            <a:ext cx="2898550" cy="92333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glow rad="101600">
                    <a:srgbClr val="4F81BD">
                      <a:satMod val="175000"/>
                      <a:alpha val="40000"/>
                    </a:srgbClr>
                  </a:glow>
                </a:effectLst>
                <a:uLnTx/>
                <a:uFillTx/>
                <a:latin typeface="Trebuchet MS" panose="020B0603020202020204" pitchFamily="34" charset="0"/>
                <a:ea typeface="+mn-ea"/>
                <a:cs typeface="Sakkal Majalla" panose="02000000000000000000" pitchFamily="2" charset="-78"/>
              </a:rPr>
              <a:t>SETTING</a:t>
            </a:r>
            <a:endParaRPr kumimoji="0" lang="en-US" sz="1400" b="0" i="0" u="none" strike="noStrike" kern="1200" cap="none" spc="0" normalizeH="0" baseline="0" noProof="0" dirty="0">
              <a:ln>
                <a:noFill/>
              </a:ln>
              <a:solidFill>
                <a:prstClr val="black"/>
              </a:solidFill>
              <a:effectLst>
                <a:glow rad="101600">
                  <a:srgbClr val="4F81BD">
                    <a:satMod val="175000"/>
                    <a:alpha val="40000"/>
                  </a:srgbClr>
                </a:glow>
              </a:effectLst>
              <a:uLnTx/>
              <a:uFillTx/>
              <a:latin typeface="Trebuchet MS" panose="020B0603020202020204" pitchFamily="34" charset="0"/>
              <a:ea typeface="+mn-ea"/>
              <a:cs typeface="+mn-cs"/>
            </a:endParaRPr>
          </a:p>
        </p:txBody>
      </p:sp>
      <p:cxnSp>
        <p:nvCxnSpPr>
          <p:cNvPr id="9" name="Straight Connector 8"/>
          <p:cNvCxnSpPr/>
          <p:nvPr/>
        </p:nvCxnSpPr>
        <p:spPr>
          <a:xfrm>
            <a:off x="6019800" y="2286000"/>
            <a:ext cx="29718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52400" y="2286000"/>
            <a:ext cx="29718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52400" y="3600450"/>
            <a:ext cx="8839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ghtning Bolt 13"/>
          <p:cNvSpPr/>
          <p:nvPr/>
        </p:nvSpPr>
        <p:spPr>
          <a:xfrm>
            <a:off x="4419600" y="3360420"/>
            <a:ext cx="381000" cy="411480"/>
          </a:xfrm>
          <a:prstGeom prst="lightningBol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66982966"/>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yvonnel\Downloads\iStock-5399536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3999"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577155"/>
            <a:ext cx="64770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glow rad="139700">
                    <a:srgbClr val="C0504D">
                      <a:satMod val="175000"/>
                      <a:alpha val="40000"/>
                    </a:srgbClr>
                  </a:glow>
                  <a:outerShdw blurRad="63500" dir="3600000" algn="tl" rotWithShape="0">
                    <a:srgbClr val="000000">
                      <a:alpha val="70000"/>
                    </a:srgbClr>
                  </a:outerShdw>
                </a:effectLst>
                <a:uLnTx/>
                <a:uFillTx/>
                <a:latin typeface="Gisha" panose="020B0502040204020203" pitchFamily="34" charset="-79"/>
                <a:ea typeface="+mn-ea"/>
                <a:cs typeface="Gisha" panose="020B0502040204020203" pitchFamily="34" charset="-79"/>
              </a:rPr>
              <a:t> Success Is A Choice</a:t>
            </a:r>
            <a:r>
              <a:rPr kumimoji="0" lang="en-US" sz="4800" b="0" i="0" u="none" strike="noStrike" kern="1200" cap="none" spc="0" normalizeH="0" baseline="0" noProof="0" dirty="0">
                <a:ln w="18415" cmpd="sng">
                  <a:solidFill>
                    <a:srgbClr val="FFFFFF"/>
                  </a:solidFill>
                  <a:prstDash val="solid"/>
                </a:ln>
                <a:solidFill>
                  <a:srgbClr val="FFFFFF"/>
                </a:solidFill>
                <a:effectLst>
                  <a:glow rad="139700">
                    <a:srgbClr val="C0504D">
                      <a:satMod val="175000"/>
                      <a:alpha val="40000"/>
                    </a:srgbClr>
                  </a:glow>
                  <a:outerShdw blurRad="63500" dir="3600000" algn="tl" rotWithShape="0">
                    <a:srgbClr val="000000">
                      <a:alpha val="70000"/>
                    </a:srgbClr>
                  </a:outerShdw>
                </a:effectLst>
                <a:uLnTx/>
                <a:uFillTx/>
                <a:latin typeface="Gisha" panose="020B0502040204020203" pitchFamily="34" charset="-79"/>
                <a:ea typeface="+mn-ea"/>
                <a:cs typeface="Gisha" panose="020B0502040204020203" pitchFamily="34" charset="-79"/>
              </a:rPr>
              <a:t> 	</a:t>
            </a:r>
            <a:r>
              <a:rPr kumimoji="0" lang="en-US" sz="3600" b="0" i="0" u="none" strike="noStrike" kern="1200" cap="none" spc="0" normalizeH="0" baseline="0" noProof="0" dirty="0">
                <a:ln w="18415" cmpd="sng">
                  <a:solidFill>
                    <a:srgbClr val="FFFFFF"/>
                  </a:solidFill>
                  <a:prstDash val="solid"/>
                </a:ln>
                <a:solidFill>
                  <a:srgbClr val="FFFFFF"/>
                </a:solidFill>
                <a:effectLst>
                  <a:glow rad="139700">
                    <a:srgbClr val="C0504D">
                      <a:satMod val="175000"/>
                      <a:alpha val="40000"/>
                    </a:srgbClr>
                  </a:glow>
                  <a:outerShdw blurRad="63500" dir="3600000" algn="tl" rotWithShape="0">
                    <a:srgbClr val="000000">
                      <a:alpha val="70000"/>
                    </a:srgbClr>
                  </a:outerShdw>
                </a:effectLst>
                <a:uLnTx/>
                <a:uFillTx/>
                <a:latin typeface="Gisha" panose="020B0502040204020203" pitchFamily="34" charset="-79"/>
                <a:ea typeface="+mn-ea"/>
                <a:cs typeface="Gisha" panose="020B0502040204020203" pitchFamily="34" charset="-79"/>
              </a:rPr>
              <a:t>			</a:t>
            </a:r>
          </a:p>
        </p:txBody>
      </p:sp>
      <p:sp>
        <p:nvSpPr>
          <p:cNvPr id="4" name="Rectangle 3"/>
          <p:cNvSpPr/>
          <p:nvPr/>
        </p:nvSpPr>
        <p:spPr>
          <a:xfrm>
            <a:off x="0" y="4319885"/>
            <a:ext cx="9144000" cy="461665"/>
          </a:xfrm>
          <a:prstGeom prst="rect">
            <a:avLst/>
          </a:prstGeom>
          <a:solidFill>
            <a:schemeClr val="bg1">
              <a:lumMod val="95000"/>
              <a:alpha val="67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5"/>
          <p:cNvSpPr txBox="1"/>
          <p:nvPr/>
        </p:nvSpPr>
        <p:spPr>
          <a:xfrm>
            <a:off x="609600" y="4319885"/>
            <a:ext cx="78486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8415" cmpd="sng">
                  <a:solidFill>
                    <a:srgbClr val="FFFFFF"/>
                  </a:solidFill>
                  <a:prstDash val="solid"/>
                </a:ln>
                <a:solidFill>
                  <a:srgbClr val="FFFFFF"/>
                </a:solidFill>
                <a:effectLst>
                  <a:glow rad="63500">
                    <a:srgbClr val="4F81BD">
                      <a:satMod val="175000"/>
                      <a:alpha val="40000"/>
                    </a:srgbClr>
                  </a:glow>
                  <a:outerShdw blurRad="63500" dir="3600000" algn="tl" rotWithShape="0">
                    <a:srgbClr val="000000">
                      <a:alpha val="70000"/>
                    </a:srgbClr>
                  </a:outerShdw>
                </a:effectLst>
                <a:uLnTx/>
                <a:uFillTx/>
                <a:latin typeface="Calibri"/>
                <a:ea typeface="+mn-ea"/>
                <a:cs typeface="Gisha" panose="020B0502040204020203" pitchFamily="34" charset="-79"/>
              </a:rPr>
              <a:t>There has never been a better time to grow than now.</a:t>
            </a:r>
            <a:endParaRPr kumimoji="0" lang="en-US" sz="2000" b="0" i="0" u="none" strike="noStrike" kern="1200" cap="none" spc="0" normalizeH="0" baseline="0" noProof="0" dirty="0">
              <a:ln w="18415" cmpd="sng">
                <a:solidFill>
                  <a:srgbClr val="FFFFFF"/>
                </a:solidFill>
                <a:prstDash val="solid"/>
              </a:ln>
              <a:solidFill>
                <a:srgbClr val="FFFFFF"/>
              </a:solidFill>
              <a:effectLst>
                <a:glow rad="63500">
                  <a:srgbClr val="4F81BD">
                    <a:satMod val="175000"/>
                    <a:alpha val="40000"/>
                  </a:srgbClr>
                </a:glow>
                <a:outerShdw blurRad="63500" dir="3600000" algn="tl" rotWithShape="0">
                  <a:srgbClr val="000000">
                    <a:alpha val="70000"/>
                  </a:srgbClr>
                </a:outerShdw>
              </a:effectLst>
              <a:uLnTx/>
              <a:uFillTx/>
              <a:latin typeface="Calibri"/>
              <a:ea typeface="+mn-ea"/>
              <a:cs typeface="Gisha" panose="020B0502040204020203" pitchFamily="34" charset="-79"/>
            </a:endParaRPr>
          </a:p>
        </p:txBody>
      </p:sp>
    </p:spTree>
    <p:extLst>
      <p:ext uri="{BB962C8B-B14F-4D97-AF65-F5344CB8AC3E}">
        <p14:creationId xmlns:p14="http://schemas.microsoft.com/office/powerpoint/2010/main" val="108055560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C:\Users\yvonnel\Downloads\iStock-10613872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270" y="0"/>
            <a:ext cx="8373459" cy="5143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Oval 2"/>
          <p:cNvSpPr/>
          <p:nvPr/>
        </p:nvSpPr>
        <p:spPr>
          <a:xfrm>
            <a:off x="914400" y="133350"/>
            <a:ext cx="2834640" cy="2834640"/>
          </a:xfrm>
          <a:prstGeom prst="ellipse">
            <a:avLst/>
          </a:prstGeom>
          <a:solidFill>
            <a:schemeClr val="tx1">
              <a:lumMod val="85000"/>
              <a:lumOff val="15000"/>
              <a:alpha val="51000"/>
            </a:schemeClr>
          </a:solid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Oval 3"/>
          <p:cNvSpPr/>
          <p:nvPr/>
        </p:nvSpPr>
        <p:spPr>
          <a:xfrm>
            <a:off x="1112520" y="369224"/>
            <a:ext cx="2468880" cy="2468880"/>
          </a:xfrm>
          <a:prstGeom prst="ellipse">
            <a:avLst/>
          </a:prstGeom>
          <a:solidFill>
            <a:schemeClr val="tx1">
              <a:lumMod val="85000"/>
              <a:lumOff val="1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p:cNvSpPr txBox="1"/>
          <p:nvPr/>
        </p:nvSpPr>
        <p:spPr>
          <a:xfrm>
            <a:off x="990600" y="895350"/>
            <a:ext cx="283196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Corporations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DO NOT HAVE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CONTROL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endParaRPr>
          </a:p>
        </p:txBody>
      </p:sp>
      <p:sp>
        <p:nvSpPr>
          <p:cNvPr id="6" name="TextBox 5"/>
          <p:cNvSpPr txBox="1"/>
          <p:nvPr/>
        </p:nvSpPr>
        <p:spPr>
          <a:xfrm>
            <a:off x="81742" y="3181350"/>
            <a:ext cx="647145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sha" panose="020B0502040204020203" pitchFamily="34" charset="-79"/>
                <a:ea typeface="+mn-ea"/>
                <a:cs typeface="Gisha" panose="020B0502040204020203" pitchFamily="34" charset="-79"/>
              </a:rPr>
              <a:t>TODAY.</a:t>
            </a:r>
            <a:r>
              <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sha" panose="020B0502040204020203" pitchFamily="34" charset="-79"/>
                <a:ea typeface="+mn-ea"/>
                <a:cs typeface="Gisha" panose="020B0502040204020203" pitchFamily="34" charset="-79"/>
              </a:rPr>
              <a: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sha" panose="020B0502040204020203" pitchFamily="34" charset="-79"/>
                <a:ea typeface="+mn-ea"/>
                <a:cs typeface="Gisha" panose="020B0502040204020203" pitchFamily="34" charset="-79"/>
              </a:rPr>
              <a:t>Information is available to all</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sha" panose="020B0502040204020203" pitchFamily="34" charset="-79"/>
                <a:ea typeface="+mn-ea"/>
                <a:cs typeface="Gisha" panose="020B0502040204020203" pitchFamily="34" charset="-79"/>
              </a:rPr>
              <a:t>Capital can be raised through crowd sourcing</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sha" panose="020B0502040204020203" pitchFamily="34" charset="-79"/>
                <a:ea typeface="+mn-ea"/>
                <a:cs typeface="Gisha" panose="020B0502040204020203" pitchFamily="34" charset="-79"/>
              </a:rPr>
              <a:t>Talent is sourced from around the world</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sha" panose="020B0502040204020203" pitchFamily="34" charset="-79"/>
                <a:ea typeface="+mn-ea"/>
                <a:cs typeface="Gisha" panose="020B0502040204020203" pitchFamily="34" charset="-79"/>
              </a:rPr>
              <a:t>Advertising through social media and per click pay</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sha" panose="020B0502040204020203" pitchFamily="34" charset="-79"/>
                <a:ea typeface="+mn-ea"/>
                <a:cs typeface="Gisha" panose="020B0502040204020203" pitchFamily="34" charset="-79"/>
              </a:rPr>
              <a:t>Distribution is accessible by all direct to the market</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sha" panose="020B0502040204020203" pitchFamily="34" charset="-79"/>
              <a:ea typeface="+mn-ea"/>
              <a:cs typeface="Gisha" panose="020B0502040204020203" pitchFamily="34" charset="-79"/>
            </a:endParaRPr>
          </a:p>
        </p:txBody>
      </p:sp>
    </p:spTree>
    <p:extLst>
      <p:ext uri="{BB962C8B-B14F-4D97-AF65-F5344CB8AC3E}">
        <p14:creationId xmlns:p14="http://schemas.microsoft.com/office/powerpoint/2010/main" val="21069857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yvonnel\Downloads\iStock-6010349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8750" y="15586"/>
            <a:ext cx="77152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 y="666750"/>
            <a:ext cx="42672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lumMod val="75000"/>
                  </a:srgbClr>
                </a:solidFill>
                <a:effectLst/>
                <a:uLnTx/>
                <a:uFillTx/>
                <a:latin typeface="Calibri"/>
                <a:ea typeface="+mn-ea"/>
                <a:cs typeface="Gisha" panose="020B0502040204020203" pitchFamily="34" charset="-79"/>
              </a:rPr>
              <a:t>SUCCESS is something you pay for in advance.</a:t>
            </a:r>
            <a:endParaRPr kumimoji="0" lang="en-US" sz="2400" b="1" i="0" u="none" strike="noStrike" kern="1200" cap="none" spc="0" normalizeH="0" baseline="0" noProof="0" dirty="0">
              <a:ln>
                <a:noFill/>
              </a:ln>
              <a:solidFill>
                <a:srgbClr val="1F497D">
                  <a:lumMod val="75000"/>
                </a:srgbClr>
              </a:solidFill>
              <a:effectLst/>
              <a:uLnTx/>
              <a:uFillTx/>
              <a:latin typeface="Calibri"/>
              <a:ea typeface="+mn-ea"/>
              <a:cs typeface="Gisha" panose="020B0502040204020203" pitchFamily="34" charset="-79"/>
            </a:endParaRPr>
          </a:p>
        </p:txBody>
      </p:sp>
      <p:sp>
        <p:nvSpPr>
          <p:cNvPr id="4" name="TextBox 3"/>
          <p:cNvSpPr txBox="1"/>
          <p:nvPr/>
        </p:nvSpPr>
        <p:spPr>
          <a:xfrm>
            <a:off x="152400" y="2562820"/>
            <a:ext cx="4531625" cy="1015663"/>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Payments will be in emotional strength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You need training to enhance skill set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Overcome self-doubt </a:t>
            </a:r>
          </a:p>
        </p:txBody>
      </p:sp>
    </p:spTree>
    <p:extLst>
      <p:ext uri="{BB962C8B-B14F-4D97-AF65-F5344CB8AC3E}">
        <p14:creationId xmlns:p14="http://schemas.microsoft.com/office/powerpoint/2010/main" val="279369419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yvonnel\Downloads\iStock-60103492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8750" y="15586"/>
            <a:ext cx="771525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599" y="666750"/>
            <a:ext cx="445542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lumMod val="75000"/>
                  </a:srgbClr>
                </a:solidFill>
                <a:effectLst/>
                <a:uLnTx/>
                <a:uFillTx/>
                <a:latin typeface="Calibri"/>
                <a:ea typeface="+mn-ea"/>
                <a:cs typeface="Gisha" panose="020B0502040204020203" pitchFamily="34" charset="-79"/>
              </a:rPr>
              <a:t>SUCCESS is measured by the obstacles you overcome.</a:t>
            </a:r>
            <a:endParaRPr kumimoji="0" lang="en-US" sz="2400" b="1" i="0" u="none" strike="noStrike" kern="1200" cap="none" spc="0" normalizeH="0" baseline="0" noProof="0" dirty="0">
              <a:ln>
                <a:noFill/>
              </a:ln>
              <a:solidFill>
                <a:srgbClr val="1F497D">
                  <a:lumMod val="75000"/>
                </a:srgbClr>
              </a:solidFill>
              <a:effectLst/>
              <a:uLnTx/>
              <a:uFillTx/>
              <a:latin typeface="Calibri"/>
              <a:ea typeface="+mn-ea"/>
              <a:cs typeface="Gisha" panose="020B0502040204020203" pitchFamily="34" charset="-79"/>
            </a:endParaRPr>
          </a:p>
        </p:txBody>
      </p:sp>
      <p:sp>
        <p:nvSpPr>
          <p:cNvPr id="4" name="TextBox 3"/>
          <p:cNvSpPr txBox="1"/>
          <p:nvPr/>
        </p:nvSpPr>
        <p:spPr>
          <a:xfrm>
            <a:off x="457200" y="2190750"/>
            <a:ext cx="4572000" cy="19389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Rejection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Failures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The number of work corrections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Financial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Competition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Leadership</a:t>
            </a:r>
          </a:p>
        </p:txBody>
      </p:sp>
    </p:spTree>
    <p:extLst>
      <p:ext uri="{BB962C8B-B14F-4D97-AF65-F5344CB8AC3E}">
        <p14:creationId xmlns:p14="http://schemas.microsoft.com/office/powerpoint/2010/main" val="105204645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yvonnel\Downloads\iStock-94396313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1872555"/>
            <a:ext cx="58674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FFFFFF"/>
                </a:solidFill>
                <a:effectLst>
                  <a:glow rad="101600">
                    <a:prstClr val="black">
                      <a:alpha val="60000"/>
                    </a:prstClr>
                  </a:glow>
                  <a:outerShdw blurRad="63500" dir="3600000" algn="tl" rotWithShape="0">
                    <a:srgbClr val="000000">
                      <a:alpha val="70000"/>
                    </a:srgbClr>
                  </a:outerShdw>
                </a:effectLst>
                <a:uLnTx/>
                <a:uFillTx/>
                <a:latin typeface="Calibri"/>
                <a:ea typeface="+mn-ea"/>
                <a:cs typeface="Gisha" panose="020B0502040204020203" pitchFamily="34" charset="-79"/>
              </a:rPr>
              <a:t>Keep looking up and never look back.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FFFFFF"/>
                </a:solidFill>
                <a:effectLst>
                  <a:glow rad="101600">
                    <a:prstClr val="black">
                      <a:alpha val="60000"/>
                    </a:prstClr>
                  </a:glow>
                  <a:outerShdw blurRad="63500" dir="3600000" algn="tl" rotWithShape="0">
                    <a:srgbClr val="000000">
                      <a:alpha val="70000"/>
                    </a:srgbClr>
                  </a:outerShdw>
                </a:effectLst>
                <a:uLnTx/>
                <a:uFillTx/>
                <a:latin typeface="Calibri"/>
                <a:ea typeface="+mn-ea"/>
                <a:cs typeface="Gisha" panose="020B0502040204020203" pitchFamily="34" charset="-79"/>
              </a:rPr>
              <a:t>Do not doubt yourself                                                            or be overcome with fear.</a:t>
            </a:r>
            <a:endParaRPr kumimoji="0" lang="en-US" sz="2400" b="0" i="0" u="none" strike="noStrike" kern="1200" cap="none" spc="0" normalizeH="0" baseline="0" noProof="0" dirty="0">
              <a:ln w="18415" cmpd="sng">
                <a:solidFill>
                  <a:srgbClr val="FFFFFF"/>
                </a:solidFill>
                <a:prstDash val="solid"/>
              </a:ln>
              <a:solidFill>
                <a:srgbClr val="FFFFFF"/>
              </a:solidFill>
              <a:effectLst>
                <a:glow rad="101600">
                  <a:prstClr val="black">
                    <a:alpha val="60000"/>
                  </a:prstClr>
                </a:glow>
                <a:outerShdw blurRad="63500" dir="3600000" algn="tl" rotWithShape="0">
                  <a:srgbClr val="000000">
                    <a:alpha val="70000"/>
                  </a:srgbClr>
                </a:outerShdw>
              </a:effectLst>
              <a:uLnTx/>
              <a:uFillTx/>
              <a:latin typeface="Calibri"/>
              <a:ea typeface="+mn-ea"/>
              <a:cs typeface="Gisha" panose="020B0502040204020203" pitchFamily="34" charset="-79"/>
            </a:endParaRPr>
          </a:p>
        </p:txBody>
      </p:sp>
    </p:spTree>
    <p:extLst>
      <p:ext uri="{BB962C8B-B14F-4D97-AF65-F5344CB8AC3E}">
        <p14:creationId xmlns:p14="http://schemas.microsoft.com/office/powerpoint/2010/main" val="36287371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rot="5400000">
            <a:off x="3343843" y="-656657"/>
            <a:ext cx="2456313" cy="9144000"/>
          </a:xfrm>
          <a:prstGeom prst="rect">
            <a:avLst/>
          </a:prstGeom>
          <a:solidFill>
            <a:srgbClr val="009999"/>
          </a:solidFill>
          <a:ln w="9525" cap="flat" cmpd="sng" algn="ctr">
            <a:noFill/>
            <a:prstDash val="solid"/>
            <a:round/>
            <a:headEnd type="none" w="med" len="med"/>
            <a:tailEnd type="none" w="med" len="med"/>
          </a:ln>
          <a:effectLst>
            <a:outerShdw blurRad="50800" dist="38100" dir="16200000" rotWithShape="0">
              <a:prstClr val="black">
                <a:alpha val="40000"/>
              </a:prstClr>
            </a:outerShdw>
          </a:effectLst>
        </p:spPr>
        <p:txBody>
          <a:bodyPr vert="horz" wrap="square" lIns="91434" tIns="45717" rIns="91434" bIns="45717" numCol="1" rtlCol="0" anchor="t" anchorCtr="0" compatLnSpc="1">
            <a:prstTxWarp prst="textNoShape">
              <a:avLst/>
            </a:prstTxWarp>
          </a:bodyPr>
          <a:lstStyle/>
          <a:p>
            <a:pPr marL="0" marR="0" lvl="0" indent="0" algn="l" defTabSz="914333"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Trebuchet MS"/>
              <a:ea typeface="MS PGothic"/>
              <a:cs typeface="+mn-cs"/>
            </a:endParaRPr>
          </a:p>
        </p:txBody>
      </p:sp>
      <p:sp>
        <p:nvSpPr>
          <p:cNvPr id="46085" name="Footer Placeholder 2"/>
          <p:cNvSpPr txBox="1">
            <a:spLocks noGrp="1"/>
          </p:cNvSpPr>
          <p:nvPr/>
        </p:nvSpPr>
        <p:spPr bwMode="auto">
          <a:xfrm>
            <a:off x="3124200" y="4686300"/>
            <a:ext cx="2895600" cy="342900"/>
          </a:xfrm>
          <a:prstGeom prst="rect">
            <a:avLst/>
          </a:prstGeom>
          <a:noFill/>
          <a:ln w="9525">
            <a:noFill/>
            <a:miter lim="800000"/>
            <a:headEnd/>
            <a:tailEnd/>
          </a:ln>
          <a:effectLst>
            <a:outerShdw algn="ctr" rotWithShape="0">
              <a:srgbClr val="808080">
                <a:alpha val="75000"/>
              </a:srgbClr>
            </a:outerShdw>
          </a:effectLst>
        </p:spPr>
        <p:txBody>
          <a:bodyPr lIns="91434" tIns="45717" rIns="91434" bIns="45717"/>
          <a:lstStyle/>
          <a:p>
            <a:pPr marL="0" marR="0" lvl="0" indent="0" algn="ctr" defTabSz="914333" rtl="0" eaLnBrk="0" fontAlgn="base" latinLnBrk="0" hangingPunct="0">
              <a:lnSpc>
                <a:spcPct val="100000"/>
              </a:lnSpc>
              <a:spcBef>
                <a:spcPct val="0"/>
              </a:spcBef>
              <a:spcAft>
                <a:spcPct val="0"/>
              </a:spcAft>
              <a:buClrTx/>
              <a:buSzTx/>
              <a:buFontTx/>
              <a:buNone/>
              <a:tabLst/>
              <a:defRPr/>
            </a:pPr>
            <a:endParaRPr kumimoji="0" lang="es-ES_tradnl" sz="1400" b="0" i="0" u="none" strike="noStrike" kern="1200" cap="none" spc="0" normalizeH="0" baseline="0" noProof="0" dirty="0">
              <a:ln>
                <a:noFill/>
              </a:ln>
              <a:solidFill>
                <a:srgbClr val="FFFFFF"/>
              </a:solidFill>
              <a:effectLst/>
              <a:uLnTx/>
              <a:uFillTx/>
              <a:latin typeface="Calibri" panose="020F0502020204030204" pitchFamily="34" charset="0"/>
              <a:ea typeface="MS PGothic"/>
              <a:cs typeface="+mn-cs"/>
            </a:endParaRPr>
          </a:p>
        </p:txBody>
      </p:sp>
      <p:sp>
        <p:nvSpPr>
          <p:cNvPr id="6841350" name="Text Box 6"/>
          <p:cNvSpPr txBox="1">
            <a:spLocks noChangeArrowheads="1"/>
          </p:cNvSpPr>
          <p:nvPr/>
        </p:nvSpPr>
        <p:spPr bwMode="auto">
          <a:xfrm>
            <a:off x="4267200" y="2687187"/>
            <a:ext cx="4495800" cy="2339096"/>
          </a:xfrm>
          <a:prstGeom prst="rect">
            <a:avLst/>
          </a:prstGeom>
          <a:noFill/>
          <a:ln w="9525">
            <a:noFill/>
            <a:miter lim="800000"/>
            <a:headEnd/>
            <a:tailEnd/>
          </a:ln>
          <a:effectLst/>
        </p:spPr>
        <p:txBody>
          <a:bodyPr wrap="square" lIns="91434" tIns="45717" rIns="91434" bIns="45717">
            <a:spAutoFit/>
          </a:bodyPr>
          <a:lstStyle/>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Book The Follow-up Appointment</a:t>
            </a:r>
          </a:p>
          <a:p>
            <a:pPr marL="914333" marR="0" lvl="1"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Getting Started Guide</a:t>
            </a:r>
          </a:p>
          <a:p>
            <a:pPr marL="914333" marR="0" lvl="1"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The NUOT Tracker or Modification</a:t>
            </a:r>
            <a:endPar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endParaRPr>
          </a:p>
          <a:p>
            <a:pPr marL="914333" marR="0" lvl="1"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Set up the </a:t>
            </a:r>
            <a:r>
              <a:rPr kumimoji="0" lang="en-US" sz="18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Website </a:t>
            </a: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A</a:t>
            </a:r>
            <a:r>
              <a:rPr kumimoji="0" lang="en-US" sz="18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dministration </a:t>
            </a: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and UFMS and </a:t>
            </a:r>
            <a:r>
              <a:rPr kumimoji="0" lang="en-US" sz="18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Support </a:t>
            </a: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M</a:t>
            </a:r>
            <a:r>
              <a:rPr kumimoji="0" lang="en-US" sz="18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aterials</a:t>
            </a: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a:t>
            </a:r>
          </a:p>
          <a:p>
            <a:pPr marL="914333" marR="0" lvl="1"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Schedule the NUOT &amp; Basic 5</a:t>
            </a:r>
          </a:p>
        </p:txBody>
      </p:sp>
      <p:sp>
        <p:nvSpPr>
          <p:cNvPr id="2" name="Rectangle 1"/>
          <p:cNvSpPr/>
          <p:nvPr/>
        </p:nvSpPr>
        <p:spPr>
          <a:xfrm>
            <a:off x="304800" y="2839587"/>
            <a:ext cx="3810000" cy="2246763"/>
          </a:xfrm>
          <a:prstGeom prst="rect">
            <a:avLst/>
          </a:prstGeom>
        </p:spPr>
        <p:txBody>
          <a:bodyPr wrap="square" lIns="91434" tIns="45717" rIns="91434" bIns="45717">
            <a:spAutoFit/>
          </a:bodyPr>
          <a:lstStyle/>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Review the Getting           Started Guide</a:t>
            </a:r>
          </a:p>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Sign Up Wizard or Send Partner Now</a:t>
            </a:r>
          </a:p>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Teach “The Power is in the Structure”</a:t>
            </a:r>
          </a:p>
        </p:txBody>
      </p:sp>
      <p:sp>
        <p:nvSpPr>
          <p:cNvPr id="7" name="Text Box 5"/>
          <p:cNvSpPr txBox="1">
            <a:spLocks noChangeArrowheads="1"/>
          </p:cNvSpPr>
          <p:nvPr/>
        </p:nvSpPr>
        <p:spPr bwMode="auto">
          <a:xfrm>
            <a:off x="2590800" y="1123956"/>
            <a:ext cx="3733800" cy="1323433"/>
          </a:xfrm>
          <a:prstGeom prst="rect">
            <a:avLst/>
          </a:prstGeom>
          <a:noFill/>
          <a:ln w="9525">
            <a:noFill/>
            <a:miter lim="800000"/>
            <a:headEnd/>
            <a:tailEnd/>
          </a:ln>
          <a:effectLst/>
        </p:spPr>
        <p:txBody>
          <a:bodyPr wrap="square" lIns="91434" tIns="45717" rIns="91434" bIns="45717">
            <a:spAutoFit/>
          </a:bodyPr>
          <a:lstStyle/>
          <a:p>
            <a:pPr marL="0" marR="0" lvl="0" indent="0" algn="ctr" defTabSz="914333"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rPr>
              <a:t> </a:t>
            </a:r>
            <a:r>
              <a:rPr kumimoji="0" lang="en-US" sz="4800" b="1" i="0" u="none" strike="noStrike" kern="1200" cap="none" spc="0" normalizeH="0" baseline="0" noProof="0" dirty="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rPr>
              <a:t>SPONSORING </a:t>
            </a:r>
            <a:r>
              <a:rPr kumimoji="0" lang="en-US" sz="3200" b="1" i="0" u="none" strike="noStrike" kern="1200" cap="none" spc="0" normalizeH="0" baseline="0" noProof="0" dirty="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rPr>
              <a:t>(Empower)</a:t>
            </a:r>
          </a:p>
        </p:txBody>
      </p:sp>
      <p:grpSp>
        <p:nvGrpSpPr>
          <p:cNvPr id="8" name="Group 7"/>
          <p:cNvGrpSpPr/>
          <p:nvPr/>
        </p:nvGrpSpPr>
        <p:grpSpPr>
          <a:xfrm rot="5400000">
            <a:off x="4423579" y="-1775624"/>
            <a:ext cx="192819" cy="4467969"/>
            <a:chOff x="457202" y="285751"/>
            <a:chExt cx="192819" cy="4467969"/>
          </a:xfrm>
        </p:grpSpPr>
        <p:grpSp>
          <p:nvGrpSpPr>
            <p:cNvPr id="9" name="Group 8"/>
            <p:cNvGrpSpPr/>
            <p:nvPr/>
          </p:nvGrpSpPr>
          <p:grpSpPr>
            <a:xfrm rot="16200000">
              <a:off x="39096" y="1856795"/>
              <a:ext cx="1038970" cy="182880"/>
              <a:chOff x="500270" y="-329565"/>
              <a:chExt cx="1038970" cy="182880"/>
            </a:xfrm>
          </p:grpSpPr>
          <p:sp>
            <p:nvSpPr>
              <p:cNvPr id="25" name="Oval 24"/>
              <p:cNvSpPr/>
              <p:nvPr/>
            </p:nvSpPr>
            <p:spPr>
              <a:xfrm>
                <a:off x="50027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6" name="Oval 25"/>
              <p:cNvSpPr/>
              <p:nvPr/>
            </p:nvSpPr>
            <p:spPr>
              <a:xfrm>
                <a:off x="782541"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7" name="Oval 26"/>
              <p:cNvSpPr/>
              <p:nvPr/>
            </p:nvSpPr>
            <p:spPr>
              <a:xfrm>
                <a:off x="10515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8" name="Oval 27"/>
              <p:cNvSpPr/>
              <p:nvPr/>
            </p:nvSpPr>
            <p:spPr>
              <a:xfrm>
                <a:off x="13563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grpSp>
        <p:grpSp>
          <p:nvGrpSpPr>
            <p:cNvPr id="10" name="Group 9"/>
            <p:cNvGrpSpPr/>
            <p:nvPr/>
          </p:nvGrpSpPr>
          <p:grpSpPr>
            <a:xfrm rot="16200000">
              <a:off x="29157" y="2999795"/>
              <a:ext cx="1038970" cy="182880"/>
              <a:chOff x="500270" y="-329565"/>
              <a:chExt cx="1038970" cy="182880"/>
            </a:xfrm>
          </p:grpSpPr>
          <p:sp>
            <p:nvSpPr>
              <p:cNvPr id="21" name="Oval 20"/>
              <p:cNvSpPr/>
              <p:nvPr/>
            </p:nvSpPr>
            <p:spPr>
              <a:xfrm>
                <a:off x="50027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2" name="Oval 21"/>
              <p:cNvSpPr/>
              <p:nvPr/>
            </p:nvSpPr>
            <p:spPr>
              <a:xfrm>
                <a:off x="782541"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3" name="Oval 22"/>
              <p:cNvSpPr/>
              <p:nvPr/>
            </p:nvSpPr>
            <p:spPr>
              <a:xfrm>
                <a:off x="10515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4" name="Oval 23"/>
              <p:cNvSpPr/>
              <p:nvPr/>
            </p:nvSpPr>
            <p:spPr>
              <a:xfrm>
                <a:off x="13563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grpSp>
        <p:grpSp>
          <p:nvGrpSpPr>
            <p:cNvPr id="11" name="Group 10"/>
            <p:cNvGrpSpPr/>
            <p:nvPr/>
          </p:nvGrpSpPr>
          <p:grpSpPr>
            <a:xfrm rot="16200000">
              <a:off x="29157" y="4142795"/>
              <a:ext cx="1038970" cy="182880"/>
              <a:chOff x="500270" y="-329565"/>
              <a:chExt cx="1038970" cy="182880"/>
            </a:xfrm>
          </p:grpSpPr>
          <p:sp>
            <p:nvSpPr>
              <p:cNvPr id="17" name="Oval 16"/>
              <p:cNvSpPr/>
              <p:nvPr/>
            </p:nvSpPr>
            <p:spPr>
              <a:xfrm>
                <a:off x="50027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18" name="Oval 17"/>
              <p:cNvSpPr/>
              <p:nvPr/>
            </p:nvSpPr>
            <p:spPr>
              <a:xfrm>
                <a:off x="782541"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19" name="Oval 18"/>
              <p:cNvSpPr/>
              <p:nvPr/>
            </p:nvSpPr>
            <p:spPr>
              <a:xfrm>
                <a:off x="10515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0" name="Oval 19"/>
              <p:cNvSpPr/>
              <p:nvPr/>
            </p:nvSpPr>
            <p:spPr>
              <a:xfrm>
                <a:off x="13563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grpSp>
        <p:grpSp>
          <p:nvGrpSpPr>
            <p:cNvPr id="12" name="Group 11"/>
            <p:cNvGrpSpPr/>
            <p:nvPr/>
          </p:nvGrpSpPr>
          <p:grpSpPr>
            <a:xfrm rot="16200000">
              <a:off x="39096" y="713796"/>
              <a:ext cx="1038970" cy="182880"/>
              <a:chOff x="500270" y="-329565"/>
              <a:chExt cx="1038970" cy="182880"/>
            </a:xfrm>
          </p:grpSpPr>
          <p:sp>
            <p:nvSpPr>
              <p:cNvPr id="13" name="Oval 12"/>
              <p:cNvSpPr/>
              <p:nvPr/>
            </p:nvSpPr>
            <p:spPr>
              <a:xfrm>
                <a:off x="50027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14" name="Oval 13"/>
              <p:cNvSpPr/>
              <p:nvPr/>
            </p:nvSpPr>
            <p:spPr>
              <a:xfrm>
                <a:off x="782541"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15" name="Oval 14"/>
              <p:cNvSpPr/>
              <p:nvPr/>
            </p:nvSpPr>
            <p:spPr>
              <a:xfrm>
                <a:off x="10515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16" name="Oval 15"/>
              <p:cNvSpPr/>
              <p:nvPr/>
            </p:nvSpPr>
            <p:spPr>
              <a:xfrm>
                <a:off x="13563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grpSp>
      </p:grpSp>
    </p:spTree>
    <p:extLst>
      <p:ext uri="{BB962C8B-B14F-4D97-AF65-F5344CB8AC3E}">
        <p14:creationId xmlns:p14="http://schemas.microsoft.com/office/powerpoint/2010/main" val="39482143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yvonnel\Downloads\iStock-6370265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99" y="0"/>
            <a:ext cx="92202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609600" y="438150"/>
            <a:ext cx="2834640" cy="2834640"/>
          </a:xfrm>
          <a:prstGeom prst="ellipse">
            <a:avLst/>
          </a:prstGeom>
          <a:solidFill>
            <a:schemeClr val="tx1">
              <a:lumMod val="95000"/>
              <a:lumOff val="5000"/>
              <a:alpha val="54000"/>
            </a:schemeClr>
          </a:solidFill>
          <a:ln>
            <a:solidFill>
              <a:schemeClr val="bg1">
                <a:lumMod val="9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609600" y="1123950"/>
            <a:ext cx="2831969"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glow rad="228600">
                    <a:prstClr val="black">
                      <a:lumMod val="85000"/>
                      <a:lumOff val="15000"/>
                      <a:alpha val="40000"/>
                    </a:prstClr>
                  </a:glow>
                  <a:outerShdw blurRad="63500" dir="3600000" algn="tl" rotWithShape="0">
                    <a:srgbClr val="000000">
                      <a:alpha val="70000"/>
                    </a:srgbClr>
                  </a:outerShdw>
                </a:effectLst>
                <a:uLnTx/>
                <a:uFillTx/>
                <a:latin typeface="Calibri"/>
                <a:ea typeface="+mn-ea"/>
                <a:cs typeface="+mn-cs"/>
              </a:rPr>
              <a:t>SMALL STEPS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8415" cmpd="sng">
                  <a:solidFill>
                    <a:srgbClr val="FFFFFF"/>
                  </a:solidFill>
                  <a:prstDash val="solid"/>
                </a:ln>
                <a:solidFill>
                  <a:srgbClr val="FFFFFF"/>
                </a:solidFill>
                <a:effectLst>
                  <a:glow rad="228600">
                    <a:prstClr val="black">
                      <a:lumMod val="85000"/>
                      <a:lumOff val="15000"/>
                      <a:alpha val="40000"/>
                    </a:prstClr>
                  </a:glow>
                  <a:outerShdw blurRad="63500" dir="3600000" algn="tl" rotWithShape="0">
                    <a:srgbClr val="000000">
                      <a:alpha val="70000"/>
                    </a:srgbClr>
                  </a:outerShdw>
                </a:effectLst>
                <a:uLnTx/>
                <a:uFillTx/>
                <a:latin typeface="Calibri"/>
                <a:ea typeface="+mn-ea"/>
                <a:cs typeface="+mn-cs"/>
              </a:rPr>
              <a:t>results in big accomplishments</a:t>
            </a:r>
            <a:endParaRPr kumimoji="0" lang="en-US" sz="1800" b="0" i="0" u="none" strike="noStrike" kern="1200" cap="none" spc="0" normalizeH="0" baseline="0" noProof="0" dirty="0">
              <a:ln w="18415" cmpd="sng">
                <a:solidFill>
                  <a:srgbClr val="FFFFFF"/>
                </a:solidFill>
                <a:prstDash val="solid"/>
              </a:ln>
              <a:solidFill>
                <a:srgbClr val="FFFFFF"/>
              </a:solidFill>
              <a:effectLst>
                <a:glow rad="228600">
                  <a:prstClr val="black">
                    <a:lumMod val="85000"/>
                    <a:lumOff val="15000"/>
                    <a:alpha val="40000"/>
                  </a:prstClr>
                </a:glow>
                <a:outerShdw blurRad="63500" dir="3600000" algn="tl" rotWithShape="0">
                  <a:srgbClr val="000000">
                    <a:alpha val="70000"/>
                  </a:srgbClr>
                </a:out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w="18415" cmpd="sng">
                <a:solidFill>
                  <a:srgbClr val="FFFFFF"/>
                </a:solidFill>
                <a:prstDash val="solid"/>
              </a:ln>
              <a:solidFill>
                <a:srgbClr val="FFFFFF"/>
              </a:solidFill>
              <a:effectLst>
                <a:glow rad="228600">
                  <a:prstClr val="black">
                    <a:lumMod val="85000"/>
                    <a:lumOff val="15000"/>
                    <a:alpha val="40000"/>
                  </a:prstClr>
                </a:glow>
                <a:outerShdw blurRad="63500" dir="3600000" algn="tl" rotWithShape="0">
                  <a:srgbClr val="000000">
                    <a:alpha val="70000"/>
                  </a:srgbClr>
                </a:outerShdw>
              </a:effectLst>
              <a:uLnTx/>
              <a:uFillTx/>
              <a:latin typeface="Calibri"/>
              <a:ea typeface="+mn-ea"/>
              <a:cs typeface="+mn-cs"/>
            </a:endParaRPr>
          </a:p>
        </p:txBody>
      </p:sp>
      <p:sp>
        <p:nvSpPr>
          <p:cNvPr id="5" name="TextBox 4"/>
          <p:cNvSpPr txBox="1"/>
          <p:nvPr/>
        </p:nvSpPr>
        <p:spPr>
          <a:xfrm>
            <a:off x="533400" y="4248150"/>
            <a:ext cx="76962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95000"/>
                  </a:prstClr>
                </a:solidFill>
                <a:effectLst>
                  <a:glow rad="63500">
                    <a:prstClr val="black">
                      <a:lumMod val="95000"/>
                      <a:lumOff val="5000"/>
                      <a:alpha val="40000"/>
                    </a:prstClr>
                  </a:glow>
                </a:effectLst>
                <a:uLnTx/>
                <a:uFillTx/>
                <a:latin typeface="Calibri"/>
                <a:ea typeface="+mn-ea"/>
                <a:cs typeface="Gisha" panose="020B0502040204020203" pitchFamily="34" charset="-79"/>
              </a:rPr>
              <a:t>FOCUS on the results-producing activities.</a:t>
            </a:r>
            <a:endParaRPr kumimoji="0" lang="en-US" sz="2800" b="1" i="0" u="none" strike="noStrike" kern="1200" cap="none" spc="0" normalizeH="0" baseline="0" noProof="0" dirty="0">
              <a:ln>
                <a:noFill/>
              </a:ln>
              <a:solidFill>
                <a:prstClr val="white">
                  <a:lumMod val="95000"/>
                </a:prstClr>
              </a:solidFill>
              <a:effectLst>
                <a:glow rad="63500">
                  <a:prstClr val="black">
                    <a:lumMod val="95000"/>
                    <a:lumOff val="5000"/>
                    <a:alpha val="40000"/>
                  </a:prstClr>
                </a:glow>
              </a:effectLst>
              <a:uLnTx/>
              <a:uFillTx/>
              <a:latin typeface="Calibri"/>
              <a:ea typeface="+mn-ea"/>
              <a:cs typeface="Gisha" panose="020B0502040204020203" pitchFamily="34" charset="-79"/>
            </a:endParaRPr>
          </a:p>
        </p:txBody>
      </p:sp>
    </p:spTree>
    <p:extLst>
      <p:ext uri="{BB962C8B-B14F-4D97-AF65-F5344CB8AC3E}">
        <p14:creationId xmlns:p14="http://schemas.microsoft.com/office/powerpoint/2010/main" val="223633872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C:\Users\yvonnel\Downloads\iStock-87235579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972" y="-25977"/>
            <a:ext cx="7715910" cy="5143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Oval 4"/>
          <p:cNvSpPr/>
          <p:nvPr/>
        </p:nvSpPr>
        <p:spPr>
          <a:xfrm>
            <a:off x="4419600" y="590550"/>
            <a:ext cx="2834640" cy="2834640"/>
          </a:xfrm>
          <a:prstGeom prst="ellipse">
            <a:avLst/>
          </a:prstGeom>
          <a:solidFill>
            <a:schemeClr val="tx1">
              <a:lumMod val="95000"/>
              <a:lumOff val="5000"/>
              <a:alpha val="54000"/>
            </a:schemeClr>
          </a:solidFill>
          <a:ln>
            <a:solidFill>
              <a:srgbClr val="FFCC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4419600" y="1200150"/>
            <a:ext cx="2895600" cy="1538883"/>
          </a:xfrm>
          <a:prstGeom prst="rect">
            <a:avLst/>
          </a:prstGeom>
          <a:noFill/>
          <a:ln>
            <a:noFill/>
          </a:ln>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600" normalizeH="0" baseline="0" noProof="0" dirty="0">
                <a:ln w="18415" cmpd="sng">
                  <a:solidFill>
                    <a:srgbClr val="FFFFFF"/>
                  </a:solidFill>
                  <a:prstDash val="solid"/>
                </a:ln>
                <a:solidFill>
                  <a:srgbClr val="FFFFFF"/>
                </a:solidFill>
                <a:effectLst>
                  <a:glow rad="63500">
                    <a:srgbClr val="F79646">
                      <a:satMod val="175000"/>
                      <a:alpha val="40000"/>
                    </a:srgbClr>
                  </a:glow>
                  <a:outerShdw blurRad="63500" dir="3600000" algn="tl" rotWithShape="0">
                    <a:srgbClr val="000000">
                      <a:alpha val="70000"/>
                    </a:srgbClr>
                  </a:outerShdw>
                </a:effectLst>
                <a:uLnTx/>
                <a:uFillTx/>
                <a:latin typeface="Calibri"/>
                <a:ea typeface="+mn-ea"/>
                <a:cs typeface="Gisha" panose="020B0502040204020203" pitchFamily="34" charset="-79"/>
              </a:rPr>
              <a:t>WIN</a:t>
            </a:r>
            <a:r>
              <a:rPr kumimoji="0" lang="en-US" sz="5400" b="0" i="0" u="none" strike="noStrike" kern="1200" cap="none" spc="0" normalizeH="0" baseline="0" noProof="0" dirty="0">
                <a:ln w="18415" cmpd="sng">
                  <a:solidFill>
                    <a:srgbClr val="FFFFFF"/>
                  </a:solidFill>
                  <a:prstDash val="solid"/>
                </a:ln>
                <a:solidFill>
                  <a:srgbClr val="FFFFFF"/>
                </a:solidFill>
                <a:effectLst>
                  <a:glow rad="63500">
                    <a:srgbClr val="F79646">
                      <a:satMod val="175000"/>
                      <a:alpha val="40000"/>
                    </a:srgbClr>
                  </a:glow>
                  <a:outerShdw blurRad="63500" dir="3600000" algn="tl" rotWithShape="0">
                    <a:srgbClr val="000000">
                      <a:alpha val="70000"/>
                    </a:srgbClr>
                  </a:outerShdw>
                </a:effectLst>
                <a:uLnTx/>
                <a:uFillTx/>
                <a:latin typeface="Calibri"/>
                <a:ea typeface="+mn-ea"/>
                <a:cs typeface="Gisha" panose="020B0502040204020203" pitchFamily="34" charset="-79"/>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18415" cmpd="sng">
                  <a:solidFill>
                    <a:srgbClr val="FFFFFF"/>
                  </a:solidFill>
                  <a:prstDash val="solid"/>
                </a:ln>
                <a:solidFill>
                  <a:srgbClr val="FFFFFF"/>
                </a:solidFill>
                <a:effectLst>
                  <a:glow rad="63500">
                    <a:srgbClr val="F79646">
                      <a:satMod val="175000"/>
                      <a:alpha val="40000"/>
                    </a:srgbClr>
                  </a:glow>
                  <a:outerShdw blurRad="63500" dir="3600000" algn="tl" rotWithShape="0">
                    <a:srgbClr val="000000">
                      <a:alpha val="70000"/>
                    </a:srgbClr>
                  </a:outerShdw>
                </a:effectLst>
                <a:uLnTx/>
                <a:uFillTx/>
                <a:latin typeface="Calibri"/>
                <a:ea typeface="+mn-ea"/>
                <a:cs typeface="Gisha" panose="020B0502040204020203" pitchFamily="34" charset="-79"/>
              </a:rPr>
              <a:t>the day!</a:t>
            </a:r>
            <a:endParaRPr kumimoji="0" lang="en-US" sz="3600" b="0" i="0" u="none" strike="noStrike" kern="1200" cap="none" spc="0" normalizeH="0" baseline="0" noProof="0" dirty="0">
              <a:ln w="18415" cmpd="sng">
                <a:solidFill>
                  <a:srgbClr val="FFFFFF"/>
                </a:solidFill>
                <a:prstDash val="solid"/>
              </a:ln>
              <a:solidFill>
                <a:srgbClr val="FFFFFF"/>
              </a:solidFill>
              <a:effectLst>
                <a:glow rad="63500">
                  <a:srgbClr val="F79646">
                    <a:satMod val="175000"/>
                    <a:alpha val="40000"/>
                  </a:srgbClr>
                </a:glow>
                <a:outerShdw blurRad="63500" dir="3600000" algn="tl" rotWithShape="0">
                  <a:srgbClr val="000000">
                    <a:alpha val="70000"/>
                  </a:srgbClr>
                </a:outerShdw>
              </a:effectLst>
              <a:uLnTx/>
              <a:uFillTx/>
              <a:latin typeface="Calibri"/>
              <a:ea typeface="+mn-ea"/>
              <a:cs typeface="Gisha" panose="020B0502040204020203" pitchFamily="34" charset="-79"/>
            </a:endParaRPr>
          </a:p>
        </p:txBody>
      </p:sp>
    </p:spTree>
    <p:extLst>
      <p:ext uri="{BB962C8B-B14F-4D97-AF65-F5344CB8AC3E}">
        <p14:creationId xmlns:p14="http://schemas.microsoft.com/office/powerpoint/2010/main" val="6818612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8194" name="Picture 2" descr="C:\Users\yvonnel\Downloads\iStock-9776973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2864"/>
            <a:ext cx="9144000" cy="487777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9600" y="4248150"/>
            <a:ext cx="76962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lumMod val="95000"/>
                  </a:prstClr>
                </a:solidFill>
                <a:effectLst>
                  <a:glow rad="101600">
                    <a:srgbClr val="C0504D">
                      <a:satMod val="175000"/>
                      <a:alpha val="40000"/>
                    </a:srgbClr>
                  </a:glow>
                </a:effectLst>
                <a:uLnTx/>
                <a:uFillTx/>
                <a:latin typeface="Calibri"/>
                <a:ea typeface="+mn-ea"/>
                <a:cs typeface="Gisha" panose="020B0502040204020203" pitchFamily="34" charset="-79"/>
              </a:rPr>
              <a:t>Make a statement to stay in the game.</a:t>
            </a:r>
            <a:endParaRPr kumimoji="0" lang="en-US" sz="2800" b="1" i="0" u="none" strike="noStrike" kern="1200" cap="none" spc="0" normalizeH="0" baseline="0" noProof="0" dirty="0">
              <a:ln>
                <a:noFill/>
              </a:ln>
              <a:solidFill>
                <a:prstClr val="white">
                  <a:lumMod val="95000"/>
                </a:prstClr>
              </a:solidFill>
              <a:effectLst>
                <a:glow rad="101600">
                  <a:srgbClr val="C0504D">
                    <a:satMod val="175000"/>
                    <a:alpha val="40000"/>
                  </a:srgbClr>
                </a:glow>
              </a:effectLst>
              <a:uLnTx/>
              <a:uFillTx/>
              <a:latin typeface="Calibri"/>
              <a:ea typeface="+mn-ea"/>
              <a:cs typeface="Gisha" panose="020B0502040204020203" pitchFamily="34" charset="-79"/>
            </a:endParaRPr>
          </a:p>
        </p:txBody>
      </p:sp>
    </p:spTree>
    <p:extLst>
      <p:ext uri="{BB962C8B-B14F-4D97-AF65-F5344CB8AC3E}">
        <p14:creationId xmlns:p14="http://schemas.microsoft.com/office/powerpoint/2010/main" val="245536332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yvonnel\Downloads\iStock-60233542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4920" y="468630"/>
            <a:ext cx="6583680" cy="438912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19200" y="209550"/>
            <a:ext cx="67056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Gisha" panose="020B0502040204020203" pitchFamily="34" charset="-79"/>
              </a:rPr>
              <a:t>Do something positive your business.</a:t>
            </a:r>
            <a:endParaRPr kumimoji="0" lang="en-US" sz="2800" b="1" i="0" u="none" strike="noStrike" kern="1200" cap="none" spc="0" normalizeH="0" baseline="0" noProof="0" dirty="0">
              <a:ln>
                <a:noFill/>
              </a:ln>
              <a:solidFill>
                <a:prstClr val="black"/>
              </a:solidFill>
              <a:effectLst/>
              <a:uLnTx/>
              <a:uFillTx/>
              <a:latin typeface="Calibri"/>
              <a:ea typeface="+mn-ea"/>
              <a:cs typeface="Gisha" panose="020B0502040204020203" pitchFamily="34" charset="-79"/>
            </a:endParaRPr>
          </a:p>
        </p:txBody>
      </p:sp>
      <p:sp>
        <p:nvSpPr>
          <p:cNvPr id="4" name="TextBox 3"/>
          <p:cNvSpPr txBox="1"/>
          <p:nvPr/>
        </p:nvSpPr>
        <p:spPr>
          <a:xfrm>
            <a:off x="1219200" y="4349175"/>
            <a:ext cx="67056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85000"/>
                    <a:lumOff val="15000"/>
                  </a:prstClr>
                </a:solidFill>
                <a:effectLst/>
                <a:uLnTx/>
                <a:uFillTx/>
                <a:latin typeface="Calibri"/>
                <a:ea typeface="+mn-ea"/>
                <a:cs typeface="Gisha" panose="020B0502040204020203" pitchFamily="34" charset="-79"/>
              </a:rPr>
              <a:t>CONSISTENCY and EXECUTION!</a:t>
            </a:r>
            <a:endParaRPr kumimoji="0" lang="en-US" sz="2800" b="1" i="0" u="none" strike="noStrike" kern="1200" cap="none" spc="0" normalizeH="0" baseline="0" noProof="0" dirty="0">
              <a:ln>
                <a:noFill/>
              </a:ln>
              <a:solidFill>
                <a:prstClr val="black">
                  <a:lumMod val="85000"/>
                  <a:lumOff val="15000"/>
                </a:prstClr>
              </a:solidFill>
              <a:effectLst/>
              <a:uLnTx/>
              <a:uFillTx/>
              <a:latin typeface="Calibri"/>
              <a:ea typeface="+mn-ea"/>
              <a:cs typeface="Gisha" panose="020B0502040204020203" pitchFamily="34" charset="-79"/>
            </a:endParaRPr>
          </a:p>
        </p:txBody>
      </p:sp>
    </p:spTree>
    <p:extLst>
      <p:ext uri="{BB962C8B-B14F-4D97-AF65-F5344CB8AC3E}">
        <p14:creationId xmlns:p14="http://schemas.microsoft.com/office/powerpoint/2010/main" val="1440416819"/>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descr="C:\Users\yvonnel\Downloads\iStock-10390548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498" y="0"/>
            <a:ext cx="7705004" cy="5143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14600" y="590550"/>
            <a:ext cx="5867400"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w="18415" cmpd="sng">
                  <a:solidFill>
                    <a:srgbClr val="FFFFFF"/>
                  </a:solidFill>
                  <a:prstDash val="solid"/>
                </a:ln>
                <a:solidFill>
                  <a:srgbClr val="FFFFFF"/>
                </a:solidFill>
                <a:effectLst>
                  <a:glow rad="63500">
                    <a:srgbClr val="F79646">
                      <a:satMod val="175000"/>
                      <a:alpha val="40000"/>
                    </a:srgbClr>
                  </a:glow>
                  <a:outerShdw blurRad="63500" dir="3600000" algn="tl" rotWithShape="0">
                    <a:srgbClr val="000000">
                      <a:alpha val="70000"/>
                    </a:srgbClr>
                  </a:outerShdw>
                </a:effectLst>
                <a:uLnTx/>
                <a:uFillTx/>
                <a:latin typeface="Calibri"/>
                <a:ea typeface="+mn-ea"/>
                <a:cs typeface="Gisha" panose="020B0502040204020203" pitchFamily="34" charset="-79"/>
              </a:rPr>
              <a:t>BELIEVE TO ACHIEVE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18415" cmpd="sng">
                <a:solidFill>
                  <a:srgbClr val="FFFFFF"/>
                </a:solidFill>
                <a:prstDash val="solid"/>
              </a:ln>
              <a:solidFill>
                <a:srgbClr val="FFFFFF"/>
              </a:solidFill>
              <a:effectLst>
                <a:glow rad="63500">
                  <a:srgbClr val="F79646">
                    <a:satMod val="175000"/>
                    <a:alpha val="40000"/>
                  </a:srgbClr>
                </a:glow>
                <a:outerShdw blurRad="63500" dir="3600000" algn="tl" rotWithShape="0">
                  <a:srgbClr val="000000">
                    <a:alpha val="70000"/>
                  </a:srgbClr>
                </a:outerShdw>
              </a:effectLst>
              <a:uLnTx/>
              <a:uFillTx/>
              <a:latin typeface="Calibri"/>
              <a:ea typeface="+mn-ea"/>
              <a:cs typeface="Gisha" panose="020B0502040204020203" pitchFamily="34"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FFFFFF"/>
                </a:solidFill>
                <a:effectLst>
                  <a:glow rad="63500">
                    <a:srgbClr val="F79646">
                      <a:satMod val="175000"/>
                      <a:alpha val="40000"/>
                    </a:srgbClr>
                  </a:glow>
                  <a:outerShdw blurRad="63500" dir="3600000" algn="tl" rotWithShape="0">
                    <a:srgbClr val="000000">
                      <a:alpha val="70000"/>
                    </a:srgbClr>
                  </a:outerShdw>
                </a:effectLst>
                <a:uLnTx/>
                <a:uFillTx/>
                <a:latin typeface="Calibri"/>
                <a:ea typeface="+mn-ea"/>
                <a:cs typeface="Gisha" panose="020B0502040204020203" pitchFamily="34" charset="-79"/>
              </a:rPr>
              <a:t>Believe in yourself, your team,                your products, your plan and                         your company!</a:t>
            </a:r>
            <a:endParaRPr kumimoji="0" lang="en-US" sz="2400" b="0" i="0" u="none" strike="noStrike" kern="1200" cap="none" spc="0" normalizeH="0" baseline="0" noProof="0" dirty="0">
              <a:ln w="18415" cmpd="sng">
                <a:solidFill>
                  <a:srgbClr val="FFFFFF"/>
                </a:solidFill>
                <a:prstDash val="solid"/>
              </a:ln>
              <a:solidFill>
                <a:srgbClr val="FFFFFF"/>
              </a:solidFill>
              <a:effectLst>
                <a:glow rad="63500">
                  <a:srgbClr val="F79646">
                    <a:satMod val="175000"/>
                    <a:alpha val="40000"/>
                  </a:srgbClr>
                </a:glow>
                <a:outerShdw blurRad="63500" dir="3600000" algn="tl" rotWithShape="0">
                  <a:srgbClr val="000000">
                    <a:alpha val="70000"/>
                  </a:srgbClr>
                </a:outerShdw>
              </a:effectLst>
              <a:uLnTx/>
              <a:uFillTx/>
              <a:latin typeface="Calibri"/>
              <a:ea typeface="+mn-ea"/>
              <a:cs typeface="Gisha" panose="020B0502040204020203" pitchFamily="34" charset="-79"/>
            </a:endParaRPr>
          </a:p>
        </p:txBody>
      </p:sp>
    </p:spTree>
    <p:extLst>
      <p:ext uri="{BB962C8B-B14F-4D97-AF65-F5344CB8AC3E}">
        <p14:creationId xmlns:p14="http://schemas.microsoft.com/office/powerpoint/2010/main" val="58606157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yvonnel\Downloads\iStock-5023979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0"/>
            <a:ext cx="7715250" cy="5143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43000" y="133350"/>
            <a:ext cx="69342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Gisha" panose="020B0502040204020203" pitchFamily="34" charset="-79"/>
              </a:rPr>
              <a:t>You CAN and WILL achieve great things.</a:t>
            </a:r>
            <a:endParaRPr kumimoji="0" lang="en-US" sz="2800" b="1" i="0" u="none" strike="noStrike" kern="1200" cap="none" spc="0" normalizeH="0" baseline="0" noProof="0" dirty="0">
              <a:ln>
                <a:noFill/>
              </a:ln>
              <a:solidFill>
                <a:prstClr val="black"/>
              </a:solidFill>
              <a:effectLst/>
              <a:uLnTx/>
              <a:uFillTx/>
              <a:latin typeface="Calibri"/>
              <a:ea typeface="+mn-ea"/>
              <a:cs typeface="Gisha" panose="020B0502040204020203" pitchFamily="34" charset="-79"/>
            </a:endParaRPr>
          </a:p>
        </p:txBody>
      </p:sp>
      <p:sp>
        <p:nvSpPr>
          <p:cNvPr id="4" name="TextBox 3"/>
          <p:cNvSpPr txBox="1"/>
          <p:nvPr/>
        </p:nvSpPr>
        <p:spPr>
          <a:xfrm>
            <a:off x="533400" y="4349175"/>
            <a:ext cx="8153400" cy="584775"/>
          </a:xfrm>
          <a:prstGeom prst="rect">
            <a:avLst/>
          </a:prstGeom>
          <a:noFill/>
          <a:effectLst>
            <a:glow rad="101600">
              <a:schemeClr val="accent1">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lumMod val="85000"/>
                    <a:lumOff val="15000"/>
                  </a:prstClr>
                </a:solidFill>
                <a:effectLst/>
                <a:uLnTx/>
                <a:uFillTx/>
                <a:latin typeface="Calibri"/>
                <a:ea typeface="+mn-ea"/>
                <a:cs typeface="Gisha" panose="020B0502040204020203" pitchFamily="34" charset="-79"/>
              </a:rPr>
              <a:t>Make a DECLARATION...the DECISION to WIN!</a:t>
            </a:r>
            <a:endParaRPr kumimoji="0" lang="en-US" sz="2800" b="1" i="0" u="none" strike="noStrike" kern="1200" cap="none" spc="0" normalizeH="0" baseline="0" noProof="0" dirty="0">
              <a:ln>
                <a:noFill/>
              </a:ln>
              <a:solidFill>
                <a:prstClr val="black">
                  <a:lumMod val="85000"/>
                  <a:lumOff val="15000"/>
                </a:prstClr>
              </a:solidFill>
              <a:effectLst/>
              <a:uLnTx/>
              <a:uFillTx/>
              <a:latin typeface="Calibri"/>
              <a:ea typeface="+mn-ea"/>
              <a:cs typeface="Gisha" panose="020B0502040204020203" pitchFamily="34" charset="-79"/>
            </a:endParaRPr>
          </a:p>
        </p:txBody>
      </p:sp>
    </p:spTree>
    <p:extLst>
      <p:ext uri="{BB962C8B-B14F-4D97-AF65-F5344CB8AC3E}">
        <p14:creationId xmlns:p14="http://schemas.microsoft.com/office/powerpoint/2010/main" val="208665151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yvonnel\Downloads\iStock-8662572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 y="204847"/>
            <a:ext cx="3581400"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glow rad="63500">
                    <a:prstClr val="black">
                      <a:alpha val="40000"/>
                    </a:prstClr>
                  </a:glow>
                  <a:outerShdw blurRad="63500" dir="3600000" algn="tl" rotWithShape="0">
                    <a:srgbClr val="000000">
                      <a:alpha val="70000"/>
                    </a:srgbClr>
                  </a:outerShdw>
                </a:effectLst>
                <a:uLnTx/>
                <a:uFillTx/>
                <a:latin typeface="Calibri"/>
                <a:ea typeface="+mn-ea"/>
                <a:cs typeface="Gisha" panose="020B0502040204020203" pitchFamily="34" charset="-79"/>
              </a:rPr>
              <a:t>SUCCESS                           is never permanent.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w="18415" cmpd="sng">
                  <a:solidFill>
                    <a:srgbClr val="FFFFFF"/>
                  </a:solidFill>
                  <a:prstDash val="solid"/>
                </a:ln>
                <a:solidFill>
                  <a:srgbClr val="FFFFFF"/>
                </a:solidFill>
                <a:effectLst>
                  <a:glow rad="63500">
                    <a:prstClr val="black">
                      <a:alpha val="40000"/>
                    </a:prstClr>
                  </a:glow>
                  <a:outerShdw blurRad="63500" dir="3600000" algn="tl" rotWithShape="0">
                    <a:srgbClr val="000000">
                      <a:alpha val="70000"/>
                    </a:srgbClr>
                  </a:outerShdw>
                </a:effectLst>
                <a:uLnTx/>
                <a:uFillTx/>
                <a:latin typeface="Calibri"/>
                <a:ea typeface="+mn-ea"/>
                <a:cs typeface="Gisha" panose="020B0502040204020203" pitchFamily="34" charset="-79"/>
              </a:rPr>
              <a:t>It is a platform to accomplish more!</a:t>
            </a:r>
            <a:endParaRPr kumimoji="0" lang="en-US" sz="2800" b="0" i="0" u="none" strike="noStrike" kern="1200" cap="none" spc="0" normalizeH="0" baseline="0" noProof="0" dirty="0">
              <a:ln w="18415" cmpd="sng">
                <a:solidFill>
                  <a:srgbClr val="FFFFFF"/>
                </a:solidFill>
                <a:prstDash val="solid"/>
              </a:ln>
              <a:solidFill>
                <a:srgbClr val="FFFFFF"/>
              </a:solidFill>
              <a:effectLst>
                <a:glow rad="63500">
                  <a:prstClr val="black">
                    <a:alpha val="40000"/>
                  </a:prstClr>
                </a:glow>
                <a:outerShdw blurRad="63500" dir="3600000" algn="tl" rotWithShape="0">
                  <a:srgbClr val="000000">
                    <a:alpha val="70000"/>
                  </a:srgbClr>
                </a:outerShdw>
              </a:effectLst>
              <a:uLnTx/>
              <a:uFillTx/>
              <a:latin typeface="Calibri"/>
              <a:ea typeface="+mn-ea"/>
              <a:cs typeface="Gisha" panose="020B0502040204020203" pitchFamily="34" charset="-79"/>
            </a:endParaRPr>
          </a:p>
        </p:txBody>
      </p:sp>
    </p:spTree>
    <p:extLst>
      <p:ext uri="{BB962C8B-B14F-4D97-AF65-F5344CB8AC3E}">
        <p14:creationId xmlns:p14="http://schemas.microsoft.com/office/powerpoint/2010/main" val="1765363783"/>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3314" name="Picture 2" descr="C:\Users\yvonnel\Downloads\iStock-8987029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 y="0"/>
            <a:ext cx="7715250" cy="5143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00942" y="3858220"/>
            <a:ext cx="6471458" cy="923330"/>
          </a:xfrm>
          <a:prstGeom prst="rect">
            <a:avLst/>
          </a:prstGeom>
          <a:noFill/>
        </p:spPr>
        <p:txBody>
          <a:bodyPr wrap="square" rtlCol="0">
            <a:spAutoFit/>
          </a:bodyPr>
          <a:lstStyle/>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Gisha" panose="020B0502040204020203" pitchFamily="34" charset="-79"/>
              </a:rPr>
              <a:t>Seven timeliness universals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Gisha" panose="020B0502040204020203" pitchFamily="34" charset="-79"/>
              </a:rPr>
              <a:t>Teach them early what we have learned late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Gisha" panose="020B0502040204020203" pitchFamily="34" charset="-79"/>
              </a:rPr>
              <a:t>Learn it, internalize it, live by it</a:t>
            </a:r>
          </a:p>
        </p:txBody>
      </p:sp>
      <p:sp>
        <p:nvSpPr>
          <p:cNvPr id="2" name="Rectangle 1"/>
          <p:cNvSpPr/>
          <p:nvPr/>
        </p:nvSpPr>
        <p:spPr>
          <a:xfrm>
            <a:off x="152400" y="172819"/>
            <a:ext cx="397506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01600">
                    <a:srgbClr val="C0504D">
                      <a:satMod val="175000"/>
                      <a:alpha val="40000"/>
                    </a:srgbClr>
                  </a:glow>
                  <a:outerShdw blurRad="38100" dist="38100" dir="2700000" algn="tl">
                    <a:srgbClr val="000000">
                      <a:alpha val="43137"/>
                    </a:srgbClr>
                  </a:outerShdw>
                </a:effectLst>
                <a:uLnTx/>
                <a:uFillTx/>
                <a:latin typeface="Calibri"/>
                <a:ea typeface="+mn-ea"/>
                <a:cs typeface="Gisha" panose="020B0502040204020203" pitchFamily="34" charset="-79"/>
              </a:rPr>
              <a:t>THE VICTOR’S CODE</a:t>
            </a:r>
            <a:endParaRPr kumimoji="0" lang="en-US" sz="3600" b="0" i="0" u="none" strike="noStrike" kern="1200" cap="none" spc="0" normalizeH="0" baseline="0" noProof="0" dirty="0">
              <a:ln>
                <a:noFill/>
              </a:ln>
              <a:solidFill>
                <a:prstClr val="white"/>
              </a:solidFill>
              <a:effectLst>
                <a:glow rad="101600">
                  <a:srgbClr val="C0504D">
                    <a:satMod val="175000"/>
                    <a:alpha val="40000"/>
                  </a:srgbClr>
                </a:glow>
                <a:outerShdw blurRad="38100" dist="38100" dir="2700000" algn="tl">
                  <a:srgbClr val="000000">
                    <a:alpha val="43137"/>
                  </a:srgbClr>
                </a:outerShdw>
              </a:effectLst>
              <a:uLnTx/>
              <a:uFillTx/>
              <a:latin typeface="Calibri"/>
              <a:ea typeface="+mn-ea"/>
              <a:cs typeface="Gisha" panose="020B0502040204020203" pitchFamily="34" charset="-79"/>
            </a:endParaRPr>
          </a:p>
        </p:txBody>
      </p:sp>
    </p:spTree>
    <p:extLst>
      <p:ext uri="{BB962C8B-B14F-4D97-AF65-F5344CB8AC3E}">
        <p14:creationId xmlns:p14="http://schemas.microsoft.com/office/powerpoint/2010/main" val="130669490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5000" r="-25000"/>
          </a:stretch>
        </a:blipFill>
        <a:effectLst/>
      </p:bgPr>
    </p:bg>
    <p:spTree>
      <p:nvGrpSpPr>
        <p:cNvPr id="1" name=""/>
        <p:cNvGrpSpPr/>
        <p:nvPr/>
      </p:nvGrpSpPr>
      <p:grpSpPr>
        <a:xfrm>
          <a:off x="0" y="0"/>
          <a:ext cx="0" cy="0"/>
          <a:chOff x="0" y="0"/>
          <a:chExt cx="0" cy="0"/>
        </a:xfrm>
      </p:grpSpPr>
      <p:sp>
        <p:nvSpPr>
          <p:cNvPr id="4" name="Oval 3"/>
          <p:cNvSpPr/>
          <p:nvPr/>
        </p:nvSpPr>
        <p:spPr>
          <a:xfrm>
            <a:off x="4876800" y="1428750"/>
            <a:ext cx="3383280" cy="3383280"/>
          </a:xfrm>
          <a:prstGeom prst="ellipse">
            <a:avLst/>
          </a:prstGeom>
          <a:solidFill>
            <a:schemeClr val="tx2">
              <a:lumMod val="75000"/>
              <a:alpha val="51000"/>
            </a:schemeClr>
          </a:solid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Oval 2"/>
          <p:cNvSpPr/>
          <p:nvPr/>
        </p:nvSpPr>
        <p:spPr>
          <a:xfrm>
            <a:off x="4998720" y="1581150"/>
            <a:ext cx="3108960" cy="3108960"/>
          </a:xfrm>
          <a:prstGeom prst="ellipse">
            <a:avLst/>
          </a:prstGeom>
          <a:solidFill>
            <a:schemeClr val="tx2">
              <a:lumMod val="7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p:cNvSpPr txBox="1"/>
          <p:nvPr/>
        </p:nvSpPr>
        <p:spPr>
          <a:xfrm>
            <a:off x="5137218" y="2190750"/>
            <a:ext cx="2831969"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VISION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/vi-zhun/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The ability to see.</a:t>
            </a:r>
          </a:p>
        </p:txBody>
      </p:sp>
    </p:spTree>
    <p:extLst>
      <p:ext uri="{BB962C8B-B14F-4D97-AF65-F5344CB8AC3E}">
        <p14:creationId xmlns:p14="http://schemas.microsoft.com/office/powerpoint/2010/main" val="256725550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4338" name="Picture 2" descr="Image result for courageous l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57250"/>
            <a:ext cx="8961120" cy="336042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0" y="0"/>
            <a:ext cx="3733800" cy="5200650"/>
          </a:xfrm>
          <a:prstGeom prst="rect">
            <a:avLst/>
          </a:prstGeom>
          <a:solidFill>
            <a:schemeClr val="bg2">
              <a:lumMod val="75000"/>
              <a:alpha val="72000"/>
            </a:schemeClr>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3"/>
          <p:cNvSpPr/>
          <p:nvPr/>
        </p:nvSpPr>
        <p:spPr>
          <a:xfrm>
            <a:off x="381000" y="742950"/>
            <a:ext cx="2865582" cy="34470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val·or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/ˈvalər/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Possessing exceptional courage and determination.</a:t>
            </a:r>
          </a:p>
        </p:txBody>
      </p:sp>
    </p:spTree>
    <p:extLst>
      <p:ext uri="{BB962C8B-B14F-4D97-AF65-F5344CB8AC3E}">
        <p14:creationId xmlns:p14="http://schemas.microsoft.com/office/powerpoint/2010/main" val="944700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rot="5400000">
            <a:off x="3476625" y="-523875"/>
            <a:ext cx="2190750" cy="9144000"/>
          </a:xfrm>
          <a:prstGeom prst="rect">
            <a:avLst/>
          </a:prstGeom>
          <a:solidFill>
            <a:srgbClr val="009999"/>
          </a:solidFill>
          <a:ln w="9525" cap="flat" cmpd="sng" algn="ctr">
            <a:noFill/>
            <a:prstDash val="solid"/>
            <a:round/>
            <a:headEnd type="none" w="med" len="med"/>
            <a:tailEnd type="none" w="med" len="med"/>
          </a:ln>
          <a:effectLst>
            <a:outerShdw blurRad="50800" dist="38100" dir="16200000" rotWithShape="0">
              <a:prstClr val="black">
                <a:alpha val="40000"/>
              </a:prstClr>
            </a:outerShdw>
          </a:effectLst>
        </p:spPr>
        <p:txBody>
          <a:bodyPr vert="horz" wrap="square" lIns="91434" tIns="45717" rIns="91434" bIns="45717" numCol="1" rtlCol="0" anchor="t" anchorCtr="0" compatLnSpc="1">
            <a:prstTxWarp prst="textNoShape">
              <a:avLst/>
            </a:prstTxWarp>
          </a:bodyPr>
          <a:lstStyle/>
          <a:p>
            <a:pPr marL="0" marR="0" lvl="0" indent="0" algn="l" defTabSz="914333"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Trebuchet MS"/>
              <a:ea typeface="MS PGothic"/>
              <a:cs typeface="+mn-cs"/>
            </a:endParaRPr>
          </a:p>
        </p:txBody>
      </p:sp>
      <p:sp>
        <p:nvSpPr>
          <p:cNvPr id="46085" name="Footer Placeholder 2"/>
          <p:cNvSpPr txBox="1">
            <a:spLocks noGrp="1"/>
          </p:cNvSpPr>
          <p:nvPr/>
        </p:nvSpPr>
        <p:spPr bwMode="auto">
          <a:xfrm>
            <a:off x="3124200" y="4686300"/>
            <a:ext cx="2895600" cy="342900"/>
          </a:xfrm>
          <a:prstGeom prst="rect">
            <a:avLst/>
          </a:prstGeom>
          <a:noFill/>
          <a:ln w="9525">
            <a:noFill/>
            <a:miter lim="800000"/>
            <a:headEnd/>
            <a:tailEnd/>
          </a:ln>
          <a:effectLst>
            <a:outerShdw algn="ctr" rotWithShape="0">
              <a:srgbClr val="808080">
                <a:alpha val="75000"/>
              </a:srgbClr>
            </a:outerShdw>
          </a:effectLst>
        </p:spPr>
        <p:txBody>
          <a:bodyPr lIns="91434" tIns="45717" rIns="91434" bIns="45717"/>
          <a:lstStyle/>
          <a:p>
            <a:pPr marL="0" marR="0" lvl="0" indent="0" algn="ctr" defTabSz="914333" rtl="0" eaLnBrk="0" fontAlgn="base" latinLnBrk="0" hangingPunct="0">
              <a:lnSpc>
                <a:spcPct val="100000"/>
              </a:lnSpc>
              <a:spcBef>
                <a:spcPct val="0"/>
              </a:spcBef>
              <a:spcAft>
                <a:spcPct val="0"/>
              </a:spcAft>
              <a:buClrTx/>
              <a:buSzTx/>
              <a:buFontTx/>
              <a:buNone/>
              <a:tabLst/>
              <a:defRPr/>
            </a:pPr>
            <a:endParaRPr kumimoji="0" lang="es-ES_tradnl" sz="1400" b="0" i="0" u="none" strike="noStrike" kern="1200" cap="none" spc="0" normalizeH="0" baseline="0" noProof="0" dirty="0">
              <a:ln>
                <a:noFill/>
              </a:ln>
              <a:solidFill>
                <a:srgbClr val="FFFFFF"/>
              </a:solidFill>
              <a:effectLst/>
              <a:uLnTx/>
              <a:uFillTx/>
              <a:latin typeface="Calibri" panose="020F0502020204030204" pitchFamily="34" charset="0"/>
              <a:ea typeface="MS PGothic"/>
              <a:cs typeface="+mn-cs"/>
            </a:endParaRPr>
          </a:p>
        </p:txBody>
      </p:sp>
      <p:sp>
        <p:nvSpPr>
          <p:cNvPr id="6841350" name="Text Box 6"/>
          <p:cNvSpPr txBox="1">
            <a:spLocks noChangeArrowheads="1"/>
          </p:cNvSpPr>
          <p:nvPr/>
        </p:nvSpPr>
        <p:spPr bwMode="auto">
          <a:xfrm>
            <a:off x="4267200" y="3028956"/>
            <a:ext cx="4495800" cy="2046708"/>
          </a:xfrm>
          <a:prstGeom prst="rect">
            <a:avLst/>
          </a:prstGeom>
          <a:noFill/>
          <a:ln w="9525">
            <a:noFill/>
            <a:miter lim="800000"/>
            <a:headEnd/>
            <a:tailEnd/>
          </a:ln>
          <a:effectLst/>
        </p:spPr>
        <p:txBody>
          <a:bodyPr wrap="square" lIns="91434" tIns="45717" rIns="91434" bIns="45717">
            <a:spAutoFit/>
          </a:bodyPr>
          <a:lstStyle/>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Support your Organization</a:t>
            </a:r>
          </a:p>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Assist “Go Now” UFOs their first three (3) levels</a:t>
            </a:r>
          </a:p>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The Master Unfranchise Program</a:t>
            </a:r>
          </a:p>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endParaRPr>
          </a:p>
        </p:txBody>
      </p:sp>
      <p:sp>
        <p:nvSpPr>
          <p:cNvPr id="2" name="Rectangle 1"/>
          <p:cNvSpPr/>
          <p:nvPr/>
        </p:nvSpPr>
        <p:spPr>
          <a:xfrm>
            <a:off x="304800" y="3047824"/>
            <a:ext cx="3810000" cy="1631210"/>
          </a:xfrm>
          <a:prstGeom prst="rect">
            <a:avLst/>
          </a:prstGeom>
        </p:spPr>
        <p:txBody>
          <a:bodyPr wrap="square" lIns="91434" tIns="45717" rIns="91434" bIns="45717">
            <a:spAutoFit/>
          </a:bodyPr>
          <a:lstStyle/>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Getting Started Guide</a:t>
            </a:r>
          </a:p>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Be Accountable</a:t>
            </a:r>
          </a:p>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Work with your Personally Sponsored</a:t>
            </a:r>
          </a:p>
        </p:txBody>
      </p:sp>
      <p:sp>
        <p:nvSpPr>
          <p:cNvPr id="8" name="Text Box 5"/>
          <p:cNvSpPr txBox="1">
            <a:spLocks noChangeArrowheads="1"/>
          </p:cNvSpPr>
          <p:nvPr/>
        </p:nvSpPr>
        <p:spPr bwMode="auto">
          <a:xfrm>
            <a:off x="1524000" y="1123952"/>
            <a:ext cx="6248400" cy="1446544"/>
          </a:xfrm>
          <a:prstGeom prst="rect">
            <a:avLst/>
          </a:prstGeom>
          <a:noFill/>
          <a:ln w="9525">
            <a:noFill/>
            <a:miter lim="800000"/>
            <a:headEnd/>
            <a:tailEnd/>
          </a:ln>
          <a:effectLst/>
        </p:spPr>
        <p:txBody>
          <a:bodyPr wrap="square" lIns="91434" tIns="45717" rIns="91434" bIns="45717">
            <a:spAutoFit/>
          </a:bodyPr>
          <a:lstStyle/>
          <a:p>
            <a:pPr marL="0" marR="0" lvl="0" indent="0" algn="ctr" defTabSz="914333" rtl="0" eaLnBrk="0" fontAlgn="base" latinLnBrk="0" hangingPunct="0">
              <a:lnSpc>
                <a:spcPct val="100000"/>
              </a:lnSpc>
              <a:spcBef>
                <a:spcPct val="50000"/>
              </a:spcBef>
              <a:spcAft>
                <a:spcPct val="0"/>
              </a:spcAft>
              <a:buClrTx/>
              <a:buSzTx/>
              <a:buFontTx/>
              <a:buNone/>
              <a:tabLst/>
              <a:defRPr/>
            </a:pPr>
            <a:r>
              <a:rPr kumimoji="0" lang="en-US" sz="4400" b="1" i="0" u="none" strike="noStrike" kern="1200" cap="none" spc="0" normalizeH="0" baseline="0" noProof="0" dirty="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rPr>
              <a:t>Follow Up &amp; ABC Pattern        of Building Depth</a:t>
            </a:r>
            <a:endParaRPr kumimoji="0" lang="en-US" sz="4000" b="1" i="0" u="none" strike="noStrike" kern="1200" cap="none" spc="0" normalizeH="0" baseline="0" noProof="0" dirty="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endParaRPr>
          </a:p>
        </p:txBody>
      </p:sp>
      <p:grpSp>
        <p:nvGrpSpPr>
          <p:cNvPr id="7" name="Group 6"/>
          <p:cNvGrpSpPr/>
          <p:nvPr/>
        </p:nvGrpSpPr>
        <p:grpSpPr>
          <a:xfrm rot="5400000">
            <a:off x="4423579" y="-1775624"/>
            <a:ext cx="192819" cy="4467969"/>
            <a:chOff x="457202" y="285751"/>
            <a:chExt cx="192819" cy="4467969"/>
          </a:xfrm>
        </p:grpSpPr>
        <p:grpSp>
          <p:nvGrpSpPr>
            <p:cNvPr id="9" name="Group 8"/>
            <p:cNvGrpSpPr/>
            <p:nvPr/>
          </p:nvGrpSpPr>
          <p:grpSpPr>
            <a:xfrm rot="16200000">
              <a:off x="39096" y="1856795"/>
              <a:ext cx="1038970" cy="182880"/>
              <a:chOff x="500270" y="-329565"/>
              <a:chExt cx="1038970" cy="182880"/>
            </a:xfrm>
          </p:grpSpPr>
          <p:sp>
            <p:nvSpPr>
              <p:cNvPr id="25" name="Oval 24"/>
              <p:cNvSpPr/>
              <p:nvPr/>
            </p:nvSpPr>
            <p:spPr>
              <a:xfrm>
                <a:off x="50027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6" name="Oval 25"/>
              <p:cNvSpPr/>
              <p:nvPr/>
            </p:nvSpPr>
            <p:spPr>
              <a:xfrm>
                <a:off x="782541"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7" name="Oval 26"/>
              <p:cNvSpPr/>
              <p:nvPr/>
            </p:nvSpPr>
            <p:spPr>
              <a:xfrm>
                <a:off x="10515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8" name="Oval 27"/>
              <p:cNvSpPr/>
              <p:nvPr/>
            </p:nvSpPr>
            <p:spPr>
              <a:xfrm>
                <a:off x="13563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grpSp>
        <p:grpSp>
          <p:nvGrpSpPr>
            <p:cNvPr id="10" name="Group 9"/>
            <p:cNvGrpSpPr/>
            <p:nvPr/>
          </p:nvGrpSpPr>
          <p:grpSpPr>
            <a:xfrm rot="16200000">
              <a:off x="29157" y="2999795"/>
              <a:ext cx="1038970" cy="182880"/>
              <a:chOff x="500270" y="-329565"/>
              <a:chExt cx="1038970" cy="182880"/>
            </a:xfrm>
          </p:grpSpPr>
          <p:sp>
            <p:nvSpPr>
              <p:cNvPr id="21" name="Oval 20"/>
              <p:cNvSpPr/>
              <p:nvPr/>
            </p:nvSpPr>
            <p:spPr>
              <a:xfrm>
                <a:off x="50027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2" name="Oval 21"/>
              <p:cNvSpPr/>
              <p:nvPr/>
            </p:nvSpPr>
            <p:spPr>
              <a:xfrm>
                <a:off x="782541"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3" name="Oval 22"/>
              <p:cNvSpPr/>
              <p:nvPr/>
            </p:nvSpPr>
            <p:spPr>
              <a:xfrm>
                <a:off x="10515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4" name="Oval 23"/>
              <p:cNvSpPr/>
              <p:nvPr/>
            </p:nvSpPr>
            <p:spPr>
              <a:xfrm>
                <a:off x="13563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grpSp>
        <p:grpSp>
          <p:nvGrpSpPr>
            <p:cNvPr id="11" name="Group 10"/>
            <p:cNvGrpSpPr/>
            <p:nvPr/>
          </p:nvGrpSpPr>
          <p:grpSpPr>
            <a:xfrm rot="16200000">
              <a:off x="29157" y="4142795"/>
              <a:ext cx="1038970" cy="182880"/>
              <a:chOff x="500270" y="-329565"/>
              <a:chExt cx="1038970" cy="182880"/>
            </a:xfrm>
          </p:grpSpPr>
          <p:sp>
            <p:nvSpPr>
              <p:cNvPr id="17" name="Oval 16"/>
              <p:cNvSpPr/>
              <p:nvPr/>
            </p:nvSpPr>
            <p:spPr>
              <a:xfrm>
                <a:off x="50027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18" name="Oval 17"/>
              <p:cNvSpPr/>
              <p:nvPr/>
            </p:nvSpPr>
            <p:spPr>
              <a:xfrm>
                <a:off x="782541"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19" name="Oval 18"/>
              <p:cNvSpPr/>
              <p:nvPr/>
            </p:nvSpPr>
            <p:spPr>
              <a:xfrm>
                <a:off x="10515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0" name="Oval 19"/>
              <p:cNvSpPr/>
              <p:nvPr/>
            </p:nvSpPr>
            <p:spPr>
              <a:xfrm>
                <a:off x="13563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grpSp>
        <p:grpSp>
          <p:nvGrpSpPr>
            <p:cNvPr id="12" name="Group 11"/>
            <p:cNvGrpSpPr/>
            <p:nvPr/>
          </p:nvGrpSpPr>
          <p:grpSpPr>
            <a:xfrm rot="16200000">
              <a:off x="39096" y="713796"/>
              <a:ext cx="1038970" cy="182880"/>
              <a:chOff x="500270" y="-329565"/>
              <a:chExt cx="1038970" cy="182880"/>
            </a:xfrm>
          </p:grpSpPr>
          <p:sp>
            <p:nvSpPr>
              <p:cNvPr id="13" name="Oval 12"/>
              <p:cNvSpPr/>
              <p:nvPr/>
            </p:nvSpPr>
            <p:spPr>
              <a:xfrm>
                <a:off x="50027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14" name="Oval 13"/>
              <p:cNvSpPr/>
              <p:nvPr/>
            </p:nvSpPr>
            <p:spPr>
              <a:xfrm>
                <a:off x="782541"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15" name="Oval 14"/>
              <p:cNvSpPr/>
              <p:nvPr/>
            </p:nvSpPr>
            <p:spPr>
              <a:xfrm>
                <a:off x="10515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16" name="Oval 15"/>
              <p:cNvSpPr/>
              <p:nvPr/>
            </p:nvSpPr>
            <p:spPr>
              <a:xfrm>
                <a:off x="13563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grpSp>
      </p:grpSp>
    </p:spTree>
    <p:extLst>
      <p:ext uri="{BB962C8B-B14F-4D97-AF65-F5344CB8AC3E}">
        <p14:creationId xmlns:p14="http://schemas.microsoft.com/office/powerpoint/2010/main" val="4292156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0" r="-10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4419600" cy="5143500"/>
          </a:xfrm>
          <a:prstGeom prst="rect">
            <a:avLst/>
          </a:prstGeom>
          <a:solidFill>
            <a:schemeClr val="bg2">
              <a:lumMod val="90000"/>
            </a:schemeClr>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p:cNvSpPr txBox="1"/>
          <p:nvPr/>
        </p:nvSpPr>
        <p:spPr>
          <a:xfrm>
            <a:off x="76200" y="1485900"/>
            <a:ext cx="42672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“The Spartans do not ask how many are the enemy, but where they 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			 	</a:t>
            </a:r>
            <a:r>
              <a:rPr kumimoji="0" lang="en-US" sz="2400" b="0" i="0" u="none" strike="noStrike" kern="1200" cap="none" spc="0" normalizeH="0" baseline="0" noProof="0" dirty="0">
                <a:ln>
                  <a:noFill/>
                </a:ln>
                <a:solidFill>
                  <a:prstClr val="black"/>
                </a:solidFill>
                <a:effectLst/>
                <a:uLnTx/>
                <a:uFillTx/>
                <a:latin typeface="Gisha" panose="020B0502040204020203" pitchFamily="34" charset="-79"/>
                <a:ea typeface="+mn-ea"/>
                <a:cs typeface="Gisha" panose="020B0502040204020203" pitchFamily="34" charset="-79"/>
              </a:rPr>
              <a:t>			- Plutarch</a:t>
            </a:r>
          </a:p>
        </p:txBody>
      </p:sp>
    </p:spTree>
    <p:extLst>
      <p:ext uri="{BB962C8B-B14F-4D97-AF65-F5344CB8AC3E}">
        <p14:creationId xmlns:p14="http://schemas.microsoft.com/office/powerpoint/2010/main" val="412246074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Rectangle 3"/>
          <p:cNvSpPr/>
          <p:nvPr/>
        </p:nvSpPr>
        <p:spPr>
          <a:xfrm>
            <a:off x="4343400" y="0"/>
            <a:ext cx="4800600" cy="5143500"/>
          </a:xfrm>
          <a:prstGeom prst="rect">
            <a:avLst/>
          </a:prstGeom>
          <a:solidFill>
            <a:schemeClr val="accent1">
              <a:alpha val="66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p:cNvSpPr/>
          <p:nvPr/>
        </p:nvSpPr>
        <p:spPr>
          <a:xfrm>
            <a:off x="3657600" y="1358027"/>
            <a:ext cx="6019800" cy="258532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ve·he·mence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/ˈvēəməns/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Showing of great energy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 or passion.</a:t>
            </a:r>
          </a:p>
        </p:txBody>
      </p:sp>
    </p:spTree>
    <p:extLst>
      <p:ext uri="{BB962C8B-B14F-4D97-AF65-F5344CB8AC3E}">
        <p14:creationId xmlns:p14="http://schemas.microsoft.com/office/powerpoint/2010/main" val="273880511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yvonnel\AppData\Local\Microsoft\Windows\Temporary Internet Files\Content.Outlook\WC916TMT\shutterstock_2896741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6762"/>
            <a:ext cx="9144000" cy="484997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066800" y="1428750"/>
            <a:ext cx="5334000" cy="215443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ve·rac·i·ty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rPr>
              <a:t>/vəˈrasədē/</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The habit of speaking the truth.</a:t>
            </a:r>
          </a:p>
        </p:txBody>
      </p:sp>
    </p:spTree>
    <p:extLst>
      <p:ext uri="{BB962C8B-B14F-4D97-AF65-F5344CB8AC3E}">
        <p14:creationId xmlns:p14="http://schemas.microsoft.com/office/powerpoint/2010/main" val="241562202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r="-17000"/>
          </a:stretch>
        </a:blipFill>
        <a:effectLst/>
      </p:bgPr>
    </p:bg>
    <p:spTree>
      <p:nvGrpSpPr>
        <p:cNvPr id="1" name=""/>
        <p:cNvGrpSpPr/>
        <p:nvPr/>
      </p:nvGrpSpPr>
      <p:grpSpPr>
        <a:xfrm>
          <a:off x="0" y="0"/>
          <a:ext cx="0" cy="0"/>
          <a:chOff x="0" y="0"/>
          <a:chExt cx="0" cy="0"/>
        </a:xfrm>
      </p:grpSpPr>
      <p:sp>
        <p:nvSpPr>
          <p:cNvPr id="2" name="Rectangle 1"/>
          <p:cNvSpPr/>
          <p:nvPr/>
        </p:nvSpPr>
        <p:spPr>
          <a:xfrm>
            <a:off x="0" y="400050"/>
            <a:ext cx="9144000" cy="2308324"/>
          </a:xfrm>
          <a:prstGeom prst="rect">
            <a:avLst/>
          </a:prstGeom>
          <a:solidFill>
            <a:schemeClr val="accent6">
              <a:lumMod val="75000"/>
              <a:alpha val="49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vi·tal·i·ty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/vīˈtalədē/</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The life force or ability to live.</a:t>
            </a:r>
          </a:p>
        </p:txBody>
      </p:sp>
    </p:spTree>
    <p:extLst>
      <p:ext uri="{BB962C8B-B14F-4D97-AF65-F5344CB8AC3E}">
        <p14:creationId xmlns:p14="http://schemas.microsoft.com/office/powerpoint/2010/main" val="218224315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2" name="Oval 1"/>
          <p:cNvSpPr/>
          <p:nvPr/>
        </p:nvSpPr>
        <p:spPr>
          <a:xfrm>
            <a:off x="2895600" y="209550"/>
            <a:ext cx="3383280" cy="3383280"/>
          </a:xfrm>
          <a:prstGeom prst="ellipse">
            <a:avLst/>
          </a:prstGeom>
          <a:solidFill>
            <a:schemeClr val="bg1">
              <a:alpha val="51000"/>
            </a:schemeClr>
          </a:solidFill>
          <a:ln>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Oval 2"/>
          <p:cNvSpPr/>
          <p:nvPr/>
        </p:nvSpPr>
        <p:spPr>
          <a:xfrm>
            <a:off x="3017520" y="361950"/>
            <a:ext cx="3108960" cy="3108960"/>
          </a:xfrm>
          <a:prstGeom prst="ellipse">
            <a:avLst/>
          </a:prstGeom>
          <a:solidFill>
            <a:srgbClr val="996633">
              <a:alpha val="7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3"/>
          <p:cNvSpPr/>
          <p:nvPr/>
        </p:nvSpPr>
        <p:spPr>
          <a:xfrm>
            <a:off x="2286000" y="590551"/>
            <a:ext cx="4572000" cy="2462213"/>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vig·or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/ˈviɡər/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The ability to thrive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a:ea typeface="+mn-ea"/>
                <a:cs typeface="+mn-cs"/>
              </a:rPr>
              <a:t>and survive.</a:t>
            </a:r>
          </a:p>
        </p:txBody>
      </p:sp>
    </p:spTree>
    <p:extLst>
      <p:ext uri="{BB962C8B-B14F-4D97-AF65-F5344CB8AC3E}">
        <p14:creationId xmlns:p14="http://schemas.microsoft.com/office/powerpoint/2010/main" val="82230440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2290" name="Picture 2" descr="C:\Users\yvonnel\AppData\Local\Microsoft\Windows\Temporary Internet Files\Content.Outlook\WC916TMT\shutterstock_36676724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9414"/>
            <a:ext cx="9144000" cy="446467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3581400" y="1276350"/>
            <a:ext cx="4800600" cy="215443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18415" cmpd="sng">
                  <a:solidFill>
                    <a:srgbClr val="FFFFFF"/>
                  </a:solidFill>
                  <a:prstDash val="solid"/>
                </a:ln>
                <a:solidFill>
                  <a:srgbClr val="FFFFFF"/>
                </a:solidFill>
                <a:effectLst>
                  <a:glow rad="101600">
                    <a:srgbClr val="F79646">
                      <a:satMod val="175000"/>
                      <a:alpha val="40000"/>
                    </a:srgbClr>
                  </a:glow>
                  <a:outerShdw blurRad="63500" dir="3600000" algn="tl" rotWithShape="0">
                    <a:srgbClr val="000000">
                      <a:alpha val="70000"/>
                    </a:srgbClr>
                  </a:outerShdw>
                </a:effectLst>
                <a:uLnTx/>
                <a:uFillTx/>
                <a:latin typeface="Calibri"/>
                <a:ea typeface="+mn-ea"/>
                <a:cs typeface="+mn-cs"/>
              </a:rPr>
              <a:t>vic·to·ry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18415" cmpd="sng">
                  <a:solidFill>
                    <a:srgbClr val="FFFFFF"/>
                  </a:solidFill>
                  <a:prstDash val="solid"/>
                </a:ln>
                <a:solidFill>
                  <a:srgbClr val="FFFFFF"/>
                </a:solidFill>
                <a:effectLst>
                  <a:glow rad="101600">
                    <a:srgbClr val="F79646">
                      <a:satMod val="175000"/>
                      <a:alpha val="40000"/>
                    </a:srgbClr>
                  </a:glow>
                  <a:outerShdw blurRad="63500" dir="3600000" algn="tl" rotWithShape="0">
                    <a:srgbClr val="000000">
                      <a:alpha val="70000"/>
                    </a:srgbClr>
                  </a:outerShdw>
                </a:effectLst>
                <a:uLnTx/>
                <a:uFillTx/>
                <a:latin typeface="Calibri"/>
                <a:ea typeface="+mn-ea"/>
                <a:cs typeface="+mn-cs"/>
              </a:rPr>
              <a:t>/ˈvikt(ə)rē/</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18415" cmpd="sng">
                <a:solidFill>
                  <a:srgbClr val="FFFFFF"/>
                </a:solidFill>
                <a:prstDash val="solid"/>
              </a:ln>
              <a:solidFill>
                <a:srgbClr val="FFFFFF"/>
              </a:solidFill>
              <a:effectLst>
                <a:glow rad="101600">
                  <a:srgbClr val="F79646">
                    <a:satMod val="175000"/>
                    <a:alpha val="40000"/>
                  </a:srgbClr>
                </a:glow>
                <a:outerShdw blurRad="63500" dir="3600000" algn="tl" rotWithShape="0">
                  <a:srgbClr val="000000">
                    <a:alpha val="70000"/>
                  </a:srgbClr>
                </a:outerShdw>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FFFFFF"/>
                </a:solidFill>
                <a:effectLst>
                  <a:glow rad="101600">
                    <a:srgbClr val="F79646">
                      <a:satMod val="175000"/>
                      <a:alpha val="40000"/>
                    </a:srgbClr>
                  </a:glow>
                  <a:outerShdw blurRad="63500" dir="3600000" algn="tl" rotWithShape="0">
                    <a:srgbClr val="000000">
                      <a:alpha val="70000"/>
                    </a:srgbClr>
                  </a:outerShdw>
                </a:effectLst>
                <a:uLnTx/>
                <a:uFillTx/>
                <a:latin typeface="Calibri"/>
                <a:ea typeface="+mn-ea"/>
                <a:cs typeface="+mn-cs"/>
              </a:rPr>
              <a:t>The accomplishment of an aim.</a:t>
            </a:r>
          </a:p>
        </p:txBody>
      </p:sp>
    </p:spTree>
    <p:extLst>
      <p:ext uri="{BB962C8B-B14F-4D97-AF65-F5344CB8AC3E}">
        <p14:creationId xmlns:p14="http://schemas.microsoft.com/office/powerpoint/2010/main" val="145655378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yvonnel\AppData\Local\Microsoft\Windows\Temporary Internet Files\Content.Outlook\WC916TMT\shutterstock_53629198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42900"/>
            <a:ext cx="9144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 y="2171700"/>
            <a:ext cx="5094887" cy="1446550"/>
          </a:xfrm>
          <a:prstGeom prst="rect">
            <a:avLst/>
          </a:prstGeom>
          <a:solidFill>
            <a:schemeClr val="accent3">
              <a:lumMod val="75000"/>
              <a:alpha val="76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sha" panose="020B0502040204020203" pitchFamily="34" charset="-79"/>
                <a:ea typeface="+mn-ea"/>
                <a:cs typeface="Gisha" panose="020B0502040204020203" pitchFamily="34" charset="-79"/>
              </a:rPr>
              <a:t>“The harder the battle, the        	sweeter the victory.”	     </a:t>
            </a:r>
            <a:r>
              <a:rPr kumimoji="0" lang="en-US" sz="3200" b="0" i="0" u="none" strike="noStrike" kern="1200" cap="none" spc="0" normalizeH="0" baseline="0" noProof="0" dirty="0">
                <a:ln>
                  <a:noFill/>
                </a:ln>
                <a:solidFill>
                  <a:prstClr val="white"/>
                </a:solidFill>
                <a:effectLst/>
                <a:uLnTx/>
                <a:uFillTx/>
                <a:latin typeface="Gisha" panose="020B0502040204020203" pitchFamily="34" charset="-79"/>
                <a:ea typeface="+mn-ea"/>
                <a:cs typeface="Gisha" panose="020B0502040204020203" pitchFamily="34" charset="-79"/>
              </a:rPr>
              <a:t>	     		- </a:t>
            </a:r>
            <a:r>
              <a:rPr kumimoji="0" lang="en-US" sz="2400" b="0" i="0" u="none" strike="noStrike" kern="1200" cap="none" spc="0" normalizeH="0" baseline="0" noProof="0" dirty="0">
                <a:ln>
                  <a:noFill/>
                </a:ln>
                <a:solidFill>
                  <a:prstClr val="white"/>
                </a:solidFill>
                <a:effectLst/>
                <a:uLnTx/>
                <a:uFillTx/>
                <a:latin typeface="Gisha" panose="020B0502040204020203" pitchFamily="34" charset="-79"/>
                <a:ea typeface="+mn-ea"/>
                <a:cs typeface="Gisha" panose="020B0502040204020203" pitchFamily="34" charset="-79"/>
              </a:rPr>
              <a:t>Unknown</a:t>
            </a:r>
            <a:endParaRPr kumimoji="0" lang="en-US" sz="1600" b="0" i="0" u="none" strike="noStrike" kern="1200" cap="none" spc="0" normalizeH="0" baseline="0" noProof="0" dirty="0">
              <a:ln>
                <a:noFill/>
              </a:ln>
              <a:solidFill>
                <a:prstClr val="white"/>
              </a:solidFill>
              <a:effectLst/>
              <a:uLnTx/>
              <a:uFillTx/>
              <a:latin typeface="Gisha" panose="020B0502040204020203" pitchFamily="34" charset="-79"/>
              <a:ea typeface="+mn-ea"/>
              <a:cs typeface="Gisha" panose="020B0502040204020203" pitchFamily="34" charset="-79"/>
            </a:endParaRPr>
          </a:p>
        </p:txBody>
      </p:sp>
    </p:spTree>
    <p:extLst>
      <p:ext uri="{BB962C8B-B14F-4D97-AF65-F5344CB8AC3E}">
        <p14:creationId xmlns:p14="http://schemas.microsoft.com/office/powerpoint/2010/main" val="293181100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7410" name="Picture 2" descr="C:\Users\yvonnel\AppData\Local\Microsoft\Windows\Temporary Internet Files\Content.Outlook\WC916TMT\shutterstock_57062818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63142"/>
            <a:ext cx="9144000" cy="441721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371600" y="2864450"/>
            <a:ext cx="6400800" cy="1692771"/>
          </a:xfrm>
          <a:prstGeom prst="rect">
            <a:avLst/>
          </a:prstGeom>
          <a:solidFill>
            <a:schemeClr val="accent1">
              <a:lumMod val="50000"/>
              <a:alpha val="45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Gisha" panose="020B0502040204020203" pitchFamily="34" charset="-79"/>
                <a:ea typeface="+mn-ea"/>
                <a:cs typeface="Gisha" panose="020B0502040204020203" pitchFamily="34" charset="-79"/>
              </a:rPr>
              <a:t>"There will never be 'the right time in your life to do a great thing. You must create that time and greatness will follow."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Gisha" panose="020B0502040204020203" pitchFamily="34" charset="-79"/>
                <a:ea typeface="+mn-ea"/>
                <a:cs typeface="Gisha" panose="020B0502040204020203" pitchFamily="34" charset="-79"/>
              </a:rPr>
              <a:t>			</a:t>
            </a:r>
            <a:r>
              <a:rPr kumimoji="0" lang="en-US" sz="2000" b="0" i="0" u="none" strike="noStrike" kern="1200" cap="none" spc="0" normalizeH="0" baseline="0" noProof="0" dirty="0">
                <a:ln>
                  <a:noFill/>
                </a:ln>
                <a:solidFill>
                  <a:prstClr val="white"/>
                </a:solidFill>
                <a:effectLst/>
                <a:uLnTx/>
                <a:uFillTx/>
                <a:latin typeface="Gisha" panose="020B0502040204020203" pitchFamily="34" charset="-79"/>
                <a:ea typeface="+mn-ea"/>
                <a:cs typeface="Gisha" panose="020B0502040204020203" pitchFamily="34" charset="-79"/>
              </a:rPr>
              <a:t>- John A. Passaro</a:t>
            </a:r>
          </a:p>
        </p:txBody>
      </p:sp>
    </p:spTree>
    <p:extLst>
      <p:ext uri="{BB962C8B-B14F-4D97-AF65-F5344CB8AC3E}">
        <p14:creationId xmlns:p14="http://schemas.microsoft.com/office/powerpoint/2010/main" val="3482427762"/>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51510"/>
            <a:ext cx="9606371" cy="397764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7" name="Picture 2" descr="H:\My Pictures\Dennis images\Last Laugh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4220" y="2274570"/>
            <a:ext cx="1497385" cy="75438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28804" y="223480"/>
            <a:ext cx="5089021" cy="486287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Gisha" panose="020B0502040204020203" pitchFamily="34" charset="-79"/>
                <a:ea typeface="+mn-ea"/>
                <a:cs typeface="Gisha" panose="020B0502040204020203" pitchFamily="34" charset="-79"/>
              </a:rPr>
              <a:t>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dirty="0">
                <a:ln w="18415" cmpd="sng">
                  <a:solidFill>
                    <a:srgbClr val="FFFFFF"/>
                  </a:solidFill>
                  <a:prstDash val="solid"/>
                </a:ln>
                <a:solidFill>
                  <a:srgbClr val="FFFFFF"/>
                </a:solidFill>
                <a:effectLst>
                  <a:glow rad="139700">
                    <a:srgbClr val="4BACC6">
                      <a:satMod val="175000"/>
                      <a:alpha val="40000"/>
                    </a:srgbClr>
                  </a:glow>
                  <a:outerShdw blurRad="63500" dir="3600000" algn="tl" rotWithShape="0">
                    <a:srgbClr val="000000">
                      <a:alpha val="70000"/>
                    </a:srgbClr>
                  </a:outerShdw>
                </a:effectLst>
                <a:uLnTx/>
                <a:uFillTx/>
                <a:latin typeface="Gisha" panose="020B0502040204020203" pitchFamily="34" charset="-79"/>
                <a:ea typeface="+mn-ea"/>
                <a:cs typeface="Gisha" panose="020B0502040204020203" pitchFamily="34" charset="-79"/>
              </a:rPr>
              <a:t>V</a:t>
            </a:r>
            <a:r>
              <a:rPr kumimoji="0" lang="en-US" sz="9600" b="0" i="0" u="none" strike="noStrike" kern="1200" cap="none" spc="0" normalizeH="0" baseline="0" noProof="0" dirty="0">
                <a:ln w="18415" cmpd="sng">
                  <a:solidFill>
                    <a:srgbClr val="FFFFFF"/>
                  </a:solidFill>
                  <a:prstDash val="solid"/>
                </a:ln>
                <a:solidFill>
                  <a:srgbClr val="FFFFFF"/>
                </a:solidFill>
                <a:effectLst>
                  <a:glow rad="139700">
                    <a:srgbClr val="4BACC6">
                      <a:satMod val="175000"/>
                      <a:alpha val="40000"/>
                    </a:srgbClr>
                  </a:glow>
                  <a:outerShdw blurRad="63500" dir="3600000" algn="tl" rotWithShape="0">
                    <a:srgbClr val="000000">
                      <a:alpha val="70000"/>
                    </a:srgbClr>
                  </a:outerShdw>
                </a:effectLst>
                <a:uLnTx/>
                <a:uFillTx/>
                <a:latin typeface="Gisha" panose="020B0502040204020203" pitchFamily="34" charset="-79"/>
                <a:ea typeface="+mn-ea"/>
                <a:cs typeface="Gisha" panose="020B0502040204020203" pitchFamily="34" charset="-79"/>
              </a:rPr>
              <a:t>ictor’s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Gisha" panose="020B0502040204020203" pitchFamily="34" charset="-79"/>
                <a:ea typeface="+mn-ea"/>
                <a:cs typeface="Gisha" panose="020B0502040204020203" pitchFamily="34" charset="-79"/>
              </a:rPr>
              <a:t>code</a:t>
            </a:r>
          </a:p>
        </p:txBody>
      </p:sp>
    </p:spTree>
    <p:extLst>
      <p:ext uri="{BB962C8B-B14F-4D97-AF65-F5344CB8AC3E}">
        <p14:creationId xmlns:p14="http://schemas.microsoft.com/office/powerpoint/2010/main" val="25634509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87604" y="523875"/>
            <a:ext cx="3115865" cy="4191000"/>
          </a:xfrm>
          <a:prstGeom prst="rect">
            <a:avLst/>
          </a:prstGeom>
          <a:solidFill>
            <a:srgbClr val="009999">
              <a:alpha val="75000"/>
            </a:srgbClr>
          </a:solidFill>
          <a:ln w="19050">
            <a:no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anchor="ctr"/>
          <a:lstStyle/>
          <a:p>
            <a:pPr marL="0" marR="0" lvl="0" indent="0" algn="ctr" defTabSz="685458"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Light"/>
              <a:ea typeface="+mn-ea"/>
              <a:cs typeface="+mn-cs"/>
            </a:endParaRPr>
          </a:p>
        </p:txBody>
      </p:sp>
      <p:grpSp>
        <p:nvGrpSpPr>
          <p:cNvPr id="21507" name="Group 13"/>
          <p:cNvGrpSpPr>
            <a:grpSpLocks/>
          </p:cNvGrpSpPr>
          <p:nvPr/>
        </p:nvGrpSpPr>
        <p:grpSpPr bwMode="auto">
          <a:xfrm>
            <a:off x="1145739" y="1047756"/>
            <a:ext cx="7313808" cy="3153965"/>
            <a:chOff x="1535014" y="297094"/>
            <a:chExt cx="10666045" cy="5257800"/>
          </a:xfrm>
        </p:grpSpPr>
        <p:pic>
          <p:nvPicPr>
            <p:cNvPr id="15" name="Picture 4" descr="Related image"/>
            <p:cNvPicPr>
              <a:picLocks noChangeAspect="1" noChangeArrowheads="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7862"/>
            <a:stretch/>
          </p:blipFill>
          <p:spPr bwMode="auto">
            <a:xfrm>
              <a:off x="2962586" y="297094"/>
              <a:ext cx="3821187" cy="52578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535014" y="519626"/>
              <a:ext cx="1885145" cy="4127601"/>
            </a:xfrm>
            <a:prstGeom prst="rect">
              <a:avLst/>
            </a:prstGeom>
            <a:noFill/>
          </p:spPr>
          <p:txBody>
            <a:bodyPr vert="vert270" wrap="none">
              <a:spAutoFit/>
            </a:bodyPr>
            <a:lstStyle/>
            <a:p>
              <a:pPr marL="0" marR="0" lvl="0" indent="0" algn="l" defTabSz="684542"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18000">
                    <a:solidFill>
                      <a:srgbClr val="0098A5">
                        <a:satMod val="140000"/>
                      </a:srgbClr>
                    </a:solidFill>
                    <a:prstDash val="solid"/>
                    <a:miter lim="800000"/>
                  </a:ln>
                  <a:noFill/>
                  <a:effectLst>
                    <a:outerShdw blurRad="25500" dist="23000" dir="7020000" algn="tl">
                      <a:srgbClr val="000000">
                        <a:alpha val="50000"/>
                      </a:srgbClr>
                    </a:outerShdw>
                  </a:effectLst>
                  <a:uLnTx/>
                  <a:uFillTx/>
                  <a:latin typeface="Candara" panose="020E0502030303020204" pitchFamily="34" charset="0"/>
                  <a:ea typeface="ＭＳ Ｐゴシック" pitchFamily="34" charset="-128"/>
                  <a:cs typeface="+mn-cs"/>
                </a:rPr>
                <a:t>BASIC</a:t>
              </a:r>
            </a:p>
          </p:txBody>
        </p:sp>
        <p:sp>
          <p:nvSpPr>
            <p:cNvPr id="20" name="TextBox 19"/>
            <p:cNvSpPr txBox="1"/>
            <p:nvPr/>
          </p:nvSpPr>
          <p:spPr>
            <a:xfrm>
              <a:off x="7976315" y="2149554"/>
              <a:ext cx="4224744" cy="1308347"/>
            </a:xfrm>
            <a:prstGeom prst="rect">
              <a:avLst/>
            </a:prstGeom>
            <a:noFill/>
          </p:spPr>
          <p:txBody>
            <a:bodyPr wrap="none">
              <a:spAutoFit/>
            </a:bodyPr>
            <a:lstStyle/>
            <a:p>
              <a:pPr marL="0" marR="0" lvl="0" indent="0" algn="ctr" defTabSz="684542" rtl="0" eaLnBrk="0" fontAlgn="base" latinLnBrk="0" hangingPunct="0">
                <a:lnSpc>
                  <a:spcPct val="100000"/>
                </a:lnSpc>
                <a:spcBef>
                  <a:spcPct val="0"/>
                </a:spcBef>
                <a:spcAft>
                  <a:spcPct val="0"/>
                </a:spcAft>
                <a:buClrTx/>
                <a:buSzTx/>
                <a:buFontTx/>
                <a:buNone/>
                <a:tabLst/>
                <a:defRPr/>
              </a:pPr>
              <a:r>
                <a:rPr kumimoji="0" lang="en-US" sz="4500" b="0" i="0" u="none" strike="noStrike" kern="1200" cap="none" spc="3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Open Sans Light"/>
                  <a:ea typeface="ＭＳ Ｐゴシック" pitchFamily="34" charset="-128"/>
                  <a:cs typeface="+mn-cs"/>
                </a:rPr>
                <a:t>Overview</a:t>
              </a:r>
              <a:endParaRPr kumimoji="0" lang="en-US" sz="4500" b="0" i="0" u="none" strike="noStrike" kern="1200" cap="none" spc="3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Open Sans Light"/>
                <a:ea typeface="ＭＳ Ｐゴシック" pitchFamily="34" charset="-128"/>
                <a:cs typeface="+mn-cs"/>
              </a:endParaRPr>
            </a:p>
          </p:txBody>
        </p:sp>
      </p:grpSp>
      <p:grpSp>
        <p:nvGrpSpPr>
          <p:cNvPr id="2" name="Group 1"/>
          <p:cNvGrpSpPr/>
          <p:nvPr/>
        </p:nvGrpSpPr>
        <p:grpSpPr>
          <a:xfrm>
            <a:off x="457210" y="285752"/>
            <a:ext cx="192819" cy="4467969"/>
            <a:chOff x="457202" y="285751"/>
            <a:chExt cx="192819" cy="4467969"/>
          </a:xfrm>
        </p:grpSpPr>
        <p:grpSp>
          <p:nvGrpSpPr>
            <p:cNvPr id="5" name="Group 4"/>
            <p:cNvGrpSpPr/>
            <p:nvPr/>
          </p:nvGrpSpPr>
          <p:grpSpPr>
            <a:xfrm rot="16200000">
              <a:off x="39096" y="1856795"/>
              <a:ext cx="1038970" cy="182880"/>
              <a:chOff x="500270" y="-329565"/>
              <a:chExt cx="1038970" cy="182880"/>
            </a:xfrm>
          </p:grpSpPr>
          <p:sp>
            <p:nvSpPr>
              <p:cNvPr id="3" name="Oval 2"/>
              <p:cNvSpPr/>
              <p:nvPr/>
            </p:nvSpPr>
            <p:spPr>
              <a:xfrm>
                <a:off x="50027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10" name="Oval 9"/>
              <p:cNvSpPr/>
              <p:nvPr/>
            </p:nvSpPr>
            <p:spPr>
              <a:xfrm>
                <a:off x="782541"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11" name="Oval 10"/>
              <p:cNvSpPr/>
              <p:nvPr/>
            </p:nvSpPr>
            <p:spPr>
              <a:xfrm>
                <a:off x="105156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12" name="Oval 11"/>
              <p:cNvSpPr/>
              <p:nvPr/>
            </p:nvSpPr>
            <p:spPr>
              <a:xfrm>
                <a:off x="135636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grpSp>
        <p:grpSp>
          <p:nvGrpSpPr>
            <p:cNvPr id="22" name="Group 21"/>
            <p:cNvGrpSpPr/>
            <p:nvPr/>
          </p:nvGrpSpPr>
          <p:grpSpPr>
            <a:xfrm rot="16200000">
              <a:off x="29157" y="2999795"/>
              <a:ext cx="1038970" cy="182880"/>
              <a:chOff x="500270" y="-329565"/>
              <a:chExt cx="1038970" cy="182880"/>
            </a:xfrm>
          </p:grpSpPr>
          <p:sp>
            <p:nvSpPr>
              <p:cNvPr id="23" name="Oval 22"/>
              <p:cNvSpPr/>
              <p:nvPr/>
            </p:nvSpPr>
            <p:spPr>
              <a:xfrm>
                <a:off x="50027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24" name="Oval 23"/>
              <p:cNvSpPr/>
              <p:nvPr/>
            </p:nvSpPr>
            <p:spPr>
              <a:xfrm>
                <a:off x="782541"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25" name="Oval 24"/>
              <p:cNvSpPr/>
              <p:nvPr/>
            </p:nvSpPr>
            <p:spPr>
              <a:xfrm>
                <a:off x="105156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26" name="Oval 25"/>
              <p:cNvSpPr/>
              <p:nvPr/>
            </p:nvSpPr>
            <p:spPr>
              <a:xfrm>
                <a:off x="135636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grpSp>
        <p:grpSp>
          <p:nvGrpSpPr>
            <p:cNvPr id="27" name="Group 26"/>
            <p:cNvGrpSpPr/>
            <p:nvPr/>
          </p:nvGrpSpPr>
          <p:grpSpPr>
            <a:xfrm rot="16200000">
              <a:off x="29157" y="4142795"/>
              <a:ext cx="1038970" cy="182880"/>
              <a:chOff x="500270" y="-329565"/>
              <a:chExt cx="1038970" cy="182880"/>
            </a:xfrm>
          </p:grpSpPr>
          <p:sp>
            <p:nvSpPr>
              <p:cNvPr id="28" name="Oval 27"/>
              <p:cNvSpPr/>
              <p:nvPr/>
            </p:nvSpPr>
            <p:spPr>
              <a:xfrm>
                <a:off x="50027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29" name="Oval 28"/>
              <p:cNvSpPr/>
              <p:nvPr/>
            </p:nvSpPr>
            <p:spPr>
              <a:xfrm>
                <a:off x="782541"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30" name="Oval 29"/>
              <p:cNvSpPr/>
              <p:nvPr/>
            </p:nvSpPr>
            <p:spPr>
              <a:xfrm>
                <a:off x="105156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31" name="Oval 30"/>
              <p:cNvSpPr/>
              <p:nvPr/>
            </p:nvSpPr>
            <p:spPr>
              <a:xfrm>
                <a:off x="135636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grpSp>
        <p:grpSp>
          <p:nvGrpSpPr>
            <p:cNvPr id="32" name="Group 31"/>
            <p:cNvGrpSpPr/>
            <p:nvPr/>
          </p:nvGrpSpPr>
          <p:grpSpPr>
            <a:xfrm rot="16200000">
              <a:off x="39096" y="713796"/>
              <a:ext cx="1038970" cy="182880"/>
              <a:chOff x="500270" y="-329565"/>
              <a:chExt cx="1038970" cy="182880"/>
            </a:xfrm>
          </p:grpSpPr>
          <p:sp>
            <p:nvSpPr>
              <p:cNvPr id="33" name="Oval 32"/>
              <p:cNvSpPr/>
              <p:nvPr/>
            </p:nvSpPr>
            <p:spPr>
              <a:xfrm>
                <a:off x="50027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34" name="Oval 33"/>
              <p:cNvSpPr/>
              <p:nvPr/>
            </p:nvSpPr>
            <p:spPr>
              <a:xfrm>
                <a:off x="782541"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35" name="Oval 34"/>
              <p:cNvSpPr/>
              <p:nvPr/>
            </p:nvSpPr>
            <p:spPr>
              <a:xfrm>
                <a:off x="105156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36" name="Oval 35"/>
              <p:cNvSpPr/>
              <p:nvPr/>
            </p:nvSpPr>
            <p:spPr>
              <a:xfrm>
                <a:off x="135636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grpSp>
      </p:grpSp>
    </p:spTree>
    <p:extLst>
      <p:ext uri="{BB962C8B-B14F-4D97-AF65-F5344CB8AC3E}">
        <p14:creationId xmlns:p14="http://schemas.microsoft.com/office/powerpoint/2010/main" val="10194652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4658" name="Line 2"/>
          <p:cNvSpPr>
            <a:spLocks noChangeShapeType="1"/>
          </p:cNvSpPr>
          <p:nvPr/>
        </p:nvSpPr>
        <p:spPr bwMode="auto">
          <a:xfrm flipV="1">
            <a:off x="304800" y="914400"/>
            <a:ext cx="8534400" cy="57150"/>
          </a:xfrm>
          <a:prstGeom prst="line">
            <a:avLst/>
          </a:prstGeom>
          <a:noFill/>
          <a:ln w="19050">
            <a:solidFill>
              <a:srgbClr val="FFFFFF"/>
            </a:solidFill>
            <a:prstDash val="sysDot"/>
            <a:round/>
            <a:headEnd/>
            <a:tailEnd/>
          </a:ln>
          <a:effectLst>
            <a:outerShdw dist="35921" dir="2700000" algn="ctr" rotWithShape="0">
              <a:srgbClr val="000000"/>
            </a:outerShdw>
          </a:effectLst>
        </p:spPr>
        <p:txBody>
          <a:bodyPr wrap="none" lIns="91434" tIns="45717" rIns="91434" bIns="45717" anchor="ctr"/>
          <a:lstStyle/>
          <a:p>
            <a:pPr marL="0" marR="0" lvl="0" indent="0" algn="ctr" defTabSz="914333"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endParaRPr>
          </a:p>
        </p:txBody>
      </p:sp>
      <p:sp>
        <p:nvSpPr>
          <p:cNvPr id="6854661" name="Line 5"/>
          <p:cNvSpPr>
            <a:spLocks noChangeShapeType="1"/>
          </p:cNvSpPr>
          <p:nvPr/>
        </p:nvSpPr>
        <p:spPr bwMode="auto">
          <a:xfrm flipV="1">
            <a:off x="304810" y="3028956"/>
            <a:ext cx="8524875" cy="15479"/>
          </a:xfrm>
          <a:prstGeom prst="line">
            <a:avLst/>
          </a:prstGeom>
          <a:noFill/>
          <a:ln w="19050">
            <a:solidFill>
              <a:srgbClr val="FFFFFF"/>
            </a:solidFill>
            <a:prstDash val="sysDot"/>
            <a:round/>
            <a:headEnd/>
            <a:tailEnd/>
          </a:ln>
          <a:effectLst>
            <a:outerShdw dist="35921" dir="2700000" algn="ctr" rotWithShape="0">
              <a:srgbClr val="000000"/>
            </a:outerShdw>
          </a:effectLst>
        </p:spPr>
        <p:txBody>
          <a:bodyPr wrap="none" lIns="91434" tIns="45717" rIns="91434" bIns="45717" anchor="ctr"/>
          <a:lstStyle/>
          <a:p>
            <a:pPr marL="0" marR="0" lvl="0" indent="0" algn="ctr" defTabSz="914333" rtl="0" eaLnBrk="0" fontAlgn="base" latinLnBrk="0" hangingPunct="0">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endParaRPr>
          </a:p>
        </p:txBody>
      </p:sp>
      <p:sp>
        <p:nvSpPr>
          <p:cNvPr id="6854663" name="AutoShape 7"/>
          <p:cNvSpPr>
            <a:spLocks noChangeAspect="1" noChangeArrowheads="1"/>
          </p:cNvSpPr>
          <p:nvPr/>
        </p:nvSpPr>
        <p:spPr bwMode="auto">
          <a:xfrm>
            <a:off x="2690813" y="2533651"/>
            <a:ext cx="533400" cy="376238"/>
          </a:xfrm>
          <a:prstGeom prst="roundRect">
            <a:avLst>
              <a:gd name="adj" fmla="val 12472"/>
            </a:avLst>
          </a:prstGeom>
          <a:solidFill>
            <a:srgbClr val="009999"/>
          </a:solidFill>
          <a:ln w="12700">
            <a:solidFill>
              <a:schemeClr val="tx1"/>
            </a:solidFill>
            <a:round/>
            <a:headEnd/>
            <a:tailEnd/>
          </a:ln>
        </p:spPr>
        <p:txBody>
          <a:bodyPr wrap="none" lIns="90482" tIns="44447" rIns="90482" bIns="44447" anchor="ctr"/>
          <a:lstStyle/>
          <a:p>
            <a:pPr marL="0" marR="0" lvl="0" indent="0" algn="ctr" defTabSz="914333"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S PGothic"/>
                <a:cs typeface="+mn-cs"/>
              </a:rPr>
              <a:t>C</a:t>
            </a:r>
          </a:p>
        </p:txBody>
      </p:sp>
      <p:sp>
        <p:nvSpPr>
          <p:cNvPr id="2057" name="AutoShape 8"/>
          <p:cNvSpPr>
            <a:spLocks noChangeAspect="1" noChangeArrowheads="1"/>
          </p:cNvSpPr>
          <p:nvPr/>
        </p:nvSpPr>
        <p:spPr bwMode="auto">
          <a:xfrm>
            <a:off x="1601798" y="3200401"/>
            <a:ext cx="530225" cy="376238"/>
          </a:xfrm>
          <a:prstGeom prst="roundRect">
            <a:avLst>
              <a:gd name="adj" fmla="val 12472"/>
            </a:avLst>
          </a:prstGeom>
          <a:solidFill>
            <a:srgbClr val="FFFFFF"/>
          </a:solidFill>
          <a:ln w="12700">
            <a:solidFill>
              <a:schemeClr val="tx1"/>
            </a:solidFill>
            <a:round/>
            <a:headEnd/>
            <a:tailEnd/>
          </a:ln>
        </p:spPr>
        <p:txBody>
          <a:bodyPr wrap="none" lIns="90482" tIns="44447" rIns="90482" bIns="44447" anchor="ctr"/>
          <a:lstStyle/>
          <a:p>
            <a:pPr marL="0" marR="0" lvl="0" indent="0" algn="ctr" defTabSz="914333"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9999"/>
                </a:solidFill>
                <a:effectLst/>
                <a:uLnTx/>
                <a:uFillTx/>
                <a:latin typeface="Calibri" panose="020F0502020204030204" pitchFamily="34" charset="0"/>
                <a:ea typeface="MS PGothic"/>
                <a:cs typeface="+mn-cs"/>
              </a:rPr>
              <a:t>A1</a:t>
            </a:r>
          </a:p>
        </p:txBody>
      </p:sp>
      <p:sp>
        <p:nvSpPr>
          <p:cNvPr id="2058" name="AutoShape 9"/>
          <p:cNvSpPr>
            <a:spLocks noChangeAspect="1" noChangeArrowheads="1"/>
          </p:cNvSpPr>
          <p:nvPr/>
        </p:nvSpPr>
        <p:spPr bwMode="auto">
          <a:xfrm>
            <a:off x="1600200" y="3714751"/>
            <a:ext cx="533400" cy="376238"/>
          </a:xfrm>
          <a:prstGeom prst="roundRect">
            <a:avLst>
              <a:gd name="adj" fmla="val 12472"/>
            </a:avLst>
          </a:prstGeom>
          <a:solidFill>
            <a:srgbClr val="FFFFFF"/>
          </a:solidFill>
          <a:ln w="12700">
            <a:solidFill>
              <a:schemeClr val="tx1"/>
            </a:solidFill>
            <a:round/>
            <a:headEnd/>
            <a:tailEnd/>
          </a:ln>
        </p:spPr>
        <p:txBody>
          <a:bodyPr wrap="none" lIns="90482" tIns="44447" rIns="90482" bIns="44447" anchor="ctr"/>
          <a:lstStyle/>
          <a:p>
            <a:pPr marL="0" marR="0" lvl="0" indent="0" algn="ctr" defTabSz="914333"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9999"/>
                </a:solidFill>
                <a:effectLst/>
                <a:uLnTx/>
                <a:uFillTx/>
                <a:latin typeface="Calibri" panose="020F0502020204030204" pitchFamily="34" charset="0"/>
                <a:ea typeface="MS PGothic"/>
                <a:cs typeface="+mn-cs"/>
              </a:rPr>
              <a:t>B1</a:t>
            </a:r>
          </a:p>
        </p:txBody>
      </p:sp>
      <p:sp>
        <p:nvSpPr>
          <p:cNvPr id="2059" name="AutoShape 11"/>
          <p:cNvSpPr>
            <a:spLocks noChangeAspect="1" noChangeArrowheads="1"/>
          </p:cNvSpPr>
          <p:nvPr/>
        </p:nvSpPr>
        <p:spPr bwMode="auto">
          <a:xfrm flipH="1">
            <a:off x="6994525" y="3200400"/>
            <a:ext cx="539750" cy="381000"/>
          </a:xfrm>
          <a:prstGeom prst="roundRect">
            <a:avLst>
              <a:gd name="adj" fmla="val 12472"/>
            </a:avLst>
          </a:prstGeom>
          <a:solidFill>
            <a:srgbClr val="FFFFFF"/>
          </a:solidFill>
          <a:ln w="12700">
            <a:solidFill>
              <a:schemeClr val="tx1"/>
            </a:solidFill>
            <a:round/>
            <a:headEnd/>
            <a:tailEnd/>
          </a:ln>
        </p:spPr>
        <p:txBody>
          <a:bodyPr wrap="none" lIns="90482" tIns="44447" rIns="90482" bIns="44447" anchor="ctr"/>
          <a:lstStyle/>
          <a:p>
            <a:pPr marL="0" marR="0" lvl="0" indent="0" algn="ctr" defTabSz="914333"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9999"/>
                </a:solidFill>
                <a:effectLst/>
                <a:uLnTx/>
                <a:uFillTx/>
                <a:latin typeface="Calibri" panose="020F0502020204030204" pitchFamily="34" charset="0"/>
                <a:ea typeface="MS PGothic"/>
                <a:cs typeface="+mn-cs"/>
              </a:rPr>
              <a:t>A1</a:t>
            </a:r>
          </a:p>
        </p:txBody>
      </p:sp>
      <p:sp>
        <p:nvSpPr>
          <p:cNvPr id="2060" name="AutoShape 12"/>
          <p:cNvSpPr>
            <a:spLocks noChangeAspect="1" noChangeArrowheads="1"/>
          </p:cNvSpPr>
          <p:nvPr/>
        </p:nvSpPr>
        <p:spPr bwMode="auto">
          <a:xfrm flipH="1">
            <a:off x="6994525" y="3714750"/>
            <a:ext cx="539750" cy="381000"/>
          </a:xfrm>
          <a:prstGeom prst="roundRect">
            <a:avLst>
              <a:gd name="adj" fmla="val 12472"/>
            </a:avLst>
          </a:prstGeom>
          <a:solidFill>
            <a:srgbClr val="FFFFFF"/>
          </a:solidFill>
          <a:ln w="12700">
            <a:solidFill>
              <a:schemeClr val="tx1"/>
            </a:solidFill>
            <a:round/>
            <a:headEnd/>
            <a:tailEnd/>
          </a:ln>
        </p:spPr>
        <p:txBody>
          <a:bodyPr wrap="none" lIns="90482" tIns="44447" rIns="90482" bIns="44447" anchor="ctr"/>
          <a:lstStyle/>
          <a:p>
            <a:pPr marL="0" marR="0" lvl="0" indent="0" algn="ctr" defTabSz="914333"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9999"/>
                </a:solidFill>
                <a:effectLst/>
                <a:uLnTx/>
                <a:uFillTx/>
                <a:latin typeface="Calibri" panose="020F0502020204030204" pitchFamily="34" charset="0"/>
                <a:ea typeface="MS PGothic"/>
                <a:cs typeface="+mn-cs"/>
              </a:rPr>
              <a:t>B1</a:t>
            </a:r>
          </a:p>
        </p:txBody>
      </p:sp>
      <p:sp>
        <p:nvSpPr>
          <p:cNvPr id="2061" name="AutoShape 13"/>
          <p:cNvSpPr>
            <a:spLocks noChangeAspect="1" noChangeArrowheads="1"/>
          </p:cNvSpPr>
          <p:nvPr/>
        </p:nvSpPr>
        <p:spPr bwMode="auto">
          <a:xfrm flipH="1">
            <a:off x="6994525" y="4229100"/>
            <a:ext cx="539750" cy="381000"/>
          </a:xfrm>
          <a:prstGeom prst="roundRect">
            <a:avLst>
              <a:gd name="adj" fmla="val 12472"/>
            </a:avLst>
          </a:prstGeom>
          <a:solidFill>
            <a:srgbClr val="FFFFFF"/>
          </a:solidFill>
          <a:ln w="12700">
            <a:solidFill>
              <a:schemeClr val="tx1"/>
            </a:solidFill>
            <a:round/>
            <a:headEnd/>
            <a:tailEnd/>
          </a:ln>
        </p:spPr>
        <p:txBody>
          <a:bodyPr wrap="none" lIns="90482" tIns="44447" rIns="90482" bIns="44447" anchor="ctr"/>
          <a:lstStyle/>
          <a:p>
            <a:pPr marL="0" marR="0" lvl="0" indent="0" algn="ctr" defTabSz="914333"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9999"/>
                </a:solidFill>
                <a:effectLst/>
                <a:uLnTx/>
                <a:uFillTx/>
                <a:latin typeface="Calibri" panose="020F0502020204030204" pitchFamily="34" charset="0"/>
                <a:ea typeface="MS PGothic"/>
                <a:cs typeface="+mn-cs"/>
              </a:rPr>
              <a:t>C1</a:t>
            </a:r>
          </a:p>
        </p:txBody>
      </p:sp>
      <p:sp>
        <p:nvSpPr>
          <p:cNvPr id="2062" name="AutoShape 14"/>
          <p:cNvSpPr>
            <a:spLocks noChangeAspect="1" noChangeArrowheads="1"/>
          </p:cNvSpPr>
          <p:nvPr/>
        </p:nvSpPr>
        <p:spPr bwMode="auto">
          <a:xfrm flipH="1">
            <a:off x="1600200" y="4229101"/>
            <a:ext cx="533400" cy="376238"/>
          </a:xfrm>
          <a:prstGeom prst="roundRect">
            <a:avLst>
              <a:gd name="adj" fmla="val 12472"/>
            </a:avLst>
          </a:prstGeom>
          <a:solidFill>
            <a:srgbClr val="FFFFFF"/>
          </a:solidFill>
          <a:ln w="12700">
            <a:solidFill>
              <a:schemeClr val="tx1"/>
            </a:solidFill>
            <a:round/>
            <a:headEnd/>
            <a:tailEnd/>
          </a:ln>
        </p:spPr>
        <p:txBody>
          <a:bodyPr wrap="none" lIns="90482" tIns="44447" rIns="90482" bIns="44447" anchor="ctr"/>
          <a:lstStyle/>
          <a:p>
            <a:pPr marL="0" marR="0" lvl="0" indent="0" algn="ctr" defTabSz="914333"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9999"/>
                </a:solidFill>
                <a:effectLst/>
                <a:uLnTx/>
                <a:uFillTx/>
                <a:latin typeface="Calibri" panose="020F0502020204030204" pitchFamily="34" charset="0"/>
                <a:ea typeface="MS PGothic"/>
                <a:cs typeface="+mn-cs"/>
              </a:rPr>
              <a:t>C1</a:t>
            </a:r>
          </a:p>
        </p:txBody>
      </p:sp>
      <p:sp>
        <p:nvSpPr>
          <p:cNvPr id="6854671" name="AutoShape 15"/>
          <p:cNvSpPr>
            <a:spLocks noChangeAspect="1" noChangeArrowheads="1"/>
          </p:cNvSpPr>
          <p:nvPr/>
        </p:nvSpPr>
        <p:spPr bwMode="auto">
          <a:xfrm>
            <a:off x="3625852" y="1085850"/>
            <a:ext cx="1892300" cy="285750"/>
          </a:xfrm>
          <a:prstGeom prst="roundRect">
            <a:avLst>
              <a:gd name="adj" fmla="val 12472"/>
            </a:avLst>
          </a:prstGeom>
          <a:solidFill>
            <a:srgbClr val="009999"/>
          </a:solidFill>
          <a:ln w="12700">
            <a:solidFill>
              <a:schemeClr val="tx1"/>
            </a:solidFill>
            <a:round/>
            <a:headEnd/>
            <a:tailEnd/>
          </a:ln>
          <a:effectLst/>
        </p:spPr>
        <p:txBody>
          <a:bodyPr wrap="none" lIns="90482" tIns="44447" rIns="90482" bIns="44447" anchor="ctr"/>
          <a:lstStyle/>
          <a:p>
            <a:pPr marL="0" marR="0" lvl="0" indent="0" algn="ctr" defTabSz="914333"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S PGothic"/>
                <a:cs typeface="+mn-cs"/>
              </a:rPr>
              <a:t>YOU</a:t>
            </a:r>
          </a:p>
        </p:txBody>
      </p:sp>
      <p:sp>
        <p:nvSpPr>
          <p:cNvPr id="6854672" name="AutoShape 16"/>
          <p:cNvSpPr>
            <a:spLocks noChangeAspect="1" noChangeArrowheads="1"/>
          </p:cNvSpPr>
          <p:nvPr/>
        </p:nvSpPr>
        <p:spPr bwMode="auto">
          <a:xfrm>
            <a:off x="3397252" y="457201"/>
            <a:ext cx="2349500" cy="365522"/>
          </a:xfrm>
          <a:prstGeom prst="roundRect">
            <a:avLst>
              <a:gd name="adj" fmla="val 12472"/>
            </a:avLst>
          </a:prstGeom>
          <a:solidFill>
            <a:srgbClr val="009999"/>
          </a:solidFill>
          <a:ln w="12700">
            <a:solidFill>
              <a:schemeClr val="tx1"/>
            </a:solidFill>
            <a:round/>
            <a:headEnd/>
            <a:tailEnd/>
          </a:ln>
          <a:effectLst/>
        </p:spPr>
        <p:txBody>
          <a:bodyPr wrap="none" lIns="90482" tIns="44447" rIns="90482" bIns="44447" anchor="ctr"/>
          <a:lstStyle/>
          <a:p>
            <a:pPr marL="0" marR="0" lvl="0" indent="0" algn="ctr" defTabSz="914333"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MS PGothic"/>
                <a:cs typeface="+mn-cs"/>
              </a:rPr>
              <a:t>SENIOR PARTNER</a:t>
            </a:r>
          </a:p>
        </p:txBody>
      </p:sp>
      <p:sp>
        <p:nvSpPr>
          <p:cNvPr id="2065" name="AutoShape 27"/>
          <p:cNvSpPr>
            <a:spLocks noChangeAspect="1" noChangeArrowheads="1"/>
          </p:cNvSpPr>
          <p:nvPr/>
        </p:nvSpPr>
        <p:spPr bwMode="auto">
          <a:xfrm>
            <a:off x="2692400" y="2038351"/>
            <a:ext cx="533400" cy="376238"/>
          </a:xfrm>
          <a:prstGeom prst="roundRect">
            <a:avLst>
              <a:gd name="adj" fmla="val 12472"/>
            </a:avLst>
          </a:prstGeom>
          <a:solidFill>
            <a:srgbClr val="009999"/>
          </a:solidFill>
          <a:ln w="12700">
            <a:solidFill>
              <a:schemeClr val="tx1"/>
            </a:solidFill>
            <a:round/>
            <a:headEnd/>
            <a:tailEnd/>
          </a:ln>
        </p:spPr>
        <p:txBody>
          <a:bodyPr wrap="none" lIns="90482" tIns="44447" rIns="90482" bIns="44447" anchor="ctr"/>
          <a:lstStyle/>
          <a:p>
            <a:pPr marL="0" marR="0" lvl="0" indent="0" algn="ctr" defTabSz="914333"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S PGothic"/>
                <a:cs typeface="+mn-cs"/>
              </a:rPr>
              <a:t>B</a:t>
            </a:r>
          </a:p>
        </p:txBody>
      </p:sp>
      <p:sp>
        <p:nvSpPr>
          <p:cNvPr id="2066" name="AutoShape 39"/>
          <p:cNvSpPr>
            <a:spLocks noChangeAspect="1" noChangeArrowheads="1"/>
          </p:cNvSpPr>
          <p:nvPr/>
        </p:nvSpPr>
        <p:spPr bwMode="auto">
          <a:xfrm flipH="1">
            <a:off x="5913438" y="1543050"/>
            <a:ext cx="539750" cy="381000"/>
          </a:xfrm>
          <a:prstGeom prst="roundRect">
            <a:avLst>
              <a:gd name="adj" fmla="val 12472"/>
            </a:avLst>
          </a:prstGeom>
          <a:solidFill>
            <a:srgbClr val="009999"/>
          </a:solidFill>
          <a:ln w="12700">
            <a:solidFill>
              <a:schemeClr val="tx1"/>
            </a:solidFill>
            <a:round/>
            <a:headEnd/>
            <a:tailEnd/>
          </a:ln>
        </p:spPr>
        <p:txBody>
          <a:bodyPr wrap="none" lIns="90482" tIns="44447" rIns="90482" bIns="44447" anchor="ctr"/>
          <a:lstStyle/>
          <a:p>
            <a:pPr marL="0" marR="0" lvl="0" indent="0" algn="ctr" defTabSz="914333"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S PGothic"/>
                <a:cs typeface="+mn-cs"/>
              </a:rPr>
              <a:t>A</a:t>
            </a:r>
          </a:p>
        </p:txBody>
      </p:sp>
      <p:sp>
        <p:nvSpPr>
          <p:cNvPr id="2067" name="AutoShape 40"/>
          <p:cNvSpPr>
            <a:spLocks noChangeAspect="1" noChangeArrowheads="1"/>
          </p:cNvSpPr>
          <p:nvPr/>
        </p:nvSpPr>
        <p:spPr bwMode="auto">
          <a:xfrm>
            <a:off x="2690813" y="1543051"/>
            <a:ext cx="533400" cy="376238"/>
          </a:xfrm>
          <a:prstGeom prst="roundRect">
            <a:avLst>
              <a:gd name="adj" fmla="val 12472"/>
            </a:avLst>
          </a:prstGeom>
          <a:solidFill>
            <a:srgbClr val="009999"/>
          </a:solidFill>
          <a:ln w="12700">
            <a:solidFill>
              <a:schemeClr val="tx1"/>
            </a:solidFill>
            <a:round/>
            <a:headEnd/>
            <a:tailEnd/>
          </a:ln>
        </p:spPr>
        <p:txBody>
          <a:bodyPr wrap="none" lIns="90482" tIns="44447" rIns="90482" bIns="44447" anchor="ctr"/>
          <a:lstStyle/>
          <a:p>
            <a:pPr marL="0" marR="0" lvl="0" indent="0" algn="ctr" defTabSz="914333"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S PGothic"/>
                <a:cs typeface="+mn-cs"/>
              </a:rPr>
              <a:t>A</a:t>
            </a:r>
          </a:p>
        </p:txBody>
      </p:sp>
      <p:sp>
        <p:nvSpPr>
          <p:cNvPr id="6854704" name="AutoShape 48"/>
          <p:cNvSpPr>
            <a:spLocks noChangeAspect="1" noChangeArrowheads="1"/>
          </p:cNvSpPr>
          <p:nvPr/>
        </p:nvSpPr>
        <p:spPr bwMode="auto">
          <a:xfrm flipH="1">
            <a:off x="5913438" y="2533650"/>
            <a:ext cx="539750" cy="381000"/>
          </a:xfrm>
          <a:prstGeom prst="roundRect">
            <a:avLst>
              <a:gd name="adj" fmla="val 12472"/>
            </a:avLst>
          </a:prstGeom>
          <a:solidFill>
            <a:srgbClr val="009999"/>
          </a:solidFill>
          <a:ln w="12700">
            <a:solidFill>
              <a:schemeClr val="tx1"/>
            </a:solidFill>
            <a:round/>
            <a:headEnd/>
            <a:tailEnd/>
          </a:ln>
        </p:spPr>
        <p:txBody>
          <a:bodyPr wrap="none" lIns="90482" tIns="44447" rIns="90482" bIns="44447" anchor="ctr"/>
          <a:lstStyle/>
          <a:p>
            <a:pPr marL="0" marR="0" lvl="0" indent="0" algn="ctr" defTabSz="914333"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S PGothic"/>
                <a:cs typeface="+mn-cs"/>
              </a:rPr>
              <a:t>C</a:t>
            </a:r>
          </a:p>
        </p:txBody>
      </p:sp>
      <p:sp>
        <p:nvSpPr>
          <p:cNvPr id="2069" name="AutoShape 51"/>
          <p:cNvSpPr>
            <a:spLocks noChangeAspect="1" noChangeArrowheads="1"/>
          </p:cNvSpPr>
          <p:nvPr/>
        </p:nvSpPr>
        <p:spPr bwMode="auto">
          <a:xfrm>
            <a:off x="5916613" y="2040733"/>
            <a:ext cx="533400" cy="376238"/>
          </a:xfrm>
          <a:prstGeom prst="roundRect">
            <a:avLst>
              <a:gd name="adj" fmla="val 12472"/>
            </a:avLst>
          </a:prstGeom>
          <a:solidFill>
            <a:srgbClr val="009999"/>
          </a:solidFill>
          <a:ln w="12700">
            <a:solidFill>
              <a:schemeClr val="tx1"/>
            </a:solidFill>
            <a:round/>
            <a:headEnd/>
            <a:tailEnd/>
          </a:ln>
        </p:spPr>
        <p:txBody>
          <a:bodyPr wrap="none" lIns="90482" tIns="44447" rIns="90482" bIns="44447" anchor="ctr"/>
          <a:lstStyle/>
          <a:p>
            <a:pPr marL="0" marR="0" lvl="0" indent="0" algn="ctr" defTabSz="914333"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panose="020F0502020204030204" pitchFamily="34" charset="0"/>
                <a:ea typeface="MS PGothic"/>
                <a:cs typeface="+mn-cs"/>
              </a:rPr>
              <a:t>B</a:t>
            </a:r>
          </a:p>
        </p:txBody>
      </p:sp>
      <p:sp>
        <p:nvSpPr>
          <p:cNvPr id="6854716" name="Text Box 60"/>
          <p:cNvSpPr txBox="1">
            <a:spLocks noChangeArrowheads="1"/>
          </p:cNvSpPr>
          <p:nvPr/>
        </p:nvSpPr>
        <p:spPr bwMode="auto">
          <a:xfrm>
            <a:off x="0" y="4639867"/>
            <a:ext cx="9144000" cy="369326"/>
          </a:xfrm>
          <a:prstGeom prst="rect">
            <a:avLst/>
          </a:prstGeom>
          <a:noFill/>
          <a:ln w="9525">
            <a:noFill/>
            <a:miter lim="800000"/>
            <a:headEnd/>
            <a:tailEnd/>
          </a:ln>
          <a:effectLst/>
        </p:spPr>
        <p:txBody>
          <a:bodyPr lIns="91434" tIns="45717" rIns="91434" bIns="45717">
            <a:spAutoFit/>
          </a:bodyPr>
          <a:lstStyle/>
          <a:p>
            <a:pPr marL="0" marR="0" lvl="0" indent="0" algn="ctr" defTabSz="914333" rtl="0" eaLnBrk="0" fontAlgn="base" latinLnBrk="0" hangingPunct="0">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S PGothic"/>
                <a:cs typeface="+mn-cs"/>
              </a:rPr>
              <a:t>A, B, C, etc. are “Go NOW” Distributors</a:t>
            </a:r>
          </a:p>
        </p:txBody>
      </p:sp>
      <p:cxnSp>
        <p:nvCxnSpPr>
          <p:cNvPr id="41010" name="Elbow Connector 51"/>
          <p:cNvCxnSpPr>
            <a:cxnSpLocks noChangeShapeType="1"/>
          </p:cNvCxnSpPr>
          <p:nvPr/>
        </p:nvCxnSpPr>
        <p:spPr bwMode="auto">
          <a:xfrm rot="10800000" flipV="1">
            <a:off x="2590800" y="628657"/>
            <a:ext cx="706438" cy="1090613"/>
          </a:xfrm>
          <a:prstGeom prst="bentConnector3">
            <a:avLst>
              <a:gd name="adj1" fmla="val 121088"/>
            </a:avLst>
          </a:prstGeom>
          <a:noFill/>
          <a:ln w="9525" algn="ctr">
            <a:solidFill>
              <a:schemeClr val="accent6">
                <a:lumMod val="60000"/>
                <a:lumOff val="40000"/>
              </a:schemeClr>
            </a:solidFill>
            <a:round/>
            <a:headEnd/>
            <a:tailEnd type="arrow" w="med" len="med"/>
          </a:ln>
        </p:spPr>
      </p:cxnSp>
      <p:cxnSp>
        <p:nvCxnSpPr>
          <p:cNvPr id="2073" name="Elbow Connector 53"/>
          <p:cNvCxnSpPr>
            <a:cxnSpLocks noChangeShapeType="1"/>
          </p:cNvCxnSpPr>
          <p:nvPr/>
        </p:nvCxnSpPr>
        <p:spPr bwMode="auto">
          <a:xfrm rot="10800000" flipV="1">
            <a:off x="2570173" y="1154907"/>
            <a:ext cx="935037" cy="502444"/>
          </a:xfrm>
          <a:prstGeom prst="bentConnector3">
            <a:avLst>
              <a:gd name="adj1" fmla="val 132935"/>
            </a:avLst>
          </a:prstGeom>
          <a:noFill/>
          <a:ln w="9525" algn="ctr">
            <a:solidFill>
              <a:schemeClr val="tx1"/>
            </a:solidFill>
            <a:round/>
            <a:headEnd/>
            <a:tailEnd type="arrow" w="med" len="med"/>
          </a:ln>
        </p:spPr>
      </p:cxnSp>
      <p:cxnSp>
        <p:nvCxnSpPr>
          <p:cNvPr id="41012" name="Shape 55"/>
          <p:cNvCxnSpPr>
            <a:cxnSpLocks noChangeShapeType="1"/>
          </p:cNvCxnSpPr>
          <p:nvPr/>
        </p:nvCxnSpPr>
        <p:spPr bwMode="auto">
          <a:xfrm rot="10800000" flipV="1">
            <a:off x="2590800" y="700094"/>
            <a:ext cx="704850" cy="1585913"/>
          </a:xfrm>
          <a:prstGeom prst="bentConnector3">
            <a:avLst>
              <a:gd name="adj1" fmla="val 136192"/>
            </a:avLst>
          </a:prstGeom>
          <a:noFill/>
          <a:ln w="9525" algn="ctr">
            <a:solidFill>
              <a:schemeClr val="accent6">
                <a:lumMod val="60000"/>
                <a:lumOff val="40000"/>
              </a:schemeClr>
            </a:solidFill>
            <a:round/>
            <a:headEnd/>
            <a:tailEnd type="arrow" w="med" len="med"/>
          </a:ln>
        </p:spPr>
      </p:cxnSp>
      <p:sp>
        <p:nvSpPr>
          <p:cNvPr id="242712" name="Title 63"/>
          <p:cNvSpPr>
            <a:spLocks noGrp="1"/>
          </p:cNvSpPr>
          <p:nvPr>
            <p:ph type="title" idx="4294967295"/>
          </p:nvPr>
        </p:nvSpPr>
        <p:spPr>
          <a:xfrm>
            <a:off x="0" y="0"/>
            <a:ext cx="9144000" cy="400050"/>
          </a:xfrm>
        </p:spPr>
        <p:txBody>
          <a:bodyPr/>
          <a:lstStyle/>
          <a:p>
            <a:pPr eaLnBrk="1" hangingPunct="1">
              <a:defRPr/>
            </a:pPr>
            <a:r>
              <a:rPr lang="en-US" sz="2800" dirty="0">
                <a:solidFill>
                  <a:schemeClr val="tx1"/>
                </a:solidFill>
                <a:effectLst>
                  <a:outerShdw blurRad="38100" dist="38100" dir="2700000" algn="tl">
                    <a:srgbClr val="000000">
                      <a:alpha val="43137"/>
                    </a:srgbClr>
                  </a:outerShdw>
                </a:effectLst>
              </a:rPr>
              <a:t>ABC Pattern of Duplication &amp; Building Depth</a:t>
            </a:r>
          </a:p>
        </p:txBody>
      </p:sp>
      <p:cxnSp>
        <p:nvCxnSpPr>
          <p:cNvPr id="62" name="Elbow Connector 61"/>
          <p:cNvCxnSpPr/>
          <p:nvPr/>
        </p:nvCxnSpPr>
        <p:spPr bwMode="auto">
          <a:xfrm rot="10800000" flipH="1" flipV="1">
            <a:off x="3276600" y="514357"/>
            <a:ext cx="228600" cy="588169"/>
          </a:xfrm>
          <a:prstGeom prst="bentConnector3">
            <a:avLst>
              <a:gd name="adj1" fmla="val -314493"/>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077" name="Elbow Connector 73"/>
          <p:cNvCxnSpPr>
            <a:cxnSpLocks noChangeShapeType="1"/>
          </p:cNvCxnSpPr>
          <p:nvPr/>
        </p:nvCxnSpPr>
        <p:spPr bwMode="auto">
          <a:xfrm rot="10800000" flipV="1">
            <a:off x="2571750" y="1228725"/>
            <a:ext cx="933450" cy="997744"/>
          </a:xfrm>
          <a:prstGeom prst="bentConnector3">
            <a:avLst>
              <a:gd name="adj1" fmla="val 145787"/>
            </a:avLst>
          </a:prstGeom>
          <a:noFill/>
          <a:ln w="9525" algn="ctr">
            <a:solidFill>
              <a:schemeClr val="tx1"/>
            </a:solidFill>
            <a:round/>
            <a:headEnd/>
            <a:tailEnd type="arrow" w="med" len="med"/>
          </a:ln>
        </p:spPr>
      </p:cxnSp>
      <p:cxnSp>
        <p:nvCxnSpPr>
          <p:cNvPr id="2078" name="Elbow Connector 75"/>
          <p:cNvCxnSpPr>
            <a:cxnSpLocks noChangeShapeType="1"/>
          </p:cNvCxnSpPr>
          <p:nvPr/>
        </p:nvCxnSpPr>
        <p:spPr bwMode="auto">
          <a:xfrm rot="10800000" flipV="1">
            <a:off x="2570173" y="1307307"/>
            <a:ext cx="935037" cy="1493044"/>
          </a:xfrm>
          <a:prstGeom prst="bentConnector3">
            <a:avLst>
              <a:gd name="adj1" fmla="val 158435"/>
            </a:avLst>
          </a:prstGeom>
          <a:noFill/>
          <a:ln w="9525" algn="ctr">
            <a:solidFill>
              <a:schemeClr val="tx1"/>
            </a:solidFill>
            <a:round/>
            <a:headEnd/>
            <a:tailEnd type="arrow" w="med" len="med"/>
          </a:ln>
        </p:spPr>
      </p:cxnSp>
      <p:cxnSp>
        <p:nvCxnSpPr>
          <p:cNvPr id="2079" name="Shape 118"/>
          <p:cNvCxnSpPr>
            <a:cxnSpLocks noChangeShapeType="1"/>
          </p:cNvCxnSpPr>
          <p:nvPr/>
        </p:nvCxnSpPr>
        <p:spPr bwMode="auto">
          <a:xfrm rot="10800000" flipH="1" flipV="1">
            <a:off x="2590800" y="1600200"/>
            <a:ext cx="1588" cy="495300"/>
          </a:xfrm>
          <a:prstGeom prst="bentConnector3">
            <a:avLst>
              <a:gd name="adj1" fmla="val -42304690"/>
            </a:avLst>
          </a:prstGeom>
          <a:noFill/>
          <a:ln w="9525" algn="ctr">
            <a:solidFill>
              <a:srgbClr val="FFFF66"/>
            </a:solidFill>
            <a:round/>
            <a:headEnd/>
            <a:tailEnd type="arrow" w="med" len="med"/>
          </a:ln>
        </p:spPr>
      </p:cxnSp>
      <p:cxnSp>
        <p:nvCxnSpPr>
          <p:cNvPr id="2080" name="Shape 120"/>
          <p:cNvCxnSpPr>
            <a:cxnSpLocks noChangeShapeType="1"/>
          </p:cNvCxnSpPr>
          <p:nvPr/>
        </p:nvCxnSpPr>
        <p:spPr bwMode="auto">
          <a:xfrm rot="10800000" flipV="1">
            <a:off x="2590800" y="1695450"/>
            <a:ext cx="1588" cy="990600"/>
          </a:xfrm>
          <a:prstGeom prst="bentConnector3">
            <a:avLst>
              <a:gd name="adj1" fmla="val 56956014"/>
            </a:avLst>
          </a:prstGeom>
          <a:noFill/>
          <a:ln w="9525" algn="ctr">
            <a:solidFill>
              <a:srgbClr val="FFFF66"/>
            </a:solidFill>
            <a:round/>
            <a:headEnd/>
            <a:tailEnd type="arrow" w="med" len="med"/>
          </a:ln>
        </p:spPr>
      </p:cxnSp>
      <p:cxnSp>
        <p:nvCxnSpPr>
          <p:cNvPr id="2081" name="Elbow Connector 123"/>
          <p:cNvCxnSpPr>
            <a:cxnSpLocks noChangeShapeType="1"/>
          </p:cNvCxnSpPr>
          <p:nvPr/>
        </p:nvCxnSpPr>
        <p:spPr bwMode="auto">
          <a:xfrm rot="10800000" flipV="1">
            <a:off x="1503365" y="1771650"/>
            <a:ext cx="1087437" cy="1657350"/>
          </a:xfrm>
          <a:prstGeom prst="bentConnector3">
            <a:avLst>
              <a:gd name="adj1" fmla="val 122250"/>
            </a:avLst>
          </a:prstGeom>
          <a:noFill/>
          <a:ln w="9525" algn="ctr">
            <a:solidFill>
              <a:srgbClr val="FFFF66"/>
            </a:solidFill>
            <a:round/>
            <a:headEnd/>
            <a:tailEnd type="arrow" w="med" len="med"/>
          </a:ln>
        </p:spPr>
      </p:cxnSp>
      <p:cxnSp>
        <p:nvCxnSpPr>
          <p:cNvPr id="2082" name="Elbow Connector 129"/>
          <p:cNvCxnSpPr>
            <a:cxnSpLocks noChangeShapeType="1"/>
          </p:cNvCxnSpPr>
          <p:nvPr/>
        </p:nvCxnSpPr>
        <p:spPr bwMode="auto">
          <a:xfrm rot="10800000" flipV="1">
            <a:off x="2590800" y="2114550"/>
            <a:ext cx="1588" cy="495300"/>
          </a:xfrm>
          <a:prstGeom prst="bentConnector3">
            <a:avLst>
              <a:gd name="adj1" fmla="val 91230241"/>
            </a:avLst>
          </a:prstGeom>
          <a:noFill/>
          <a:ln w="9525" algn="ctr">
            <a:solidFill>
              <a:srgbClr val="C00000"/>
            </a:solidFill>
            <a:round/>
            <a:headEnd/>
            <a:tailEnd type="arrow" w="med" len="med"/>
          </a:ln>
        </p:spPr>
      </p:cxnSp>
      <p:cxnSp>
        <p:nvCxnSpPr>
          <p:cNvPr id="2083" name="Shape 131"/>
          <p:cNvCxnSpPr>
            <a:cxnSpLocks noChangeShapeType="1"/>
          </p:cNvCxnSpPr>
          <p:nvPr/>
        </p:nvCxnSpPr>
        <p:spPr bwMode="auto">
          <a:xfrm rot="5400000">
            <a:off x="1428365" y="2267354"/>
            <a:ext cx="1102519" cy="911225"/>
          </a:xfrm>
          <a:prstGeom prst="bentConnector4">
            <a:avLst>
              <a:gd name="adj1" fmla="val -903"/>
              <a:gd name="adj2" fmla="val 155630"/>
            </a:avLst>
          </a:prstGeom>
          <a:noFill/>
          <a:ln w="9525" algn="ctr">
            <a:solidFill>
              <a:srgbClr val="C00000"/>
            </a:solidFill>
            <a:round/>
            <a:headEnd/>
            <a:tailEnd type="arrow" w="med" len="med"/>
          </a:ln>
        </p:spPr>
      </p:cxnSp>
      <p:cxnSp>
        <p:nvCxnSpPr>
          <p:cNvPr id="2084" name="Elbow Connector 133"/>
          <p:cNvCxnSpPr>
            <a:cxnSpLocks noChangeShapeType="1"/>
          </p:cNvCxnSpPr>
          <p:nvPr/>
        </p:nvCxnSpPr>
        <p:spPr bwMode="auto">
          <a:xfrm rot="10800000" flipV="1">
            <a:off x="1524001" y="2381250"/>
            <a:ext cx="1092200" cy="1676400"/>
          </a:xfrm>
          <a:prstGeom prst="bentConnector3">
            <a:avLst>
              <a:gd name="adj1" fmla="val 156116"/>
            </a:avLst>
          </a:prstGeom>
          <a:noFill/>
          <a:ln w="9525" algn="ctr">
            <a:solidFill>
              <a:srgbClr val="C00000"/>
            </a:solidFill>
            <a:round/>
            <a:headEnd/>
            <a:tailEnd type="arrow" w="med" len="med"/>
          </a:ln>
        </p:spPr>
      </p:cxnSp>
      <p:cxnSp>
        <p:nvCxnSpPr>
          <p:cNvPr id="150" name="Elbow Connector 149"/>
          <p:cNvCxnSpPr/>
          <p:nvPr/>
        </p:nvCxnSpPr>
        <p:spPr bwMode="auto">
          <a:xfrm rot="10800000" flipV="1">
            <a:off x="1524000" y="2686050"/>
            <a:ext cx="1087438" cy="666750"/>
          </a:xfrm>
          <a:prstGeom prst="bentConnector3">
            <a:avLst>
              <a:gd name="adj1" fmla="val 166144"/>
            </a:avLst>
          </a:prstGeom>
          <a:solidFill>
            <a:schemeClr val="accent1"/>
          </a:solidFill>
          <a:ln w="9525" cap="flat" cmpd="sng" algn="ctr">
            <a:solidFill>
              <a:schemeClr val="bg2">
                <a:lumMod val="60000"/>
                <a:lumOff val="40000"/>
              </a:schemeClr>
            </a:solidFill>
            <a:prstDash val="solid"/>
            <a:round/>
            <a:headEnd type="none" w="med" len="med"/>
            <a:tailEnd type="arrow"/>
          </a:ln>
          <a:effectLst/>
        </p:spPr>
      </p:cxnSp>
      <p:cxnSp>
        <p:nvCxnSpPr>
          <p:cNvPr id="152" name="Elbow Connector 151"/>
          <p:cNvCxnSpPr/>
          <p:nvPr/>
        </p:nvCxnSpPr>
        <p:spPr bwMode="auto">
          <a:xfrm rot="10800000" flipV="1">
            <a:off x="1524012" y="2762250"/>
            <a:ext cx="1090613" cy="1181100"/>
          </a:xfrm>
          <a:prstGeom prst="bentConnector3">
            <a:avLst>
              <a:gd name="adj1" fmla="val 172031"/>
            </a:avLst>
          </a:prstGeom>
          <a:solidFill>
            <a:schemeClr val="accent1"/>
          </a:solidFill>
          <a:ln w="9525" cap="flat" cmpd="sng" algn="ctr">
            <a:solidFill>
              <a:schemeClr val="bg2">
                <a:lumMod val="60000"/>
                <a:lumOff val="40000"/>
              </a:schemeClr>
            </a:solidFill>
            <a:prstDash val="solid"/>
            <a:round/>
            <a:headEnd type="none" w="med" len="med"/>
            <a:tailEnd type="arrow"/>
          </a:ln>
          <a:effectLst/>
        </p:spPr>
      </p:cxnSp>
      <p:cxnSp>
        <p:nvCxnSpPr>
          <p:cNvPr id="154" name="Elbow Connector 153"/>
          <p:cNvCxnSpPr/>
          <p:nvPr/>
        </p:nvCxnSpPr>
        <p:spPr bwMode="auto">
          <a:xfrm rot="10800000" flipV="1">
            <a:off x="1500189" y="2819400"/>
            <a:ext cx="1090612" cy="1695450"/>
          </a:xfrm>
          <a:prstGeom prst="bentConnector3">
            <a:avLst>
              <a:gd name="adj1" fmla="val 176893"/>
            </a:avLst>
          </a:prstGeom>
          <a:solidFill>
            <a:schemeClr val="accent1"/>
          </a:solidFill>
          <a:ln w="9525" cap="flat" cmpd="sng" algn="ctr">
            <a:solidFill>
              <a:schemeClr val="bg2">
                <a:lumMod val="60000"/>
                <a:lumOff val="40000"/>
              </a:schemeClr>
            </a:solidFill>
            <a:prstDash val="solid"/>
            <a:round/>
            <a:headEnd type="none" w="med" len="med"/>
            <a:tailEnd type="arrow"/>
          </a:ln>
          <a:effectLst/>
        </p:spPr>
      </p:cxnSp>
      <p:cxnSp>
        <p:nvCxnSpPr>
          <p:cNvPr id="161" name="Elbow Connector 51"/>
          <p:cNvCxnSpPr>
            <a:cxnSpLocks noChangeShapeType="1"/>
          </p:cNvCxnSpPr>
          <p:nvPr/>
        </p:nvCxnSpPr>
        <p:spPr bwMode="auto">
          <a:xfrm rot="10800000" flipH="1" flipV="1">
            <a:off x="5845178" y="628657"/>
            <a:ext cx="708025" cy="1090613"/>
          </a:xfrm>
          <a:prstGeom prst="bentConnector3">
            <a:avLst>
              <a:gd name="adj1" fmla="val 121088"/>
            </a:avLst>
          </a:prstGeom>
          <a:noFill/>
          <a:ln w="9525" algn="ctr">
            <a:solidFill>
              <a:schemeClr val="accent6">
                <a:lumMod val="60000"/>
                <a:lumOff val="40000"/>
              </a:schemeClr>
            </a:solidFill>
            <a:round/>
            <a:headEnd/>
            <a:tailEnd type="arrow" w="med" len="med"/>
          </a:ln>
        </p:spPr>
      </p:cxnSp>
      <p:cxnSp>
        <p:nvCxnSpPr>
          <p:cNvPr id="2089" name="Elbow Connector 53"/>
          <p:cNvCxnSpPr>
            <a:cxnSpLocks noChangeShapeType="1"/>
          </p:cNvCxnSpPr>
          <p:nvPr/>
        </p:nvCxnSpPr>
        <p:spPr bwMode="auto">
          <a:xfrm rot="10800000" flipH="1" flipV="1">
            <a:off x="5638800" y="1154907"/>
            <a:ext cx="935038" cy="502444"/>
          </a:xfrm>
          <a:prstGeom prst="bentConnector3">
            <a:avLst>
              <a:gd name="adj1" fmla="val 132935"/>
            </a:avLst>
          </a:prstGeom>
          <a:noFill/>
          <a:ln w="9525" algn="ctr">
            <a:solidFill>
              <a:schemeClr val="tx1"/>
            </a:solidFill>
            <a:round/>
            <a:headEnd/>
            <a:tailEnd type="arrow" w="med" len="med"/>
          </a:ln>
        </p:spPr>
      </p:cxnSp>
      <p:cxnSp>
        <p:nvCxnSpPr>
          <p:cNvPr id="163" name="Shape 55"/>
          <p:cNvCxnSpPr>
            <a:cxnSpLocks noChangeShapeType="1"/>
          </p:cNvCxnSpPr>
          <p:nvPr/>
        </p:nvCxnSpPr>
        <p:spPr bwMode="auto">
          <a:xfrm rot="10800000" flipH="1" flipV="1">
            <a:off x="5848350" y="700094"/>
            <a:ext cx="704850" cy="1585913"/>
          </a:xfrm>
          <a:prstGeom prst="bentConnector3">
            <a:avLst>
              <a:gd name="adj1" fmla="val 136192"/>
            </a:avLst>
          </a:prstGeom>
          <a:noFill/>
          <a:ln w="9525" algn="ctr">
            <a:solidFill>
              <a:schemeClr val="accent6">
                <a:lumMod val="60000"/>
                <a:lumOff val="40000"/>
              </a:schemeClr>
            </a:solidFill>
            <a:round/>
            <a:headEnd/>
            <a:tailEnd type="arrow" w="med" len="med"/>
          </a:ln>
        </p:spPr>
      </p:cxnSp>
      <p:cxnSp>
        <p:nvCxnSpPr>
          <p:cNvPr id="164" name="Elbow Connector 163"/>
          <p:cNvCxnSpPr/>
          <p:nvPr/>
        </p:nvCxnSpPr>
        <p:spPr bwMode="auto">
          <a:xfrm rot="10800000" flipV="1">
            <a:off x="5638800" y="514350"/>
            <a:ext cx="228600" cy="589360"/>
          </a:xfrm>
          <a:prstGeom prst="bentConnector3">
            <a:avLst>
              <a:gd name="adj1" fmla="val -314493"/>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092" name="Elbow Connector 164"/>
          <p:cNvCxnSpPr>
            <a:cxnSpLocks noChangeShapeType="1"/>
          </p:cNvCxnSpPr>
          <p:nvPr/>
        </p:nvCxnSpPr>
        <p:spPr bwMode="auto">
          <a:xfrm rot="10800000" flipH="1" flipV="1">
            <a:off x="5638800" y="1228725"/>
            <a:ext cx="933450" cy="997744"/>
          </a:xfrm>
          <a:prstGeom prst="bentConnector3">
            <a:avLst>
              <a:gd name="adj1" fmla="val 145787"/>
            </a:avLst>
          </a:prstGeom>
          <a:noFill/>
          <a:ln w="9525" algn="ctr">
            <a:solidFill>
              <a:schemeClr val="tx1"/>
            </a:solidFill>
            <a:round/>
            <a:headEnd/>
            <a:tailEnd type="arrow" w="med" len="med"/>
          </a:ln>
        </p:spPr>
      </p:cxnSp>
      <p:cxnSp>
        <p:nvCxnSpPr>
          <p:cNvPr id="2093" name="Elbow Connector 165"/>
          <p:cNvCxnSpPr>
            <a:cxnSpLocks noChangeShapeType="1"/>
          </p:cNvCxnSpPr>
          <p:nvPr/>
        </p:nvCxnSpPr>
        <p:spPr bwMode="auto">
          <a:xfrm rot="10800000" flipH="1" flipV="1">
            <a:off x="5638800" y="1307307"/>
            <a:ext cx="935038" cy="1493044"/>
          </a:xfrm>
          <a:prstGeom prst="bentConnector3">
            <a:avLst>
              <a:gd name="adj1" fmla="val 158431"/>
            </a:avLst>
          </a:prstGeom>
          <a:noFill/>
          <a:ln w="9525" algn="ctr">
            <a:solidFill>
              <a:schemeClr val="tx1"/>
            </a:solidFill>
            <a:round/>
            <a:headEnd/>
            <a:tailEnd type="arrow" w="med" len="med"/>
          </a:ln>
        </p:spPr>
      </p:cxnSp>
      <p:cxnSp>
        <p:nvCxnSpPr>
          <p:cNvPr id="2094" name="Shape 118"/>
          <p:cNvCxnSpPr>
            <a:cxnSpLocks noChangeShapeType="1"/>
          </p:cNvCxnSpPr>
          <p:nvPr/>
        </p:nvCxnSpPr>
        <p:spPr bwMode="auto">
          <a:xfrm rot="10800000" flipV="1">
            <a:off x="6573850" y="1600200"/>
            <a:ext cx="3175" cy="495300"/>
          </a:xfrm>
          <a:prstGeom prst="bentConnector3">
            <a:avLst>
              <a:gd name="adj1" fmla="val -21855944"/>
            </a:avLst>
          </a:prstGeom>
          <a:noFill/>
          <a:ln w="9525" algn="ctr">
            <a:solidFill>
              <a:srgbClr val="FFFF66"/>
            </a:solidFill>
            <a:round/>
            <a:headEnd/>
            <a:tailEnd type="arrow" w="med" len="med"/>
          </a:ln>
        </p:spPr>
      </p:cxnSp>
      <p:cxnSp>
        <p:nvCxnSpPr>
          <p:cNvPr id="2095" name="Shape 120"/>
          <p:cNvCxnSpPr>
            <a:cxnSpLocks noChangeShapeType="1"/>
          </p:cNvCxnSpPr>
          <p:nvPr/>
        </p:nvCxnSpPr>
        <p:spPr bwMode="auto">
          <a:xfrm rot="10800000" flipH="1" flipV="1">
            <a:off x="6573847" y="1695450"/>
            <a:ext cx="1587" cy="990600"/>
          </a:xfrm>
          <a:prstGeom prst="bentConnector3">
            <a:avLst>
              <a:gd name="adj1" fmla="val 60299250"/>
            </a:avLst>
          </a:prstGeom>
          <a:noFill/>
          <a:ln w="9525" algn="ctr">
            <a:solidFill>
              <a:srgbClr val="FFFF66"/>
            </a:solidFill>
            <a:round/>
            <a:headEnd/>
            <a:tailEnd type="arrow" w="med" len="med"/>
          </a:ln>
        </p:spPr>
      </p:cxnSp>
      <p:cxnSp>
        <p:nvCxnSpPr>
          <p:cNvPr id="2096" name="Elbow Connector 168"/>
          <p:cNvCxnSpPr>
            <a:cxnSpLocks noChangeShapeType="1"/>
          </p:cNvCxnSpPr>
          <p:nvPr/>
        </p:nvCxnSpPr>
        <p:spPr bwMode="auto">
          <a:xfrm rot="10800000" flipH="1" flipV="1">
            <a:off x="6532565" y="1771650"/>
            <a:ext cx="1087437" cy="1657350"/>
          </a:xfrm>
          <a:prstGeom prst="bentConnector3">
            <a:avLst>
              <a:gd name="adj1" fmla="val 121032"/>
            </a:avLst>
          </a:prstGeom>
          <a:noFill/>
          <a:ln w="9525" algn="ctr">
            <a:solidFill>
              <a:srgbClr val="FFFF66"/>
            </a:solidFill>
            <a:round/>
            <a:headEnd/>
            <a:tailEnd type="arrow" w="med" len="med"/>
          </a:ln>
        </p:spPr>
      </p:cxnSp>
      <p:cxnSp>
        <p:nvCxnSpPr>
          <p:cNvPr id="2097" name="Elbow Connector 169"/>
          <p:cNvCxnSpPr>
            <a:cxnSpLocks noChangeShapeType="1"/>
          </p:cNvCxnSpPr>
          <p:nvPr/>
        </p:nvCxnSpPr>
        <p:spPr bwMode="auto">
          <a:xfrm rot="10800000" flipH="1" flipV="1">
            <a:off x="6573850" y="2114550"/>
            <a:ext cx="3175" cy="495300"/>
          </a:xfrm>
          <a:prstGeom prst="bentConnector3">
            <a:avLst>
              <a:gd name="adj1" fmla="val 45741713"/>
            </a:avLst>
          </a:prstGeom>
          <a:noFill/>
          <a:ln w="9525" algn="ctr">
            <a:solidFill>
              <a:srgbClr val="C00000"/>
            </a:solidFill>
            <a:round/>
            <a:headEnd/>
            <a:tailEnd type="arrow" w="med" len="med"/>
          </a:ln>
        </p:spPr>
      </p:cxnSp>
      <p:cxnSp>
        <p:nvCxnSpPr>
          <p:cNvPr id="2098" name="Shape 170"/>
          <p:cNvCxnSpPr>
            <a:cxnSpLocks noChangeShapeType="1"/>
          </p:cNvCxnSpPr>
          <p:nvPr/>
        </p:nvCxnSpPr>
        <p:spPr bwMode="auto">
          <a:xfrm rot="16200000" flipH="1">
            <a:off x="6613140" y="2267354"/>
            <a:ext cx="1102519" cy="911225"/>
          </a:xfrm>
          <a:prstGeom prst="bentConnector4">
            <a:avLst>
              <a:gd name="adj1" fmla="val -903"/>
              <a:gd name="adj2" fmla="val 155630"/>
            </a:avLst>
          </a:prstGeom>
          <a:noFill/>
          <a:ln w="9525" algn="ctr">
            <a:solidFill>
              <a:srgbClr val="C00000"/>
            </a:solidFill>
            <a:round/>
            <a:headEnd/>
            <a:tailEnd type="arrow" w="med" len="med"/>
          </a:ln>
        </p:spPr>
      </p:cxnSp>
      <p:cxnSp>
        <p:nvCxnSpPr>
          <p:cNvPr id="2099" name="Elbow Connector 171"/>
          <p:cNvCxnSpPr>
            <a:cxnSpLocks noChangeShapeType="1"/>
          </p:cNvCxnSpPr>
          <p:nvPr/>
        </p:nvCxnSpPr>
        <p:spPr bwMode="auto">
          <a:xfrm rot="10800000" flipH="1" flipV="1">
            <a:off x="6553201" y="2381250"/>
            <a:ext cx="1092200" cy="1676400"/>
          </a:xfrm>
          <a:prstGeom prst="bentConnector3">
            <a:avLst>
              <a:gd name="adj1" fmla="val 156116"/>
            </a:avLst>
          </a:prstGeom>
          <a:noFill/>
          <a:ln w="9525" algn="ctr">
            <a:solidFill>
              <a:srgbClr val="C00000"/>
            </a:solidFill>
            <a:round/>
            <a:headEnd/>
            <a:tailEnd type="arrow" w="med" len="med"/>
          </a:ln>
        </p:spPr>
      </p:cxnSp>
      <p:cxnSp>
        <p:nvCxnSpPr>
          <p:cNvPr id="173" name="Elbow Connector 172"/>
          <p:cNvCxnSpPr/>
          <p:nvPr/>
        </p:nvCxnSpPr>
        <p:spPr bwMode="auto">
          <a:xfrm rot="10800000" flipH="1" flipV="1">
            <a:off x="6553200" y="2686050"/>
            <a:ext cx="1087438" cy="666750"/>
          </a:xfrm>
          <a:prstGeom prst="bentConnector3">
            <a:avLst>
              <a:gd name="adj1" fmla="val 166144"/>
            </a:avLst>
          </a:prstGeom>
          <a:solidFill>
            <a:schemeClr val="accent1"/>
          </a:solidFill>
          <a:ln w="9525" cap="flat" cmpd="sng" algn="ctr">
            <a:solidFill>
              <a:schemeClr val="bg2">
                <a:lumMod val="60000"/>
                <a:lumOff val="40000"/>
              </a:schemeClr>
            </a:solidFill>
            <a:prstDash val="solid"/>
            <a:round/>
            <a:headEnd type="none" w="med" len="med"/>
            <a:tailEnd type="arrow"/>
          </a:ln>
          <a:effectLst/>
        </p:spPr>
      </p:cxnSp>
      <p:cxnSp>
        <p:nvCxnSpPr>
          <p:cNvPr id="174" name="Elbow Connector 173"/>
          <p:cNvCxnSpPr/>
          <p:nvPr/>
        </p:nvCxnSpPr>
        <p:spPr bwMode="auto">
          <a:xfrm rot="10800000" flipH="1" flipV="1">
            <a:off x="6553212" y="2762250"/>
            <a:ext cx="1090613" cy="1181100"/>
          </a:xfrm>
          <a:prstGeom prst="bentConnector3">
            <a:avLst>
              <a:gd name="adj1" fmla="val 172031"/>
            </a:avLst>
          </a:prstGeom>
          <a:solidFill>
            <a:schemeClr val="accent1"/>
          </a:solidFill>
          <a:ln w="9525" cap="flat" cmpd="sng" algn="ctr">
            <a:solidFill>
              <a:schemeClr val="bg2">
                <a:lumMod val="60000"/>
                <a:lumOff val="40000"/>
              </a:schemeClr>
            </a:solidFill>
            <a:prstDash val="solid"/>
            <a:round/>
            <a:headEnd type="none" w="med" len="med"/>
            <a:tailEnd type="arrow"/>
          </a:ln>
          <a:effectLst/>
        </p:spPr>
      </p:cxnSp>
      <p:cxnSp>
        <p:nvCxnSpPr>
          <p:cNvPr id="175" name="Elbow Connector 174"/>
          <p:cNvCxnSpPr/>
          <p:nvPr/>
        </p:nvCxnSpPr>
        <p:spPr bwMode="auto">
          <a:xfrm rot="10800000" flipH="1" flipV="1">
            <a:off x="6529389" y="2819400"/>
            <a:ext cx="1090612" cy="1695450"/>
          </a:xfrm>
          <a:prstGeom prst="bentConnector3">
            <a:avLst>
              <a:gd name="adj1" fmla="val 182969"/>
            </a:avLst>
          </a:prstGeom>
          <a:solidFill>
            <a:schemeClr val="accent1"/>
          </a:solidFill>
          <a:ln w="9525" cap="flat" cmpd="sng" algn="ctr">
            <a:solidFill>
              <a:schemeClr val="bg2">
                <a:lumMod val="60000"/>
                <a:lumOff val="40000"/>
              </a:schemeClr>
            </a:solidFill>
            <a:prstDash val="solid"/>
            <a:round/>
            <a:headEnd type="none" w="med" len="med"/>
            <a:tailEnd type="arrow"/>
          </a:ln>
          <a:effectLst/>
        </p:spPr>
      </p:cxnSp>
      <p:cxnSp>
        <p:nvCxnSpPr>
          <p:cNvPr id="177" name="Elbow Connector 176"/>
          <p:cNvCxnSpPr/>
          <p:nvPr/>
        </p:nvCxnSpPr>
        <p:spPr bwMode="auto">
          <a:xfrm rot="10800000" flipV="1">
            <a:off x="1520825" y="3257550"/>
            <a:ext cx="3175" cy="514350"/>
          </a:xfrm>
          <a:prstGeom prst="bentConnector3">
            <a:avLst>
              <a:gd name="adj1" fmla="val 31926089"/>
            </a:avLst>
          </a:prstGeom>
          <a:solidFill>
            <a:schemeClr val="accent1"/>
          </a:solidFill>
          <a:ln w="9525" cap="flat" cmpd="sng" algn="ctr">
            <a:solidFill>
              <a:schemeClr val="accent1">
                <a:lumMod val="60000"/>
                <a:lumOff val="40000"/>
              </a:schemeClr>
            </a:solidFill>
            <a:prstDash val="solid"/>
            <a:round/>
            <a:headEnd type="none" w="med" len="med"/>
            <a:tailEnd type="arrow"/>
          </a:ln>
          <a:effectLst/>
        </p:spPr>
      </p:cxnSp>
      <p:cxnSp>
        <p:nvCxnSpPr>
          <p:cNvPr id="180" name="Elbow Connector 179"/>
          <p:cNvCxnSpPr/>
          <p:nvPr/>
        </p:nvCxnSpPr>
        <p:spPr bwMode="auto">
          <a:xfrm rot="10800000" flipV="1">
            <a:off x="1524012" y="3314700"/>
            <a:ext cx="3175" cy="1028700"/>
          </a:xfrm>
          <a:prstGeom prst="bentConnector3">
            <a:avLst>
              <a:gd name="adj1" fmla="val 34847853"/>
            </a:avLst>
          </a:prstGeom>
          <a:solidFill>
            <a:schemeClr val="accent1"/>
          </a:solidFill>
          <a:ln w="9525" cap="flat" cmpd="sng" algn="ctr">
            <a:solidFill>
              <a:schemeClr val="accent1">
                <a:lumMod val="60000"/>
                <a:lumOff val="40000"/>
              </a:schemeClr>
            </a:solidFill>
            <a:prstDash val="solid"/>
            <a:round/>
            <a:headEnd type="none" w="med" len="med"/>
            <a:tailEnd type="arrow"/>
          </a:ln>
          <a:effectLst/>
        </p:spPr>
      </p:cxnSp>
      <p:cxnSp>
        <p:nvCxnSpPr>
          <p:cNvPr id="182" name="Elbow Connector 181"/>
          <p:cNvCxnSpPr/>
          <p:nvPr/>
        </p:nvCxnSpPr>
        <p:spPr bwMode="auto">
          <a:xfrm rot="10800000" flipH="1" flipV="1">
            <a:off x="7620010" y="3257550"/>
            <a:ext cx="3175" cy="514350"/>
          </a:xfrm>
          <a:prstGeom prst="bentConnector3">
            <a:avLst>
              <a:gd name="adj1" fmla="val 31926089"/>
            </a:avLst>
          </a:prstGeom>
          <a:solidFill>
            <a:schemeClr val="accent1"/>
          </a:solidFill>
          <a:ln w="9525" cap="flat" cmpd="sng" algn="ctr">
            <a:solidFill>
              <a:schemeClr val="accent1">
                <a:lumMod val="60000"/>
                <a:lumOff val="40000"/>
              </a:schemeClr>
            </a:solidFill>
            <a:prstDash val="solid"/>
            <a:round/>
            <a:headEnd type="none" w="med" len="med"/>
            <a:tailEnd type="arrow"/>
          </a:ln>
          <a:effectLst/>
        </p:spPr>
      </p:cxnSp>
      <p:cxnSp>
        <p:nvCxnSpPr>
          <p:cNvPr id="183" name="Elbow Connector 182"/>
          <p:cNvCxnSpPr/>
          <p:nvPr/>
        </p:nvCxnSpPr>
        <p:spPr bwMode="auto">
          <a:xfrm rot="10800000" flipH="1" flipV="1">
            <a:off x="7623187" y="3314700"/>
            <a:ext cx="3175" cy="1028700"/>
          </a:xfrm>
          <a:prstGeom prst="bentConnector3">
            <a:avLst>
              <a:gd name="adj1" fmla="val 34847853"/>
            </a:avLst>
          </a:prstGeom>
          <a:solidFill>
            <a:schemeClr val="accent1"/>
          </a:solidFill>
          <a:ln w="9525" cap="flat" cmpd="sng" algn="ctr">
            <a:solidFill>
              <a:schemeClr val="accent1">
                <a:lumMod val="60000"/>
                <a:lumOff val="40000"/>
              </a:schemeClr>
            </a:solidFill>
            <a:prstDash val="solid"/>
            <a:round/>
            <a:headEnd type="none" w="med" len="med"/>
            <a:tailEnd type="arrow"/>
          </a:ln>
          <a:effectLst/>
        </p:spPr>
      </p:cxnSp>
      <p:cxnSp>
        <p:nvCxnSpPr>
          <p:cNvPr id="2107" name="Elbow Connector 188"/>
          <p:cNvCxnSpPr>
            <a:cxnSpLocks noChangeShapeType="1"/>
          </p:cNvCxnSpPr>
          <p:nvPr/>
        </p:nvCxnSpPr>
        <p:spPr bwMode="auto">
          <a:xfrm rot="10800000" flipV="1">
            <a:off x="1522416" y="3886200"/>
            <a:ext cx="1587" cy="514350"/>
          </a:xfrm>
          <a:prstGeom prst="bentConnector3">
            <a:avLst>
              <a:gd name="adj1" fmla="val 78653472"/>
            </a:avLst>
          </a:prstGeom>
          <a:noFill/>
          <a:ln w="9525" algn="ctr">
            <a:solidFill>
              <a:srgbClr val="FFC000"/>
            </a:solidFill>
            <a:round/>
            <a:headEnd/>
            <a:tailEnd type="arrow" w="med" len="med"/>
          </a:ln>
        </p:spPr>
      </p:cxnSp>
      <p:cxnSp>
        <p:nvCxnSpPr>
          <p:cNvPr id="2108" name="Elbow Connector 194"/>
          <p:cNvCxnSpPr>
            <a:cxnSpLocks noChangeShapeType="1"/>
          </p:cNvCxnSpPr>
          <p:nvPr/>
        </p:nvCxnSpPr>
        <p:spPr bwMode="auto">
          <a:xfrm rot="10800000" flipH="1" flipV="1">
            <a:off x="7620000" y="3886200"/>
            <a:ext cx="1588" cy="514350"/>
          </a:xfrm>
          <a:prstGeom prst="bentConnector3">
            <a:avLst>
              <a:gd name="adj1" fmla="val 78653472"/>
            </a:avLst>
          </a:prstGeom>
          <a:noFill/>
          <a:ln w="9525" algn="ctr">
            <a:solidFill>
              <a:srgbClr val="FFC000"/>
            </a:solidFill>
            <a:round/>
            <a:headEnd/>
            <a:tailEnd type="arrow" w="med" len="med"/>
          </a:ln>
        </p:spPr>
      </p:cxnSp>
    </p:spTree>
    <p:extLst>
      <p:ext uri="{BB962C8B-B14F-4D97-AF65-F5344CB8AC3E}">
        <p14:creationId xmlns:p14="http://schemas.microsoft.com/office/powerpoint/2010/main" val="11158276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67"/>
                                        </p:tgtEl>
                                        <p:attrNameLst>
                                          <p:attrName>style.visibility</p:attrName>
                                        </p:attrNameLst>
                                      </p:cBhvr>
                                      <p:to>
                                        <p:strVal val="visible"/>
                                      </p:to>
                                    </p:set>
                                    <p:animEffect transition="in" filter="wipe(up)">
                                      <p:cBhvr>
                                        <p:cTn id="7" dur="500"/>
                                        <p:tgtEl>
                                          <p:spTgt spid="206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066"/>
                                        </p:tgtEl>
                                        <p:attrNameLst>
                                          <p:attrName>style.visibility</p:attrName>
                                        </p:attrNameLst>
                                      </p:cBhvr>
                                      <p:to>
                                        <p:strVal val="visible"/>
                                      </p:to>
                                    </p:set>
                                    <p:animEffect transition="in" filter="wipe(up)">
                                      <p:cBhvr>
                                        <p:cTn id="10" dur="500"/>
                                        <p:tgtEl>
                                          <p:spTgt spid="2066"/>
                                        </p:tgtEl>
                                      </p:cBhvr>
                                    </p:animEffect>
                                  </p:childTnLst>
                                </p:cTn>
                              </p:par>
                            </p:childTnLst>
                          </p:cTn>
                        </p:par>
                        <p:par>
                          <p:cTn id="11" fill="hold" nodeType="afterGroup">
                            <p:stCondLst>
                              <p:cond delay="500"/>
                            </p:stCondLst>
                            <p:childTnLst>
                              <p:par>
                                <p:cTn id="12" presetID="22" presetClass="entr" presetSubtype="1" fill="hold" nodeType="afterEffect">
                                  <p:stCondLst>
                                    <p:cond delay="0"/>
                                  </p:stCondLst>
                                  <p:childTnLst>
                                    <p:set>
                                      <p:cBhvr>
                                        <p:cTn id="13" dur="1" fill="hold">
                                          <p:stCondLst>
                                            <p:cond delay="0"/>
                                          </p:stCondLst>
                                        </p:cTn>
                                        <p:tgtEl>
                                          <p:spTgt spid="41010"/>
                                        </p:tgtEl>
                                        <p:attrNameLst>
                                          <p:attrName>style.visibility</p:attrName>
                                        </p:attrNameLst>
                                      </p:cBhvr>
                                      <p:to>
                                        <p:strVal val="visible"/>
                                      </p:to>
                                    </p:set>
                                    <p:animEffect transition="in" filter="wipe(up)">
                                      <p:cBhvr>
                                        <p:cTn id="14" dur="500"/>
                                        <p:tgtEl>
                                          <p:spTgt spid="41010"/>
                                        </p:tgtEl>
                                      </p:cBhvr>
                                    </p:animEffect>
                                  </p:childTnLst>
                                </p:cTn>
                              </p:par>
                            </p:childTnLst>
                          </p:cTn>
                        </p:par>
                        <p:par>
                          <p:cTn id="15" fill="hold" nodeType="afterGroup">
                            <p:stCondLst>
                              <p:cond delay="1000"/>
                            </p:stCondLst>
                            <p:childTnLst>
                              <p:par>
                                <p:cTn id="16" presetID="22" presetClass="entr" presetSubtype="1" fill="hold" nodeType="afterEffect">
                                  <p:stCondLst>
                                    <p:cond delay="0"/>
                                  </p:stCondLst>
                                  <p:childTnLst>
                                    <p:set>
                                      <p:cBhvr>
                                        <p:cTn id="17" dur="1" fill="hold">
                                          <p:stCondLst>
                                            <p:cond delay="0"/>
                                          </p:stCondLst>
                                        </p:cTn>
                                        <p:tgtEl>
                                          <p:spTgt spid="161"/>
                                        </p:tgtEl>
                                        <p:attrNameLst>
                                          <p:attrName>style.visibility</p:attrName>
                                        </p:attrNameLst>
                                      </p:cBhvr>
                                      <p:to>
                                        <p:strVal val="visible"/>
                                      </p:to>
                                    </p:set>
                                    <p:animEffect transition="in" filter="wipe(up)">
                                      <p:cBhvr>
                                        <p:cTn id="18" dur="500"/>
                                        <p:tgtEl>
                                          <p:spTgt spid="161"/>
                                        </p:tgtEl>
                                      </p:cBhvr>
                                    </p:animEffect>
                                  </p:childTnLst>
                                </p:cTn>
                              </p:par>
                            </p:childTnLst>
                          </p:cTn>
                        </p:par>
                        <p:par>
                          <p:cTn id="19" fill="hold" nodeType="afterGroup">
                            <p:stCondLst>
                              <p:cond delay="1500"/>
                            </p:stCondLst>
                            <p:childTnLst>
                              <p:par>
                                <p:cTn id="20" presetID="22" presetClass="entr" presetSubtype="1" fill="hold" nodeType="afterEffect">
                                  <p:stCondLst>
                                    <p:cond delay="0"/>
                                  </p:stCondLst>
                                  <p:childTnLst>
                                    <p:set>
                                      <p:cBhvr>
                                        <p:cTn id="21" dur="1" fill="hold">
                                          <p:stCondLst>
                                            <p:cond delay="0"/>
                                          </p:stCondLst>
                                        </p:cTn>
                                        <p:tgtEl>
                                          <p:spTgt spid="2073"/>
                                        </p:tgtEl>
                                        <p:attrNameLst>
                                          <p:attrName>style.visibility</p:attrName>
                                        </p:attrNameLst>
                                      </p:cBhvr>
                                      <p:to>
                                        <p:strVal val="visible"/>
                                      </p:to>
                                    </p:set>
                                    <p:animEffect transition="in" filter="wipe(up)">
                                      <p:cBhvr>
                                        <p:cTn id="22" dur="500"/>
                                        <p:tgtEl>
                                          <p:spTgt spid="2073"/>
                                        </p:tgtEl>
                                      </p:cBhvr>
                                    </p:animEffect>
                                  </p:childTnLst>
                                </p:cTn>
                              </p:par>
                            </p:childTnLst>
                          </p:cTn>
                        </p:par>
                        <p:par>
                          <p:cTn id="23" fill="hold" nodeType="afterGroup">
                            <p:stCondLst>
                              <p:cond delay="2000"/>
                            </p:stCondLst>
                            <p:childTnLst>
                              <p:par>
                                <p:cTn id="24" presetID="22" presetClass="entr" presetSubtype="1" fill="hold" nodeType="afterEffect">
                                  <p:stCondLst>
                                    <p:cond delay="0"/>
                                  </p:stCondLst>
                                  <p:childTnLst>
                                    <p:set>
                                      <p:cBhvr>
                                        <p:cTn id="25" dur="1" fill="hold">
                                          <p:stCondLst>
                                            <p:cond delay="0"/>
                                          </p:stCondLst>
                                        </p:cTn>
                                        <p:tgtEl>
                                          <p:spTgt spid="2089"/>
                                        </p:tgtEl>
                                        <p:attrNameLst>
                                          <p:attrName>style.visibility</p:attrName>
                                        </p:attrNameLst>
                                      </p:cBhvr>
                                      <p:to>
                                        <p:strVal val="visible"/>
                                      </p:to>
                                    </p:set>
                                    <p:animEffect transition="in" filter="wipe(up)">
                                      <p:cBhvr>
                                        <p:cTn id="26" dur="500"/>
                                        <p:tgtEl>
                                          <p:spTgt spid="208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065"/>
                                        </p:tgtEl>
                                        <p:attrNameLst>
                                          <p:attrName>style.visibility</p:attrName>
                                        </p:attrNameLst>
                                      </p:cBhvr>
                                      <p:to>
                                        <p:strVal val="visible"/>
                                      </p:to>
                                    </p:set>
                                    <p:animEffect transition="in" filter="wipe(up)">
                                      <p:cBhvr>
                                        <p:cTn id="31" dur="500"/>
                                        <p:tgtEl>
                                          <p:spTgt spid="2065"/>
                                        </p:tgtEl>
                                      </p:cBhvr>
                                    </p:animEffect>
                                  </p:childTnLst>
                                </p:cTn>
                              </p:par>
                            </p:childTnLst>
                          </p:cTn>
                        </p:par>
                        <p:par>
                          <p:cTn id="32" fill="hold" nodeType="afterGroup">
                            <p:stCondLst>
                              <p:cond delay="500"/>
                            </p:stCondLst>
                            <p:childTnLst>
                              <p:par>
                                <p:cTn id="33" presetID="22" presetClass="entr" presetSubtype="1" fill="hold" grpId="0" nodeType="afterEffect">
                                  <p:stCondLst>
                                    <p:cond delay="0"/>
                                  </p:stCondLst>
                                  <p:childTnLst>
                                    <p:set>
                                      <p:cBhvr>
                                        <p:cTn id="34" dur="1" fill="hold">
                                          <p:stCondLst>
                                            <p:cond delay="0"/>
                                          </p:stCondLst>
                                        </p:cTn>
                                        <p:tgtEl>
                                          <p:spTgt spid="2069"/>
                                        </p:tgtEl>
                                        <p:attrNameLst>
                                          <p:attrName>style.visibility</p:attrName>
                                        </p:attrNameLst>
                                      </p:cBhvr>
                                      <p:to>
                                        <p:strVal val="visible"/>
                                      </p:to>
                                    </p:set>
                                    <p:animEffect transition="in" filter="wipe(up)">
                                      <p:cBhvr>
                                        <p:cTn id="35" dur="500"/>
                                        <p:tgtEl>
                                          <p:spTgt spid="2069"/>
                                        </p:tgtEl>
                                      </p:cBhvr>
                                    </p:animEffect>
                                  </p:childTnLst>
                                </p:cTn>
                              </p:par>
                            </p:childTnLst>
                          </p:cTn>
                        </p:par>
                        <p:par>
                          <p:cTn id="36" fill="hold" nodeType="afterGroup">
                            <p:stCondLst>
                              <p:cond delay="1000"/>
                            </p:stCondLst>
                            <p:childTnLst>
                              <p:par>
                                <p:cTn id="37" presetID="22" presetClass="entr" presetSubtype="1" fill="hold" nodeType="afterEffect">
                                  <p:stCondLst>
                                    <p:cond delay="0"/>
                                  </p:stCondLst>
                                  <p:childTnLst>
                                    <p:set>
                                      <p:cBhvr>
                                        <p:cTn id="38" dur="1" fill="hold">
                                          <p:stCondLst>
                                            <p:cond delay="0"/>
                                          </p:stCondLst>
                                        </p:cTn>
                                        <p:tgtEl>
                                          <p:spTgt spid="2077"/>
                                        </p:tgtEl>
                                        <p:attrNameLst>
                                          <p:attrName>style.visibility</p:attrName>
                                        </p:attrNameLst>
                                      </p:cBhvr>
                                      <p:to>
                                        <p:strVal val="visible"/>
                                      </p:to>
                                    </p:set>
                                    <p:animEffect transition="in" filter="wipe(up)">
                                      <p:cBhvr>
                                        <p:cTn id="39" dur="500"/>
                                        <p:tgtEl>
                                          <p:spTgt spid="2077"/>
                                        </p:tgtEl>
                                      </p:cBhvr>
                                    </p:animEffect>
                                  </p:childTnLst>
                                </p:cTn>
                              </p:par>
                            </p:childTnLst>
                          </p:cTn>
                        </p:par>
                        <p:par>
                          <p:cTn id="40" fill="hold" nodeType="afterGroup">
                            <p:stCondLst>
                              <p:cond delay="1500"/>
                            </p:stCondLst>
                            <p:childTnLst>
                              <p:par>
                                <p:cTn id="41" presetID="22" presetClass="entr" presetSubtype="1" fill="hold" nodeType="afterEffect">
                                  <p:stCondLst>
                                    <p:cond delay="0"/>
                                  </p:stCondLst>
                                  <p:childTnLst>
                                    <p:set>
                                      <p:cBhvr>
                                        <p:cTn id="42" dur="1" fill="hold">
                                          <p:stCondLst>
                                            <p:cond delay="0"/>
                                          </p:stCondLst>
                                        </p:cTn>
                                        <p:tgtEl>
                                          <p:spTgt spid="163"/>
                                        </p:tgtEl>
                                        <p:attrNameLst>
                                          <p:attrName>style.visibility</p:attrName>
                                        </p:attrNameLst>
                                      </p:cBhvr>
                                      <p:to>
                                        <p:strVal val="visible"/>
                                      </p:to>
                                    </p:set>
                                    <p:animEffect transition="in" filter="wipe(up)">
                                      <p:cBhvr>
                                        <p:cTn id="43" dur="500"/>
                                        <p:tgtEl>
                                          <p:spTgt spid="163"/>
                                        </p:tgtEl>
                                      </p:cBhvr>
                                    </p:animEffect>
                                  </p:childTnLst>
                                </p:cTn>
                              </p:par>
                            </p:childTnLst>
                          </p:cTn>
                        </p:par>
                        <p:par>
                          <p:cTn id="44" fill="hold" nodeType="afterGroup">
                            <p:stCondLst>
                              <p:cond delay="2000"/>
                            </p:stCondLst>
                            <p:childTnLst>
                              <p:par>
                                <p:cTn id="45" presetID="22" presetClass="entr" presetSubtype="1" fill="hold" nodeType="afterEffect">
                                  <p:stCondLst>
                                    <p:cond delay="0"/>
                                  </p:stCondLst>
                                  <p:childTnLst>
                                    <p:set>
                                      <p:cBhvr>
                                        <p:cTn id="46" dur="1" fill="hold">
                                          <p:stCondLst>
                                            <p:cond delay="0"/>
                                          </p:stCondLst>
                                        </p:cTn>
                                        <p:tgtEl>
                                          <p:spTgt spid="41012"/>
                                        </p:tgtEl>
                                        <p:attrNameLst>
                                          <p:attrName>style.visibility</p:attrName>
                                        </p:attrNameLst>
                                      </p:cBhvr>
                                      <p:to>
                                        <p:strVal val="visible"/>
                                      </p:to>
                                    </p:set>
                                    <p:animEffect transition="in" filter="wipe(up)">
                                      <p:cBhvr>
                                        <p:cTn id="47" dur="500"/>
                                        <p:tgtEl>
                                          <p:spTgt spid="41012"/>
                                        </p:tgtEl>
                                      </p:cBhvr>
                                    </p:animEffect>
                                  </p:childTnLst>
                                </p:cTn>
                              </p:par>
                            </p:childTnLst>
                          </p:cTn>
                        </p:par>
                        <p:par>
                          <p:cTn id="48" fill="hold" nodeType="afterGroup">
                            <p:stCondLst>
                              <p:cond delay="2500"/>
                            </p:stCondLst>
                            <p:childTnLst>
                              <p:par>
                                <p:cTn id="49" presetID="22" presetClass="entr" presetSubtype="1" fill="hold" nodeType="afterEffect">
                                  <p:stCondLst>
                                    <p:cond delay="0"/>
                                  </p:stCondLst>
                                  <p:childTnLst>
                                    <p:set>
                                      <p:cBhvr>
                                        <p:cTn id="50" dur="1" fill="hold">
                                          <p:stCondLst>
                                            <p:cond delay="0"/>
                                          </p:stCondLst>
                                        </p:cTn>
                                        <p:tgtEl>
                                          <p:spTgt spid="2092"/>
                                        </p:tgtEl>
                                        <p:attrNameLst>
                                          <p:attrName>style.visibility</p:attrName>
                                        </p:attrNameLst>
                                      </p:cBhvr>
                                      <p:to>
                                        <p:strVal val="visible"/>
                                      </p:to>
                                    </p:set>
                                    <p:animEffect transition="in" filter="wipe(up)">
                                      <p:cBhvr>
                                        <p:cTn id="51" dur="500"/>
                                        <p:tgtEl>
                                          <p:spTgt spid="2092"/>
                                        </p:tgtEl>
                                      </p:cBhvr>
                                    </p:animEffect>
                                  </p:childTnLst>
                                </p:cTn>
                              </p:par>
                            </p:childTnLst>
                          </p:cTn>
                        </p:par>
                        <p:par>
                          <p:cTn id="52" fill="hold" nodeType="afterGroup">
                            <p:stCondLst>
                              <p:cond delay="3000"/>
                            </p:stCondLst>
                            <p:childTnLst>
                              <p:par>
                                <p:cTn id="53" presetID="22" presetClass="entr" presetSubtype="1" fill="hold" nodeType="afterEffect">
                                  <p:stCondLst>
                                    <p:cond delay="0"/>
                                  </p:stCondLst>
                                  <p:childTnLst>
                                    <p:set>
                                      <p:cBhvr>
                                        <p:cTn id="54" dur="1" fill="hold">
                                          <p:stCondLst>
                                            <p:cond delay="0"/>
                                          </p:stCondLst>
                                        </p:cTn>
                                        <p:tgtEl>
                                          <p:spTgt spid="2079"/>
                                        </p:tgtEl>
                                        <p:attrNameLst>
                                          <p:attrName>style.visibility</p:attrName>
                                        </p:attrNameLst>
                                      </p:cBhvr>
                                      <p:to>
                                        <p:strVal val="visible"/>
                                      </p:to>
                                    </p:set>
                                    <p:animEffect transition="in" filter="wipe(up)">
                                      <p:cBhvr>
                                        <p:cTn id="55" dur="500"/>
                                        <p:tgtEl>
                                          <p:spTgt spid="2079"/>
                                        </p:tgtEl>
                                      </p:cBhvr>
                                    </p:animEffect>
                                  </p:childTnLst>
                                </p:cTn>
                              </p:par>
                            </p:childTnLst>
                          </p:cTn>
                        </p:par>
                        <p:par>
                          <p:cTn id="56" fill="hold" nodeType="afterGroup">
                            <p:stCondLst>
                              <p:cond delay="3500"/>
                            </p:stCondLst>
                            <p:childTnLst>
                              <p:par>
                                <p:cTn id="57" presetID="22" presetClass="entr" presetSubtype="1" fill="hold" nodeType="afterEffect">
                                  <p:stCondLst>
                                    <p:cond delay="0"/>
                                  </p:stCondLst>
                                  <p:childTnLst>
                                    <p:set>
                                      <p:cBhvr>
                                        <p:cTn id="58" dur="1" fill="hold">
                                          <p:stCondLst>
                                            <p:cond delay="0"/>
                                          </p:stCondLst>
                                        </p:cTn>
                                        <p:tgtEl>
                                          <p:spTgt spid="2094"/>
                                        </p:tgtEl>
                                        <p:attrNameLst>
                                          <p:attrName>style.visibility</p:attrName>
                                        </p:attrNameLst>
                                      </p:cBhvr>
                                      <p:to>
                                        <p:strVal val="visible"/>
                                      </p:to>
                                    </p:set>
                                    <p:animEffect transition="in" filter="wipe(up)">
                                      <p:cBhvr>
                                        <p:cTn id="59" dur="500"/>
                                        <p:tgtEl>
                                          <p:spTgt spid="209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6854663"/>
                                        </p:tgtEl>
                                        <p:attrNameLst>
                                          <p:attrName>style.visibility</p:attrName>
                                        </p:attrNameLst>
                                      </p:cBhvr>
                                      <p:to>
                                        <p:strVal val="visible"/>
                                      </p:to>
                                    </p:set>
                                    <p:animEffect transition="in" filter="wipe(up)">
                                      <p:cBhvr>
                                        <p:cTn id="64" dur="500"/>
                                        <p:tgtEl>
                                          <p:spTgt spid="6854663"/>
                                        </p:tgtEl>
                                      </p:cBhvr>
                                    </p:animEffect>
                                  </p:childTnLst>
                                </p:cTn>
                              </p:par>
                            </p:childTnLst>
                          </p:cTn>
                        </p:par>
                        <p:par>
                          <p:cTn id="65" fill="hold" nodeType="afterGroup">
                            <p:stCondLst>
                              <p:cond delay="500"/>
                            </p:stCondLst>
                            <p:childTnLst>
                              <p:par>
                                <p:cTn id="66" presetID="22" presetClass="entr" presetSubtype="1" fill="hold" grpId="0" nodeType="afterEffect">
                                  <p:stCondLst>
                                    <p:cond delay="0"/>
                                  </p:stCondLst>
                                  <p:childTnLst>
                                    <p:set>
                                      <p:cBhvr>
                                        <p:cTn id="67" dur="1" fill="hold">
                                          <p:stCondLst>
                                            <p:cond delay="0"/>
                                          </p:stCondLst>
                                        </p:cTn>
                                        <p:tgtEl>
                                          <p:spTgt spid="6854704"/>
                                        </p:tgtEl>
                                        <p:attrNameLst>
                                          <p:attrName>style.visibility</p:attrName>
                                        </p:attrNameLst>
                                      </p:cBhvr>
                                      <p:to>
                                        <p:strVal val="visible"/>
                                      </p:to>
                                    </p:set>
                                    <p:animEffect transition="in" filter="wipe(up)">
                                      <p:cBhvr>
                                        <p:cTn id="68" dur="500"/>
                                        <p:tgtEl>
                                          <p:spTgt spid="6854704"/>
                                        </p:tgtEl>
                                      </p:cBhvr>
                                    </p:animEffect>
                                  </p:childTnLst>
                                </p:cTn>
                              </p:par>
                            </p:childTnLst>
                          </p:cTn>
                        </p:par>
                        <p:par>
                          <p:cTn id="69" fill="hold" nodeType="afterGroup">
                            <p:stCondLst>
                              <p:cond delay="1000"/>
                            </p:stCondLst>
                            <p:childTnLst>
                              <p:par>
                                <p:cTn id="70" presetID="22" presetClass="entr" presetSubtype="1" fill="hold" nodeType="afterEffect">
                                  <p:stCondLst>
                                    <p:cond delay="0"/>
                                  </p:stCondLst>
                                  <p:childTnLst>
                                    <p:set>
                                      <p:cBhvr>
                                        <p:cTn id="71" dur="1" fill="hold">
                                          <p:stCondLst>
                                            <p:cond delay="0"/>
                                          </p:stCondLst>
                                        </p:cTn>
                                        <p:tgtEl>
                                          <p:spTgt spid="2078"/>
                                        </p:tgtEl>
                                        <p:attrNameLst>
                                          <p:attrName>style.visibility</p:attrName>
                                        </p:attrNameLst>
                                      </p:cBhvr>
                                      <p:to>
                                        <p:strVal val="visible"/>
                                      </p:to>
                                    </p:set>
                                    <p:animEffect transition="in" filter="wipe(up)">
                                      <p:cBhvr>
                                        <p:cTn id="72" dur="500"/>
                                        <p:tgtEl>
                                          <p:spTgt spid="2078"/>
                                        </p:tgtEl>
                                      </p:cBhvr>
                                    </p:animEffect>
                                  </p:childTnLst>
                                </p:cTn>
                              </p:par>
                            </p:childTnLst>
                          </p:cTn>
                        </p:par>
                        <p:par>
                          <p:cTn id="73" fill="hold" nodeType="afterGroup">
                            <p:stCondLst>
                              <p:cond delay="1500"/>
                            </p:stCondLst>
                            <p:childTnLst>
                              <p:par>
                                <p:cTn id="74" presetID="22" presetClass="entr" presetSubtype="1" fill="hold" nodeType="afterEffect">
                                  <p:stCondLst>
                                    <p:cond delay="0"/>
                                  </p:stCondLst>
                                  <p:childTnLst>
                                    <p:set>
                                      <p:cBhvr>
                                        <p:cTn id="75" dur="1" fill="hold">
                                          <p:stCondLst>
                                            <p:cond delay="0"/>
                                          </p:stCondLst>
                                        </p:cTn>
                                        <p:tgtEl>
                                          <p:spTgt spid="2093"/>
                                        </p:tgtEl>
                                        <p:attrNameLst>
                                          <p:attrName>style.visibility</p:attrName>
                                        </p:attrNameLst>
                                      </p:cBhvr>
                                      <p:to>
                                        <p:strVal val="visible"/>
                                      </p:to>
                                    </p:set>
                                    <p:animEffect transition="in" filter="wipe(up)">
                                      <p:cBhvr>
                                        <p:cTn id="76" dur="500"/>
                                        <p:tgtEl>
                                          <p:spTgt spid="2093"/>
                                        </p:tgtEl>
                                      </p:cBhvr>
                                    </p:animEffect>
                                  </p:childTnLst>
                                </p:cTn>
                              </p:par>
                            </p:childTnLst>
                          </p:cTn>
                        </p:par>
                        <p:par>
                          <p:cTn id="77" fill="hold" nodeType="afterGroup">
                            <p:stCondLst>
                              <p:cond delay="2000"/>
                            </p:stCondLst>
                            <p:childTnLst>
                              <p:par>
                                <p:cTn id="78" presetID="22" presetClass="entr" presetSubtype="1" fill="hold" nodeType="afterEffect">
                                  <p:stCondLst>
                                    <p:cond delay="0"/>
                                  </p:stCondLst>
                                  <p:childTnLst>
                                    <p:set>
                                      <p:cBhvr>
                                        <p:cTn id="79" dur="1" fill="hold">
                                          <p:stCondLst>
                                            <p:cond delay="0"/>
                                          </p:stCondLst>
                                        </p:cTn>
                                        <p:tgtEl>
                                          <p:spTgt spid="2080"/>
                                        </p:tgtEl>
                                        <p:attrNameLst>
                                          <p:attrName>style.visibility</p:attrName>
                                        </p:attrNameLst>
                                      </p:cBhvr>
                                      <p:to>
                                        <p:strVal val="visible"/>
                                      </p:to>
                                    </p:set>
                                    <p:animEffect transition="in" filter="wipe(up)">
                                      <p:cBhvr>
                                        <p:cTn id="80" dur="500"/>
                                        <p:tgtEl>
                                          <p:spTgt spid="2080"/>
                                        </p:tgtEl>
                                      </p:cBhvr>
                                    </p:animEffect>
                                  </p:childTnLst>
                                </p:cTn>
                              </p:par>
                            </p:childTnLst>
                          </p:cTn>
                        </p:par>
                        <p:par>
                          <p:cTn id="81" fill="hold" nodeType="afterGroup">
                            <p:stCondLst>
                              <p:cond delay="2500"/>
                            </p:stCondLst>
                            <p:childTnLst>
                              <p:par>
                                <p:cTn id="82" presetID="22" presetClass="entr" presetSubtype="1" fill="hold" nodeType="afterEffect">
                                  <p:stCondLst>
                                    <p:cond delay="0"/>
                                  </p:stCondLst>
                                  <p:childTnLst>
                                    <p:set>
                                      <p:cBhvr>
                                        <p:cTn id="83" dur="1" fill="hold">
                                          <p:stCondLst>
                                            <p:cond delay="0"/>
                                          </p:stCondLst>
                                        </p:cTn>
                                        <p:tgtEl>
                                          <p:spTgt spid="2095"/>
                                        </p:tgtEl>
                                        <p:attrNameLst>
                                          <p:attrName>style.visibility</p:attrName>
                                        </p:attrNameLst>
                                      </p:cBhvr>
                                      <p:to>
                                        <p:strVal val="visible"/>
                                      </p:to>
                                    </p:set>
                                    <p:animEffect transition="in" filter="wipe(up)">
                                      <p:cBhvr>
                                        <p:cTn id="84" dur="500"/>
                                        <p:tgtEl>
                                          <p:spTgt spid="2095"/>
                                        </p:tgtEl>
                                      </p:cBhvr>
                                    </p:animEffect>
                                  </p:childTnLst>
                                </p:cTn>
                              </p:par>
                            </p:childTnLst>
                          </p:cTn>
                        </p:par>
                        <p:par>
                          <p:cTn id="85" fill="hold" nodeType="afterGroup">
                            <p:stCondLst>
                              <p:cond delay="3000"/>
                            </p:stCondLst>
                            <p:childTnLst>
                              <p:par>
                                <p:cTn id="86" presetID="22" presetClass="entr" presetSubtype="1" fill="hold" nodeType="afterEffect">
                                  <p:stCondLst>
                                    <p:cond delay="0"/>
                                  </p:stCondLst>
                                  <p:childTnLst>
                                    <p:set>
                                      <p:cBhvr>
                                        <p:cTn id="87" dur="1" fill="hold">
                                          <p:stCondLst>
                                            <p:cond delay="0"/>
                                          </p:stCondLst>
                                        </p:cTn>
                                        <p:tgtEl>
                                          <p:spTgt spid="2082"/>
                                        </p:tgtEl>
                                        <p:attrNameLst>
                                          <p:attrName>style.visibility</p:attrName>
                                        </p:attrNameLst>
                                      </p:cBhvr>
                                      <p:to>
                                        <p:strVal val="visible"/>
                                      </p:to>
                                    </p:set>
                                    <p:animEffect transition="in" filter="wipe(up)">
                                      <p:cBhvr>
                                        <p:cTn id="88" dur="500"/>
                                        <p:tgtEl>
                                          <p:spTgt spid="2082"/>
                                        </p:tgtEl>
                                      </p:cBhvr>
                                    </p:animEffect>
                                  </p:childTnLst>
                                </p:cTn>
                              </p:par>
                            </p:childTnLst>
                          </p:cTn>
                        </p:par>
                        <p:par>
                          <p:cTn id="89" fill="hold" nodeType="afterGroup">
                            <p:stCondLst>
                              <p:cond delay="3500"/>
                            </p:stCondLst>
                            <p:childTnLst>
                              <p:par>
                                <p:cTn id="90" presetID="22" presetClass="entr" presetSubtype="1" fill="hold" nodeType="afterEffect">
                                  <p:stCondLst>
                                    <p:cond delay="0"/>
                                  </p:stCondLst>
                                  <p:childTnLst>
                                    <p:set>
                                      <p:cBhvr>
                                        <p:cTn id="91" dur="1" fill="hold">
                                          <p:stCondLst>
                                            <p:cond delay="0"/>
                                          </p:stCondLst>
                                        </p:cTn>
                                        <p:tgtEl>
                                          <p:spTgt spid="2097"/>
                                        </p:tgtEl>
                                        <p:attrNameLst>
                                          <p:attrName>style.visibility</p:attrName>
                                        </p:attrNameLst>
                                      </p:cBhvr>
                                      <p:to>
                                        <p:strVal val="visible"/>
                                      </p:to>
                                    </p:set>
                                    <p:animEffect transition="in" filter="wipe(up)">
                                      <p:cBhvr>
                                        <p:cTn id="92" dur="500"/>
                                        <p:tgtEl>
                                          <p:spTgt spid="2097"/>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2057"/>
                                        </p:tgtEl>
                                        <p:attrNameLst>
                                          <p:attrName>style.visibility</p:attrName>
                                        </p:attrNameLst>
                                      </p:cBhvr>
                                      <p:to>
                                        <p:strVal val="visible"/>
                                      </p:to>
                                    </p:set>
                                    <p:animEffect transition="in" filter="wipe(up)">
                                      <p:cBhvr>
                                        <p:cTn id="97" dur="500"/>
                                        <p:tgtEl>
                                          <p:spTgt spid="2057"/>
                                        </p:tgtEl>
                                      </p:cBhvr>
                                    </p:animEffect>
                                  </p:childTnLst>
                                </p:cTn>
                              </p:par>
                            </p:childTnLst>
                          </p:cTn>
                        </p:par>
                        <p:par>
                          <p:cTn id="98" fill="hold" nodeType="afterGroup">
                            <p:stCondLst>
                              <p:cond delay="500"/>
                            </p:stCondLst>
                            <p:childTnLst>
                              <p:par>
                                <p:cTn id="99" presetID="22" presetClass="entr" presetSubtype="1" fill="hold" grpId="0" nodeType="afterEffect">
                                  <p:stCondLst>
                                    <p:cond delay="0"/>
                                  </p:stCondLst>
                                  <p:childTnLst>
                                    <p:set>
                                      <p:cBhvr>
                                        <p:cTn id="100" dur="1" fill="hold">
                                          <p:stCondLst>
                                            <p:cond delay="0"/>
                                          </p:stCondLst>
                                        </p:cTn>
                                        <p:tgtEl>
                                          <p:spTgt spid="2059"/>
                                        </p:tgtEl>
                                        <p:attrNameLst>
                                          <p:attrName>style.visibility</p:attrName>
                                        </p:attrNameLst>
                                      </p:cBhvr>
                                      <p:to>
                                        <p:strVal val="visible"/>
                                      </p:to>
                                    </p:set>
                                    <p:animEffect transition="in" filter="wipe(up)">
                                      <p:cBhvr>
                                        <p:cTn id="101" dur="500"/>
                                        <p:tgtEl>
                                          <p:spTgt spid="2059"/>
                                        </p:tgtEl>
                                      </p:cBhvr>
                                    </p:animEffect>
                                  </p:childTnLst>
                                </p:cTn>
                              </p:par>
                            </p:childTnLst>
                          </p:cTn>
                        </p:par>
                        <p:par>
                          <p:cTn id="102" fill="hold" nodeType="afterGroup">
                            <p:stCondLst>
                              <p:cond delay="1000"/>
                            </p:stCondLst>
                            <p:childTnLst>
                              <p:par>
                                <p:cTn id="103" presetID="22" presetClass="entr" presetSubtype="1" fill="hold" nodeType="afterEffect">
                                  <p:stCondLst>
                                    <p:cond delay="0"/>
                                  </p:stCondLst>
                                  <p:childTnLst>
                                    <p:set>
                                      <p:cBhvr>
                                        <p:cTn id="104" dur="1" fill="hold">
                                          <p:stCondLst>
                                            <p:cond delay="0"/>
                                          </p:stCondLst>
                                        </p:cTn>
                                        <p:tgtEl>
                                          <p:spTgt spid="2081"/>
                                        </p:tgtEl>
                                        <p:attrNameLst>
                                          <p:attrName>style.visibility</p:attrName>
                                        </p:attrNameLst>
                                      </p:cBhvr>
                                      <p:to>
                                        <p:strVal val="visible"/>
                                      </p:to>
                                    </p:set>
                                    <p:animEffect transition="in" filter="wipe(up)">
                                      <p:cBhvr>
                                        <p:cTn id="105" dur="500"/>
                                        <p:tgtEl>
                                          <p:spTgt spid="2081"/>
                                        </p:tgtEl>
                                      </p:cBhvr>
                                    </p:animEffect>
                                  </p:childTnLst>
                                </p:cTn>
                              </p:par>
                            </p:childTnLst>
                          </p:cTn>
                        </p:par>
                        <p:par>
                          <p:cTn id="106" fill="hold" nodeType="afterGroup">
                            <p:stCondLst>
                              <p:cond delay="1500"/>
                            </p:stCondLst>
                            <p:childTnLst>
                              <p:par>
                                <p:cTn id="107" presetID="22" presetClass="entr" presetSubtype="1" fill="hold" nodeType="afterEffect">
                                  <p:stCondLst>
                                    <p:cond delay="0"/>
                                  </p:stCondLst>
                                  <p:childTnLst>
                                    <p:set>
                                      <p:cBhvr>
                                        <p:cTn id="108" dur="1" fill="hold">
                                          <p:stCondLst>
                                            <p:cond delay="0"/>
                                          </p:stCondLst>
                                        </p:cTn>
                                        <p:tgtEl>
                                          <p:spTgt spid="2096"/>
                                        </p:tgtEl>
                                        <p:attrNameLst>
                                          <p:attrName>style.visibility</p:attrName>
                                        </p:attrNameLst>
                                      </p:cBhvr>
                                      <p:to>
                                        <p:strVal val="visible"/>
                                      </p:to>
                                    </p:set>
                                    <p:animEffect transition="in" filter="wipe(up)">
                                      <p:cBhvr>
                                        <p:cTn id="109" dur="500"/>
                                        <p:tgtEl>
                                          <p:spTgt spid="2096"/>
                                        </p:tgtEl>
                                      </p:cBhvr>
                                    </p:animEffect>
                                  </p:childTnLst>
                                </p:cTn>
                              </p:par>
                            </p:childTnLst>
                          </p:cTn>
                        </p:par>
                        <p:par>
                          <p:cTn id="110" fill="hold" nodeType="afterGroup">
                            <p:stCondLst>
                              <p:cond delay="2000"/>
                            </p:stCondLst>
                            <p:childTnLst>
                              <p:par>
                                <p:cTn id="111" presetID="22" presetClass="entr" presetSubtype="1" fill="hold" nodeType="afterEffect">
                                  <p:stCondLst>
                                    <p:cond delay="0"/>
                                  </p:stCondLst>
                                  <p:childTnLst>
                                    <p:set>
                                      <p:cBhvr>
                                        <p:cTn id="112" dur="1" fill="hold">
                                          <p:stCondLst>
                                            <p:cond delay="0"/>
                                          </p:stCondLst>
                                        </p:cTn>
                                        <p:tgtEl>
                                          <p:spTgt spid="2083"/>
                                        </p:tgtEl>
                                        <p:attrNameLst>
                                          <p:attrName>style.visibility</p:attrName>
                                        </p:attrNameLst>
                                      </p:cBhvr>
                                      <p:to>
                                        <p:strVal val="visible"/>
                                      </p:to>
                                    </p:set>
                                    <p:animEffect transition="in" filter="wipe(up)">
                                      <p:cBhvr>
                                        <p:cTn id="113" dur="500"/>
                                        <p:tgtEl>
                                          <p:spTgt spid="2083"/>
                                        </p:tgtEl>
                                      </p:cBhvr>
                                    </p:animEffect>
                                  </p:childTnLst>
                                </p:cTn>
                              </p:par>
                            </p:childTnLst>
                          </p:cTn>
                        </p:par>
                        <p:par>
                          <p:cTn id="114" fill="hold" nodeType="afterGroup">
                            <p:stCondLst>
                              <p:cond delay="2500"/>
                            </p:stCondLst>
                            <p:childTnLst>
                              <p:par>
                                <p:cTn id="115" presetID="22" presetClass="entr" presetSubtype="1" fill="hold" nodeType="afterEffect">
                                  <p:stCondLst>
                                    <p:cond delay="0"/>
                                  </p:stCondLst>
                                  <p:childTnLst>
                                    <p:set>
                                      <p:cBhvr>
                                        <p:cTn id="116" dur="1" fill="hold">
                                          <p:stCondLst>
                                            <p:cond delay="0"/>
                                          </p:stCondLst>
                                        </p:cTn>
                                        <p:tgtEl>
                                          <p:spTgt spid="2098"/>
                                        </p:tgtEl>
                                        <p:attrNameLst>
                                          <p:attrName>style.visibility</p:attrName>
                                        </p:attrNameLst>
                                      </p:cBhvr>
                                      <p:to>
                                        <p:strVal val="visible"/>
                                      </p:to>
                                    </p:set>
                                    <p:animEffect transition="in" filter="wipe(up)">
                                      <p:cBhvr>
                                        <p:cTn id="117" dur="500"/>
                                        <p:tgtEl>
                                          <p:spTgt spid="2098"/>
                                        </p:tgtEl>
                                      </p:cBhvr>
                                    </p:animEffect>
                                  </p:childTnLst>
                                </p:cTn>
                              </p:par>
                            </p:childTnLst>
                          </p:cTn>
                        </p:par>
                        <p:par>
                          <p:cTn id="118" fill="hold" nodeType="afterGroup">
                            <p:stCondLst>
                              <p:cond delay="3000"/>
                            </p:stCondLst>
                            <p:childTnLst>
                              <p:par>
                                <p:cTn id="119" presetID="22" presetClass="entr" presetSubtype="1" fill="hold" nodeType="afterEffect">
                                  <p:stCondLst>
                                    <p:cond delay="0"/>
                                  </p:stCondLst>
                                  <p:childTnLst>
                                    <p:set>
                                      <p:cBhvr>
                                        <p:cTn id="120" dur="1" fill="hold">
                                          <p:stCondLst>
                                            <p:cond delay="0"/>
                                          </p:stCondLst>
                                        </p:cTn>
                                        <p:tgtEl>
                                          <p:spTgt spid="150"/>
                                        </p:tgtEl>
                                        <p:attrNameLst>
                                          <p:attrName>style.visibility</p:attrName>
                                        </p:attrNameLst>
                                      </p:cBhvr>
                                      <p:to>
                                        <p:strVal val="visible"/>
                                      </p:to>
                                    </p:set>
                                    <p:animEffect transition="in" filter="wipe(up)">
                                      <p:cBhvr>
                                        <p:cTn id="121" dur="500"/>
                                        <p:tgtEl>
                                          <p:spTgt spid="150"/>
                                        </p:tgtEl>
                                      </p:cBhvr>
                                    </p:animEffect>
                                  </p:childTnLst>
                                </p:cTn>
                              </p:par>
                            </p:childTnLst>
                          </p:cTn>
                        </p:par>
                        <p:par>
                          <p:cTn id="122" fill="hold" nodeType="afterGroup">
                            <p:stCondLst>
                              <p:cond delay="3500"/>
                            </p:stCondLst>
                            <p:childTnLst>
                              <p:par>
                                <p:cTn id="123" presetID="22" presetClass="entr" presetSubtype="1" fill="hold" nodeType="afterEffect">
                                  <p:stCondLst>
                                    <p:cond delay="0"/>
                                  </p:stCondLst>
                                  <p:childTnLst>
                                    <p:set>
                                      <p:cBhvr>
                                        <p:cTn id="124" dur="1" fill="hold">
                                          <p:stCondLst>
                                            <p:cond delay="0"/>
                                          </p:stCondLst>
                                        </p:cTn>
                                        <p:tgtEl>
                                          <p:spTgt spid="173"/>
                                        </p:tgtEl>
                                        <p:attrNameLst>
                                          <p:attrName>style.visibility</p:attrName>
                                        </p:attrNameLst>
                                      </p:cBhvr>
                                      <p:to>
                                        <p:strVal val="visible"/>
                                      </p:to>
                                    </p:set>
                                    <p:animEffect transition="in" filter="wipe(up)">
                                      <p:cBhvr>
                                        <p:cTn id="125" dur="500"/>
                                        <p:tgtEl>
                                          <p:spTgt spid="173"/>
                                        </p:tgtEl>
                                      </p:cBhvr>
                                    </p:animEffect>
                                  </p:childTnLst>
                                </p:cTn>
                              </p:par>
                            </p:childTnLst>
                          </p:cTn>
                        </p:par>
                      </p:childTnLst>
                    </p:cTn>
                  </p:par>
                  <p:par>
                    <p:cTn id="126" fill="hold" nodeType="clickPar">
                      <p:stCondLst>
                        <p:cond delay="indefinite"/>
                      </p:stCondLst>
                      <p:childTnLst>
                        <p:par>
                          <p:cTn id="127" fill="hold" nodeType="withGroup">
                            <p:stCondLst>
                              <p:cond delay="0"/>
                            </p:stCondLst>
                            <p:childTnLst>
                              <p:par>
                                <p:cTn id="128" presetID="22" presetClass="entr" presetSubtype="1" fill="hold" grpId="0" nodeType="clickEffect">
                                  <p:stCondLst>
                                    <p:cond delay="0"/>
                                  </p:stCondLst>
                                  <p:childTnLst>
                                    <p:set>
                                      <p:cBhvr>
                                        <p:cTn id="129" dur="1" fill="hold">
                                          <p:stCondLst>
                                            <p:cond delay="0"/>
                                          </p:stCondLst>
                                        </p:cTn>
                                        <p:tgtEl>
                                          <p:spTgt spid="2058"/>
                                        </p:tgtEl>
                                        <p:attrNameLst>
                                          <p:attrName>style.visibility</p:attrName>
                                        </p:attrNameLst>
                                      </p:cBhvr>
                                      <p:to>
                                        <p:strVal val="visible"/>
                                      </p:to>
                                    </p:set>
                                    <p:animEffect transition="in" filter="wipe(up)">
                                      <p:cBhvr>
                                        <p:cTn id="130" dur="500"/>
                                        <p:tgtEl>
                                          <p:spTgt spid="2058"/>
                                        </p:tgtEl>
                                      </p:cBhvr>
                                    </p:animEffect>
                                  </p:childTnLst>
                                </p:cTn>
                              </p:par>
                            </p:childTnLst>
                          </p:cTn>
                        </p:par>
                        <p:par>
                          <p:cTn id="131" fill="hold" nodeType="afterGroup">
                            <p:stCondLst>
                              <p:cond delay="500"/>
                            </p:stCondLst>
                            <p:childTnLst>
                              <p:par>
                                <p:cTn id="132" presetID="22" presetClass="entr" presetSubtype="1" fill="hold" grpId="0" nodeType="afterEffect">
                                  <p:stCondLst>
                                    <p:cond delay="0"/>
                                  </p:stCondLst>
                                  <p:childTnLst>
                                    <p:set>
                                      <p:cBhvr>
                                        <p:cTn id="133" dur="1" fill="hold">
                                          <p:stCondLst>
                                            <p:cond delay="0"/>
                                          </p:stCondLst>
                                        </p:cTn>
                                        <p:tgtEl>
                                          <p:spTgt spid="2060"/>
                                        </p:tgtEl>
                                        <p:attrNameLst>
                                          <p:attrName>style.visibility</p:attrName>
                                        </p:attrNameLst>
                                      </p:cBhvr>
                                      <p:to>
                                        <p:strVal val="visible"/>
                                      </p:to>
                                    </p:set>
                                    <p:animEffect transition="in" filter="wipe(up)">
                                      <p:cBhvr>
                                        <p:cTn id="134" dur="500"/>
                                        <p:tgtEl>
                                          <p:spTgt spid="2060"/>
                                        </p:tgtEl>
                                      </p:cBhvr>
                                    </p:animEffect>
                                  </p:childTnLst>
                                </p:cTn>
                              </p:par>
                            </p:childTnLst>
                          </p:cTn>
                        </p:par>
                        <p:par>
                          <p:cTn id="135" fill="hold" nodeType="afterGroup">
                            <p:stCondLst>
                              <p:cond delay="1000"/>
                            </p:stCondLst>
                            <p:childTnLst>
                              <p:par>
                                <p:cTn id="136" presetID="22" presetClass="entr" presetSubtype="1" fill="hold" nodeType="afterEffect">
                                  <p:stCondLst>
                                    <p:cond delay="0"/>
                                  </p:stCondLst>
                                  <p:childTnLst>
                                    <p:set>
                                      <p:cBhvr>
                                        <p:cTn id="137" dur="1" fill="hold">
                                          <p:stCondLst>
                                            <p:cond delay="0"/>
                                          </p:stCondLst>
                                        </p:cTn>
                                        <p:tgtEl>
                                          <p:spTgt spid="2084"/>
                                        </p:tgtEl>
                                        <p:attrNameLst>
                                          <p:attrName>style.visibility</p:attrName>
                                        </p:attrNameLst>
                                      </p:cBhvr>
                                      <p:to>
                                        <p:strVal val="visible"/>
                                      </p:to>
                                    </p:set>
                                    <p:animEffect transition="in" filter="wipe(up)">
                                      <p:cBhvr>
                                        <p:cTn id="138" dur="500"/>
                                        <p:tgtEl>
                                          <p:spTgt spid="2084"/>
                                        </p:tgtEl>
                                      </p:cBhvr>
                                    </p:animEffect>
                                  </p:childTnLst>
                                </p:cTn>
                              </p:par>
                            </p:childTnLst>
                          </p:cTn>
                        </p:par>
                        <p:par>
                          <p:cTn id="139" fill="hold" nodeType="afterGroup">
                            <p:stCondLst>
                              <p:cond delay="1500"/>
                            </p:stCondLst>
                            <p:childTnLst>
                              <p:par>
                                <p:cTn id="140" presetID="22" presetClass="entr" presetSubtype="1" fill="hold" nodeType="afterEffect">
                                  <p:stCondLst>
                                    <p:cond delay="0"/>
                                  </p:stCondLst>
                                  <p:childTnLst>
                                    <p:set>
                                      <p:cBhvr>
                                        <p:cTn id="141" dur="1" fill="hold">
                                          <p:stCondLst>
                                            <p:cond delay="0"/>
                                          </p:stCondLst>
                                        </p:cTn>
                                        <p:tgtEl>
                                          <p:spTgt spid="2099"/>
                                        </p:tgtEl>
                                        <p:attrNameLst>
                                          <p:attrName>style.visibility</p:attrName>
                                        </p:attrNameLst>
                                      </p:cBhvr>
                                      <p:to>
                                        <p:strVal val="visible"/>
                                      </p:to>
                                    </p:set>
                                    <p:animEffect transition="in" filter="wipe(up)">
                                      <p:cBhvr>
                                        <p:cTn id="142" dur="500"/>
                                        <p:tgtEl>
                                          <p:spTgt spid="2099"/>
                                        </p:tgtEl>
                                      </p:cBhvr>
                                    </p:animEffect>
                                  </p:childTnLst>
                                </p:cTn>
                              </p:par>
                            </p:childTnLst>
                          </p:cTn>
                        </p:par>
                        <p:par>
                          <p:cTn id="143" fill="hold" nodeType="afterGroup">
                            <p:stCondLst>
                              <p:cond delay="2000"/>
                            </p:stCondLst>
                            <p:childTnLst>
                              <p:par>
                                <p:cTn id="144" presetID="22" presetClass="entr" presetSubtype="1" fill="hold" nodeType="afterEffect">
                                  <p:stCondLst>
                                    <p:cond delay="0"/>
                                  </p:stCondLst>
                                  <p:childTnLst>
                                    <p:set>
                                      <p:cBhvr>
                                        <p:cTn id="145" dur="1" fill="hold">
                                          <p:stCondLst>
                                            <p:cond delay="0"/>
                                          </p:stCondLst>
                                        </p:cTn>
                                        <p:tgtEl>
                                          <p:spTgt spid="152"/>
                                        </p:tgtEl>
                                        <p:attrNameLst>
                                          <p:attrName>style.visibility</p:attrName>
                                        </p:attrNameLst>
                                      </p:cBhvr>
                                      <p:to>
                                        <p:strVal val="visible"/>
                                      </p:to>
                                    </p:set>
                                    <p:animEffect transition="in" filter="wipe(up)">
                                      <p:cBhvr>
                                        <p:cTn id="146" dur="500"/>
                                        <p:tgtEl>
                                          <p:spTgt spid="152"/>
                                        </p:tgtEl>
                                      </p:cBhvr>
                                    </p:animEffect>
                                  </p:childTnLst>
                                </p:cTn>
                              </p:par>
                            </p:childTnLst>
                          </p:cTn>
                        </p:par>
                        <p:par>
                          <p:cTn id="147" fill="hold" nodeType="afterGroup">
                            <p:stCondLst>
                              <p:cond delay="2500"/>
                            </p:stCondLst>
                            <p:childTnLst>
                              <p:par>
                                <p:cTn id="148" presetID="22" presetClass="entr" presetSubtype="1" fill="hold" nodeType="afterEffect">
                                  <p:stCondLst>
                                    <p:cond delay="0"/>
                                  </p:stCondLst>
                                  <p:childTnLst>
                                    <p:set>
                                      <p:cBhvr>
                                        <p:cTn id="149" dur="1" fill="hold">
                                          <p:stCondLst>
                                            <p:cond delay="0"/>
                                          </p:stCondLst>
                                        </p:cTn>
                                        <p:tgtEl>
                                          <p:spTgt spid="174"/>
                                        </p:tgtEl>
                                        <p:attrNameLst>
                                          <p:attrName>style.visibility</p:attrName>
                                        </p:attrNameLst>
                                      </p:cBhvr>
                                      <p:to>
                                        <p:strVal val="visible"/>
                                      </p:to>
                                    </p:set>
                                    <p:animEffect transition="in" filter="wipe(up)">
                                      <p:cBhvr>
                                        <p:cTn id="150" dur="500"/>
                                        <p:tgtEl>
                                          <p:spTgt spid="174"/>
                                        </p:tgtEl>
                                      </p:cBhvr>
                                    </p:animEffect>
                                  </p:childTnLst>
                                </p:cTn>
                              </p:par>
                            </p:childTnLst>
                          </p:cTn>
                        </p:par>
                        <p:par>
                          <p:cTn id="151" fill="hold" nodeType="afterGroup">
                            <p:stCondLst>
                              <p:cond delay="3000"/>
                            </p:stCondLst>
                            <p:childTnLst>
                              <p:par>
                                <p:cTn id="152" presetID="22" presetClass="entr" presetSubtype="1" fill="hold" nodeType="afterEffect">
                                  <p:stCondLst>
                                    <p:cond delay="0"/>
                                  </p:stCondLst>
                                  <p:childTnLst>
                                    <p:set>
                                      <p:cBhvr>
                                        <p:cTn id="153" dur="1" fill="hold">
                                          <p:stCondLst>
                                            <p:cond delay="0"/>
                                          </p:stCondLst>
                                        </p:cTn>
                                        <p:tgtEl>
                                          <p:spTgt spid="177"/>
                                        </p:tgtEl>
                                        <p:attrNameLst>
                                          <p:attrName>style.visibility</p:attrName>
                                        </p:attrNameLst>
                                      </p:cBhvr>
                                      <p:to>
                                        <p:strVal val="visible"/>
                                      </p:to>
                                    </p:set>
                                    <p:animEffect transition="in" filter="wipe(up)">
                                      <p:cBhvr>
                                        <p:cTn id="154" dur="500"/>
                                        <p:tgtEl>
                                          <p:spTgt spid="177"/>
                                        </p:tgtEl>
                                      </p:cBhvr>
                                    </p:animEffect>
                                  </p:childTnLst>
                                </p:cTn>
                              </p:par>
                            </p:childTnLst>
                          </p:cTn>
                        </p:par>
                        <p:par>
                          <p:cTn id="155" fill="hold" nodeType="afterGroup">
                            <p:stCondLst>
                              <p:cond delay="3500"/>
                            </p:stCondLst>
                            <p:childTnLst>
                              <p:par>
                                <p:cTn id="156" presetID="22" presetClass="entr" presetSubtype="1" fill="hold" nodeType="afterEffect">
                                  <p:stCondLst>
                                    <p:cond delay="0"/>
                                  </p:stCondLst>
                                  <p:childTnLst>
                                    <p:set>
                                      <p:cBhvr>
                                        <p:cTn id="157" dur="1" fill="hold">
                                          <p:stCondLst>
                                            <p:cond delay="0"/>
                                          </p:stCondLst>
                                        </p:cTn>
                                        <p:tgtEl>
                                          <p:spTgt spid="182"/>
                                        </p:tgtEl>
                                        <p:attrNameLst>
                                          <p:attrName>style.visibility</p:attrName>
                                        </p:attrNameLst>
                                      </p:cBhvr>
                                      <p:to>
                                        <p:strVal val="visible"/>
                                      </p:to>
                                    </p:set>
                                    <p:animEffect transition="in" filter="wipe(up)">
                                      <p:cBhvr>
                                        <p:cTn id="158" dur="500"/>
                                        <p:tgtEl>
                                          <p:spTgt spid="182"/>
                                        </p:tgtEl>
                                      </p:cBhvr>
                                    </p:animEffec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2" presetClass="entr" presetSubtype="1" fill="hold" grpId="0" nodeType="clickEffect">
                                  <p:stCondLst>
                                    <p:cond delay="0"/>
                                  </p:stCondLst>
                                  <p:childTnLst>
                                    <p:set>
                                      <p:cBhvr>
                                        <p:cTn id="162" dur="1" fill="hold">
                                          <p:stCondLst>
                                            <p:cond delay="0"/>
                                          </p:stCondLst>
                                        </p:cTn>
                                        <p:tgtEl>
                                          <p:spTgt spid="2062"/>
                                        </p:tgtEl>
                                        <p:attrNameLst>
                                          <p:attrName>style.visibility</p:attrName>
                                        </p:attrNameLst>
                                      </p:cBhvr>
                                      <p:to>
                                        <p:strVal val="visible"/>
                                      </p:to>
                                    </p:set>
                                    <p:animEffect transition="in" filter="wipe(up)">
                                      <p:cBhvr>
                                        <p:cTn id="163" dur="500"/>
                                        <p:tgtEl>
                                          <p:spTgt spid="2062"/>
                                        </p:tgtEl>
                                      </p:cBhvr>
                                    </p:animEffect>
                                  </p:childTnLst>
                                </p:cTn>
                              </p:par>
                            </p:childTnLst>
                          </p:cTn>
                        </p:par>
                        <p:par>
                          <p:cTn id="164" fill="hold" nodeType="afterGroup">
                            <p:stCondLst>
                              <p:cond delay="500"/>
                            </p:stCondLst>
                            <p:childTnLst>
                              <p:par>
                                <p:cTn id="165" presetID="22" presetClass="entr" presetSubtype="1" fill="hold" grpId="0" nodeType="afterEffect">
                                  <p:stCondLst>
                                    <p:cond delay="0"/>
                                  </p:stCondLst>
                                  <p:childTnLst>
                                    <p:set>
                                      <p:cBhvr>
                                        <p:cTn id="166" dur="1" fill="hold">
                                          <p:stCondLst>
                                            <p:cond delay="0"/>
                                          </p:stCondLst>
                                        </p:cTn>
                                        <p:tgtEl>
                                          <p:spTgt spid="2061"/>
                                        </p:tgtEl>
                                        <p:attrNameLst>
                                          <p:attrName>style.visibility</p:attrName>
                                        </p:attrNameLst>
                                      </p:cBhvr>
                                      <p:to>
                                        <p:strVal val="visible"/>
                                      </p:to>
                                    </p:set>
                                    <p:animEffect transition="in" filter="wipe(up)">
                                      <p:cBhvr>
                                        <p:cTn id="167" dur="500"/>
                                        <p:tgtEl>
                                          <p:spTgt spid="2061"/>
                                        </p:tgtEl>
                                      </p:cBhvr>
                                    </p:animEffect>
                                  </p:childTnLst>
                                </p:cTn>
                              </p:par>
                            </p:childTnLst>
                          </p:cTn>
                        </p:par>
                        <p:par>
                          <p:cTn id="168" fill="hold" nodeType="afterGroup">
                            <p:stCondLst>
                              <p:cond delay="1000"/>
                            </p:stCondLst>
                            <p:childTnLst>
                              <p:par>
                                <p:cTn id="169" presetID="22" presetClass="entr" presetSubtype="1" fill="hold" nodeType="afterEffect">
                                  <p:stCondLst>
                                    <p:cond delay="0"/>
                                  </p:stCondLst>
                                  <p:childTnLst>
                                    <p:set>
                                      <p:cBhvr>
                                        <p:cTn id="170" dur="1" fill="hold">
                                          <p:stCondLst>
                                            <p:cond delay="0"/>
                                          </p:stCondLst>
                                        </p:cTn>
                                        <p:tgtEl>
                                          <p:spTgt spid="154"/>
                                        </p:tgtEl>
                                        <p:attrNameLst>
                                          <p:attrName>style.visibility</p:attrName>
                                        </p:attrNameLst>
                                      </p:cBhvr>
                                      <p:to>
                                        <p:strVal val="visible"/>
                                      </p:to>
                                    </p:set>
                                    <p:animEffect transition="in" filter="wipe(up)">
                                      <p:cBhvr>
                                        <p:cTn id="171" dur="500"/>
                                        <p:tgtEl>
                                          <p:spTgt spid="154"/>
                                        </p:tgtEl>
                                      </p:cBhvr>
                                    </p:animEffect>
                                  </p:childTnLst>
                                </p:cTn>
                              </p:par>
                            </p:childTnLst>
                          </p:cTn>
                        </p:par>
                        <p:par>
                          <p:cTn id="172" fill="hold" nodeType="afterGroup">
                            <p:stCondLst>
                              <p:cond delay="1500"/>
                            </p:stCondLst>
                            <p:childTnLst>
                              <p:par>
                                <p:cTn id="173" presetID="22" presetClass="entr" presetSubtype="1" fill="hold" nodeType="afterEffect">
                                  <p:stCondLst>
                                    <p:cond delay="0"/>
                                  </p:stCondLst>
                                  <p:childTnLst>
                                    <p:set>
                                      <p:cBhvr>
                                        <p:cTn id="174" dur="1" fill="hold">
                                          <p:stCondLst>
                                            <p:cond delay="0"/>
                                          </p:stCondLst>
                                        </p:cTn>
                                        <p:tgtEl>
                                          <p:spTgt spid="175"/>
                                        </p:tgtEl>
                                        <p:attrNameLst>
                                          <p:attrName>style.visibility</p:attrName>
                                        </p:attrNameLst>
                                      </p:cBhvr>
                                      <p:to>
                                        <p:strVal val="visible"/>
                                      </p:to>
                                    </p:set>
                                    <p:animEffect transition="in" filter="wipe(up)">
                                      <p:cBhvr>
                                        <p:cTn id="175" dur="500"/>
                                        <p:tgtEl>
                                          <p:spTgt spid="175"/>
                                        </p:tgtEl>
                                      </p:cBhvr>
                                    </p:animEffect>
                                  </p:childTnLst>
                                </p:cTn>
                              </p:par>
                            </p:childTnLst>
                          </p:cTn>
                        </p:par>
                        <p:par>
                          <p:cTn id="176" fill="hold" nodeType="afterGroup">
                            <p:stCondLst>
                              <p:cond delay="2000"/>
                            </p:stCondLst>
                            <p:childTnLst>
                              <p:par>
                                <p:cTn id="177" presetID="22" presetClass="entr" presetSubtype="1" fill="hold" nodeType="afterEffect">
                                  <p:stCondLst>
                                    <p:cond delay="0"/>
                                  </p:stCondLst>
                                  <p:childTnLst>
                                    <p:set>
                                      <p:cBhvr>
                                        <p:cTn id="178" dur="1" fill="hold">
                                          <p:stCondLst>
                                            <p:cond delay="0"/>
                                          </p:stCondLst>
                                        </p:cTn>
                                        <p:tgtEl>
                                          <p:spTgt spid="180"/>
                                        </p:tgtEl>
                                        <p:attrNameLst>
                                          <p:attrName>style.visibility</p:attrName>
                                        </p:attrNameLst>
                                      </p:cBhvr>
                                      <p:to>
                                        <p:strVal val="visible"/>
                                      </p:to>
                                    </p:set>
                                    <p:animEffect transition="in" filter="wipe(up)">
                                      <p:cBhvr>
                                        <p:cTn id="179" dur="500"/>
                                        <p:tgtEl>
                                          <p:spTgt spid="180"/>
                                        </p:tgtEl>
                                      </p:cBhvr>
                                    </p:animEffect>
                                  </p:childTnLst>
                                </p:cTn>
                              </p:par>
                            </p:childTnLst>
                          </p:cTn>
                        </p:par>
                        <p:par>
                          <p:cTn id="180" fill="hold" nodeType="afterGroup">
                            <p:stCondLst>
                              <p:cond delay="2500"/>
                            </p:stCondLst>
                            <p:childTnLst>
                              <p:par>
                                <p:cTn id="181" presetID="22" presetClass="entr" presetSubtype="1" fill="hold" nodeType="afterEffect">
                                  <p:stCondLst>
                                    <p:cond delay="0"/>
                                  </p:stCondLst>
                                  <p:childTnLst>
                                    <p:set>
                                      <p:cBhvr>
                                        <p:cTn id="182" dur="1" fill="hold">
                                          <p:stCondLst>
                                            <p:cond delay="0"/>
                                          </p:stCondLst>
                                        </p:cTn>
                                        <p:tgtEl>
                                          <p:spTgt spid="183"/>
                                        </p:tgtEl>
                                        <p:attrNameLst>
                                          <p:attrName>style.visibility</p:attrName>
                                        </p:attrNameLst>
                                      </p:cBhvr>
                                      <p:to>
                                        <p:strVal val="visible"/>
                                      </p:to>
                                    </p:set>
                                    <p:animEffect transition="in" filter="wipe(up)">
                                      <p:cBhvr>
                                        <p:cTn id="183" dur="500"/>
                                        <p:tgtEl>
                                          <p:spTgt spid="183"/>
                                        </p:tgtEl>
                                      </p:cBhvr>
                                    </p:animEffect>
                                  </p:childTnLst>
                                </p:cTn>
                              </p:par>
                            </p:childTnLst>
                          </p:cTn>
                        </p:par>
                        <p:par>
                          <p:cTn id="184" fill="hold" nodeType="afterGroup">
                            <p:stCondLst>
                              <p:cond delay="3000"/>
                            </p:stCondLst>
                            <p:childTnLst>
                              <p:par>
                                <p:cTn id="185" presetID="22" presetClass="entr" presetSubtype="1" fill="hold" nodeType="afterEffect">
                                  <p:stCondLst>
                                    <p:cond delay="0"/>
                                  </p:stCondLst>
                                  <p:childTnLst>
                                    <p:set>
                                      <p:cBhvr>
                                        <p:cTn id="186" dur="1" fill="hold">
                                          <p:stCondLst>
                                            <p:cond delay="0"/>
                                          </p:stCondLst>
                                        </p:cTn>
                                        <p:tgtEl>
                                          <p:spTgt spid="2107"/>
                                        </p:tgtEl>
                                        <p:attrNameLst>
                                          <p:attrName>style.visibility</p:attrName>
                                        </p:attrNameLst>
                                      </p:cBhvr>
                                      <p:to>
                                        <p:strVal val="visible"/>
                                      </p:to>
                                    </p:set>
                                    <p:animEffect transition="in" filter="wipe(up)">
                                      <p:cBhvr>
                                        <p:cTn id="187" dur="500"/>
                                        <p:tgtEl>
                                          <p:spTgt spid="2107"/>
                                        </p:tgtEl>
                                      </p:cBhvr>
                                    </p:animEffect>
                                  </p:childTnLst>
                                </p:cTn>
                              </p:par>
                            </p:childTnLst>
                          </p:cTn>
                        </p:par>
                        <p:par>
                          <p:cTn id="188" fill="hold" nodeType="afterGroup">
                            <p:stCondLst>
                              <p:cond delay="3500"/>
                            </p:stCondLst>
                            <p:childTnLst>
                              <p:par>
                                <p:cTn id="189" presetID="22" presetClass="entr" presetSubtype="1" fill="hold" nodeType="afterEffect">
                                  <p:stCondLst>
                                    <p:cond delay="0"/>
                                  </p:stCondLst>
                                  <p:childTnLst>
                                    <p:set>
                                      <p:cBhvr>
                                        <p:cTn id="190" dur="1" fill="hold">
                                          <p:stCondLst>
                                            <p:cond delay="0"/>
                                          </p:stCondLst>
                                        </p:cTn>
                                        <p:tgtEl>
                                          <p:spTgt spid="2108"/>
                                        </p:tgtEl>
                                        <p:attrNameLst>
                                          <p:attrName>style.visibility</p:attrName>
                                        </p:attrNameLst>
                                      </p:cBhvr>
                                      <p:to>
                                        <p:strVal val="visible"/>
                                      </p:to>
                                    </p:set>
                                    <p:animEffect transition="in" filter="wipe(up)">
                                      <p:cBhvr>
                                        <p:cTn id="191" dur="500"/>
                                        <p:tgtEl>
                                          <p:spTgt spid="2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4663" grpId="0" animBg="1"/>
      <p:bldP spid="2057" grpId="0" animBg="1"/>
      <p:bldP spid="2058" grpId="0" animBg="1"/>
      <p:bldP spid="2059" grpId="0" animBg="1"/>
      <p:bldP spid="2060" grpId="0" animBg="1"/>
      <p:bldP spid="2061" grpId="0" animBg="1"/>
      <p:bldP spid="2062" grpId="0" animBg="1"/>
      <p:bldP spid="2065" grpId="0" animBg="1"/>
      <p:bldP spid="2066" grpId="0" animBg="1"/>
      <p:bldP spid="2067" grpId="0" animBg="1"/>
      <p:bldP spid="6854704" grpId="0" animBg="1"/>
      <p:bldP spid="206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5" name="Footer Placeholder 2"/>
          <p:cNvSpPr txBox="1">
            <a:spLocks noGrp="1"/>
          </p:cNvSpPr>
          <p:nvPr/>
        </p:nvSpPr>
        <p:spPr bwMode="auto">
          <a:xfrm>
            <a:off x="3124200" y="4686300"/>
            <a:ext cx="2895600" cy="342900"/>
          </a:xfrm>
          <a:prstGeom prst="rect">
            <a:avLst/>
          </a:prstGeom>
          <a:noFill/>
          <a:ln w="9525">
            <a:noFill/>
            <a:miter lim="800000"/>
            <a:headEnd/>
            <a:tailEnd/>
          </a:ln>
          <a:effectLst>
            <a:outerShdw algn="ctr" rotWithShape="0">
              <a:srgbClr val="808080">
                <a:alpha val="75000"/>
              </a:srgbClr>
            </a:outerShdw>
          </a:effectLst>
        </p:spPr>
        <p:txBody>
          <a:bodyPr lIns="91434" tIns="45717" rIns="91434" bIns="45717"/>
          <a:lstStyle/>
          <a:p>
            <a:pPr marL="0" marR="0" lvl="0" indent="0" algn="ctr" defTabSz="914333" rtl="0" eaLnBrk="0" fontAlgn="base" latinLnBrk="0" hangingPunct="0">
              <a:lnSpc>
                <a:spcPct val="100000"/>
              </a:lnSpc>
              <a:spcBef>
                <a:spcPct val="0"/>
              </a:spcBef>
              <a:spcAft>
                <a:spcPct val="0"/>
              </a:spcAft>
              <a:buClrTx/>
              <a:buSzTx/>
              <a:buFontTx/>
              <a:buNone/>
              <a:tabLst/>
              <a:defRPr/>
            </a:pPr>
            <a:endParaRPr kumimoji="0" lang="es-ES_tradnl" sz="1400" b="0" i="0" u="none" strike="noStrike" kern="1200" cap="none" spc="0" normalizeH="0" baseline="0" noProof="0" dirty="0">
              <a:ln>
                <a:noFill/>
              </a:ln>
              <a:solidFill>
                <a:srgbClr val="FFFFFF"/>
              </a:solidFill>
              <a:effectLst/>
              <a:uLnTx/>
              <a:uFillTx/>
              <a:latin typeface="Calibri" panose="020F0502020204030204" pitchFamily="34" charset="0"/>
              <a:ea typeface="MS PGothic"/>
              <a:cs typeface="+mn-cs"/>
            </a:endParaRPr>
          </a:p>
        </p:txBody>
      </p:sp>
      <p:sp>
        <p:nvSpPr>
          <p:cNvPr id="8" name="Text Box 5"/>
          <p:cNvSpPr txBox="1">
            <a:spLocks noChangeArrowheads="1"/>
          </p:cNvSpPr>
          <p:nvPr/>
        </p:nvSpPr>
        <p:spPr bwMode="auto">
          <a:xfrm>
            <a:off x="1143000" y="1003584"/>
            <a:ext cx="7010400" cy="1415766"/>
          </a:xfrm>
          <a:prstGeom prst="rect">
            <a:avLst/>
          </a:prstGeom>
          <a:noFill/>
          <a:ln w="9525">
            <a:noFill/>
            <a:miter lim="800000"/>
            <a:headEnd/>
            <a:tailEnd/>
          </a:ln>
          <a:effectLst/>
        </p:spPr>
        <p:txBody>
          <a:bodyPr wrap="square" lIns="91434" tIns="45717" rIns="91434" bIns="45717">
            <a:spAutoFit/>
          </a:bodyPr>
          <a:lstStyle/>
          <a:p>
            <a:pPr marL="0" marR="0" lvl="0" indent="0" algn="ctr" defTabSz="914333" rtl="0" eaLnBrk="0" fontAlgn="base" latinLnBrk="0" hangingPunct="0">
              <a:lnSpc>
                <a:spcPct val="100000"/>
              </a:lnSpc>
              <a:spcBef>
                <a:spcPct val="50000"/>
              </a:spcBef>
              <a:spcAft>
                <a:spcPct val="0"/>
              </a:spcAft>
              <a:buClrTx/>
              <a:buSzTx/>
              <a:buFontTx/>
              <a:buNone/>
              <a:tabLst/>
              <a:defRPr/>
            </a:pPr>
            <a:r>
              <a:rPr kumimoji="0" lang="en-US" sz="3200" b="1" i="0" u="none" strike="noStrike" kern="1200" cap="none" spc="0" normalizeH="0" baseline="0" noProof="0" dirty="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rPr>
              <a:t>The ABC Pattern Gives You </a:t>
            </a:r>
            <a:r>
              <a:rPr kumimoji="0" lang="en-US" sz="5400" b="1" i="0" u="none" strike="noStrike" kern="1200" cap="none" spc="0" normalizeH="0" baseline="0" noProof="0" dirty="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rPr>
              <a:t>CONTROL OVER YOUR...</a:t>
            </a:r>
          </a:p>
        </p:txBody>
      </p:sp>
      <p:sp>
        <p:nvSpPr>
          <p:cNvPr id="7" name="Rectangle 6"/>
          <p:cNvSpPr/>
          <p:nvPr/>
        </p:nvSpPr>
        <p:spPr bwMode="auto">
          <a:xfrm rot="5400000">
            <a:off x="3476625" y="-523875"/>
            <a:ext cx="2190750" cy="9144000"/>
          </a:xfrm>
          <a:prstGeom prst="rect">
            <a:avLst/>
          </a:prstGeom>
          <a:solidFill>
            <a:srgbClr val="009999"/>
          </a:solidFill>
          <a:ln w="9525" cap="flat" cmpd="sng" algn="ctr">
            <a:noFill/>
            <a:prstDash val="solid"/>
            <a:round/>
            <a:headEnd type="none" w="med" len="med"/>
            <a:tailEnd type="none" w="med" len="med"/>
          </a:ln>
          <a:effectLst>
            <a:outerShdw blurRad="50800" dist="38100" dir="16200000" rotWithShape="0">
              <a:prstClr val="black">
                <a:alpha val="40000"/>
              </a:prstClr>
            </a:outerShdw>
          </a:effectLst>
        </p:spPr>
        <p:txBody>
          <a:bodyPr vert="horz" wrap="square" lIns="91434" tIns="45717" rIns="91434" bIns="45717" numCol="1" rtlCol="0" anchor="t" anchorCtr="0" compatLnSpc="1">
            <a:prstTxWarp prst="textNoShape">
              <a:avLst/>
            </a:prstTxWarp>
          </a:bodyPr>
          <a:lstStyle/>
          <a:p>
            <a:pPr marL="0" marR="0" lvl="0" indent="0" algn="l" defTabSz="914333"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Trebuchet MS"/>
              <a:ea typeface="MS PGothic"/>
              <a:cs typeface="+mn-cs"/>
            </a:endParaRPr>
          </a:p>
        </p:txBody>
      </p:sp>
      <p:sp>
        <p:nvSpPr>
          <p:cNvPr id="3" name="Rectangle 2"/>
          <p:cNvSpPr/>
          <p:nvPr/>
        </p:nvSpPr>
        <p:spPr>
          <a:xfrm>
            <a:off x="4038600" y="3143028"/>
            <a:ext cx="4572000" cy="876522"/>
          </a:xfrm>
          <a:prstGeom prst="rect">
            <a:avLst/>
          </a:prstGeom>
        </p:spPr>
        <p:txBody>
          <a:bodyPr>
            <a:spAutoFit/>
          </a:bodyPr>
          <a:lstStyle/>
          <a:p>
            <a:pPr marL="0" marR="0" lvl="0" indent="0" algn="ctr" defTabSz="914333" rtl="0" eaLnBrk="0" fontAlgn="base" latinLnBrk="0" hangingPunct="0">
              <a:lnSpc>
                <a:spcPct val="90000"/>
              </a:lnSpc>
              <a:spcBef>
                <a:spcPct val="2000"/>
              </a:spcBef>
              <a:spcAft>
                <a:spcPct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FFFFFF"/>
                </a:solidFill>
                <a:effectLst>
                  <a:outerShdw blurRad="38100" dist="38100" dir="2700000" algn="tl">
                    <a:srgbClr val="000000">
                      <a:alpha val="43137"/>
                    </a:srgbClr>
                  </a:outerShdw>
                </a:effectLst>
                <a:uLnTx/>
                <a:uFillTx/>
                <a:latin typeface="Calibri Light" panose="020F0302020204030204" pitchFamily="34" charset="0"/>
                <a:ea typeface="MS PGothic"/>
                <a:cs typeface="+mn-cs"/>
              </a:rPr>
              <a:t>Progress</a:t>
            </a:r>
          </a:p>
          <a:p>
            <a:pPr marL="0" marR="0" lvl="0" indent="0" algn="ctr" defTabSz="914333" rtl="0" eaLnBrk="0" fontAlgn="base" latinLnBrk="0" hangingPunct="0">
              <a:lnSpc>
                <a:spcPct val="90000"/>
              </a:lnSpc>
              <a:spcBef>
                <a:spcPct val="2000"/>
              </a:spcBef>
              <a:spcAft>
                <a:spcPct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FFFFFF"/>
                </a:solidFill>
                <a:effectLst>
                  <a:outerShdw blurRad="38100" dist="38100" dir="2700000" algn="tl">
                    <a:srgbClr val="000000">
                      <a:alpha val="43137"/>
                    </a:srgbClr>
                  </a:outerShdw>
                </a:effectLst>
                <a:uLnTx/>
                <a:uFillTx/>
                <a:latin typeface="Calibri Light" panose="020F0302020204030204" pitchFamily="34" charset="0"/>
                <a:ea typeface="MS PGothic"/>
                <a:cs typeface="+mn-cs"/>
              </a:rPr>
              <a:t>Timing</a:t>
            </a:r>
          </a:p>
        </p:txBody>
      </p:sp>
      <p:sp>
        <p:nvSpPr>
          <p:cNvPr id="6" name="Rectangle 5"/>
          <p:cNvSpPr/>
          <p:nvPr/>
        </p:nvSpPr>
        <p:spPr bwMode="auto">
          <a:xfrm>
            <a:off x="0" y="4324354"/>
            <a:ext cx="9144000" cy="561673"/>
          </a:xfrm>
          <a:prstGeom prst="rect">
            <a:avLst/>
          </a:prstGeom>
          <a:solidFill>
            <a:schemeClr val="tx1">
              <a:alpha val="39999"/>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Trebuchet MS" pitchFamily="34" charset="0"/>
              <a:ea typeface="MS PGothic"/>
              <a:cs typeface="+mn-cs"/>
            </a:endParaRPr>
          </a:p>
        </p:txBody>
      </p:sp>
      <p:sp>
        <p:nvSpPr>
          <p:cNvPr id="4" name="Rectangle 3"/>
          <p:cNvSpPr/>
          <p:nvPr/>
        </p:nvSpPr>
        <p:spPr>
          <a:xfrm>
            <a:off x="2465683" y="4377623"/>
            <a:ext cx="4233980" cy="480131"/>
          </a:xfrm>
          <a:prstGeom prst="rect">
            <a:avLst/>
          </a:prstGeom>
        </p:spPr>
        <p:txBody>
          <a:bodyPr wrap="none">
            <a:spAutoFit/>
          </a:bodyPr>
          <a:lstStyle/>
          <a:p>
            <a:pPr marL="0" marR="0" lvl="0" indent="0" algn="ctr" defTabSz="914333" rtl="0" eaLnBrk="0" fontAlgn="base" latinLnBrk="0" hangingPunct="0">
              <a:lnSpc>
                <a:spcPct val="90000"/>
              </a:lnSpc>
              <a:spcBef>
                <a:spcPct val="2000"/>
              </a:spcBef>
              <a:spcAft>
                <a:spcPct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Light" panose="020F0302020204030204" pitchFamily="34" charset="0"/>
                <a:ea typeface="MS PGothic"/>
                <a:cs typeface="+mn-cs"/>
              </a:rPr>
              <a:t>It takes the chance out of it!</a:t>
            </a:r>
          </a:p>
        </p:txBody>
      </p:sp>
      <p:sp>
        <p:nvSpPr>
          <p:cNvPr id="11" name="Rectangle 10"/>
          <p:cNvSpPr/>
          <p:nvPr/>
        </p:nvSpPr>
        <p:spPr>
          <a:xfrm>
            <a:off x="152400" y="3143028"/>
            <a:ext cx="4572000" cy="876522"/>
          </a:xfrm>
          <a:prstGeom prst="rect">
            <a:avLst/>
          </a:prstGeom>
        </p:spPr>
        <p:txBody>
          <a:bodyPr>
            <a:spAutoFit/>
          </a:bodyPr>
          <a:lstStyle/>
          <a:p>
            <a:pPr marL="0" marR="0" lvl="0" indent="0" algn="ctr" defTabSz="914333" rtl="0" eaLnBrk="0" fontAlgn="base" latinLnBrk="0" hangingPunct="0">
              <a:lnSpc>
                <a:spcPct val="90000"/>
              </a:lnSpc>
              <a:spcBef>
                <a:spcPct val="2000"/>
              </a:spcBef>
              <a:spcAft>
                <a:spcPct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FFFFFF"/>
                </a:solidFill>
                <a:effectLst>
                  <a:outerShdw blurRad="38100" dist="38100" dir="2700000" algn="tl">
                    <a:srgbClr val="000000">
                      <a:alpha val="43137"/>
                    </a:srgbClr>
                  </a:outerShdw>
                </a:effectLst>
                <a:uLnTx/>
                <a:uFillTx/>
                <a:latin typeface="Calibri Light" panose="020F0302020204030204" pitchFamily="34" charset="0"/>
                <a:ea typeface="MS PGothic"/>
                <a:cs typeface="+mn-cs"/>
              </a:rPr>
              <a:t>Success</a:t>
            </a:r>
          </a:p>
          <a:p>
            <a:pPr marL="0" marR="0" lvl="0" indent="0" algn="ctr" defTabSz="914333" rtl="0" eaLnBrk="0" fontAlgn="base" latinLnBrk="0" hangingPunct="0">
              <a:lnSpc>
                <a:spcPct val="90000"/>
              </a:lnSpc>
              <a:spcBef>
                <a:spcPct val="2000"/>
              </a:spcBef>
              <a:spcAft>
                <a:spcPct val="0"/>
              </a:spcAft>
              <a:buClrTx/>
              <a:buSzTx/>
              <a:buFontTx/>
              <a:buNone/>
              <a:tabLst/>
              <a:defRPr/>
            </a:pPr>
            <a:r>
              <a:rPr kumimoji="0" lang="en-US" sz="2800" b="0" i="0" u="none" strike="noStrike" kern="1200" cap="none" spc="0" normalizeH="0" baseline="0" noProof="0" dirty="0">
                <a:ln w="18415" cmpd="sng">
                  <a:solidFill>
                    <a:srgbClr val="FFFFFF"/>
                  </a:solidFill>
                  <a:prstDash val="solid"/>
                </a:ln>
                <a:solidFill>
                  <a:srgbClr val="FFFFFF"/>
                </a:solidFill>
                <a:effectLst>
                  <a:outerShdw blurRad="38100" dist="38100" dir="2700000" algn="tl">
                    <a:srgbClr val="000000">
                      <a:alpha val="43137"/>
                    </a:srgbClr>
                  </a:outerShdw>
                </a:effectLst>
                <a:uLnTx/>
                <a:uFillTx/>
                <a:latin typeface="Calibri Light" panose="020F0302020204030204" pitchFamily="34" charset="0"/>
                <a:ea typeface="MS PGothic"/>
                <a:cs typeface="+mn-cs"/>
              </a:rPr>
              <a:t>Growth</a:t>
            </a:r>
          </a:p>
        </p:txBody>
      </p:sp>
      <p:grpSp>
        <p:nvGrpSpPr>
          <p:cNvPr id="9" name="Group 8"/>
          <p:cNvGrpSpPr/>
          <p:nvPr/>
        </p:nvGrpSpPr>
        <p:grpSpPr>
          <a:xfrm rot="5400000">
            <a:off x="4423579" y="-1775624"/>
            <a:ext cx="192819" cy="4467969"/>
            <a:chOff x="457202" y="285751"/>
            <a:chExt cx="192819" cy="4467969"/>
          </a:xfrm>
        </p:grpSpPr>
        <p:grpSp>
          <p:nvGrpSpPr>
            <p:cNvPr id="10" name="Group 9"/>
            <p:cNvGrpSpPr/>
            <p:nvPr/>
          </p:nvGrpSpPr>
          <p:grpSpPr>
            <a:xfrm rot="16200000">
              <a:off x="39096" y="1856795"/>
              <a:ext cx="1038970" cy="182880"/>
              <a:chOff x="500270" y="-329565"/>
              <a:chExt cx="1038970" cy="182880"/>
            </a:xfrm>
          </p:grpSpPr>
          <p:sp>
            <p:nvSpPr>
              <p:cNvPr id="27" name="Oval 26"/>
              <p:cNvSpPr/>
              <p:nvPr/>
            </p:nvSpPr>
            <p:spPr>
              <a:xfrm>
                <a:off x="50027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8" name="Oval 27"/>
              <p:cNvSpPr/>
              <p:nvPr/>
            </p:nvSpPr>
            <p:spPr>
              <a:xfrm>
                <a:off x="782541"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9" name="Oval 28"/>
              <p:cNvSpPr/>
              <p:nvPr/>
            </p:nvSpPr>
            <p:spPr>
              <a:xfrm>
                <a:off x="10515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30" name="Oval 29"/>
              <p:cNvSpPr/>
              <p:nvPr/>
            </p:nvSpPr>
            <p:spPr>
              <a:xfrm>
                <a:off x="13563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grpSp>
        <p:grpSp>
          <p:nvGrpSpPr>
            <p:cNvPr id="12" name="Group 11"/>
            <p:cNvGrpSpPr/>
            <p:nvPr/>
          </p:nvGrpSpPr>
          <p:grpSpPr>
            <a:xfrm rot="16200000">
              <a:off x="29157" y="2999795"/>
              <a:ext cx="1038970" cy="182880"/>
              <a:chOff x="500270" y="-329565"/>
              <a:chExt cx="1038970" cy="182880"/>
            </a:xfrm>
          </p:grpSpPr>
          <p:sp>
            <p:nvSpPr>
              <p:cNvPr id="23" name="Oval 22"/>
              <p:cNvSpPr/>
              <p:nvPr/>
            </p:nvSpPr>
            <p:spPr>
              <a:xfrm>
                <a:off x="50027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4" name="Oval 23"/>
              <p:cNvSpPr/>
              <p:nvPr/>
            </p:nvSpPr>
            <p:spPr>
              <a:xfrm>
                <a:off x="782541"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5" name="Oval 24"/>
              <p:cNvSpPr/>
              <p:nvPr/>
            </p:nvSpPr>
            <p:spPr>
              <a:xfrm>
                <a:off x="10515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6" name="Oval 25"/>
              <p:cNvSpPr/>
              <p:nvPr/>
            </p:nvSpPr>
            <p:spPr>
              <a:xfrm>
                <a:off x="13563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grpSp>
        <p:grpSp>
          <p:nvGrpSpPr>
            <p:cNvPr id="13" name="Group 12"/>
            <p:cNvGrpSpPr/>
            <p:nvPr/>
          </p:nvGrpSpPr>
          <p:grpSpPr>
            <a:xfrm rot="16200000">
              <a:off x="29157" y="4142795"/>
              <a:ext cx="1038970" cy="182880"/>
              <a:chOff x="500270" y="-329565"/>
              <a:chExt cx="1038970" cy="182880"/>
            </a:xfrm>
          </p:grpSpPr>
          <p:sp>
            <p:nvSpPr>
              <p:cNvPr id="19" name="Oval 18"/>
              <p:cNvSpPr/>
              <p:nvPr/>
            </p:nvSpPr>
            <p:spPr>
              <a:xfrm>
                <a:off x="50027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0" name="Oval 19"/>
              <p:cNvSpPr/>
              <p:nvPr/>
            </p:nvSpPr>
            <p:spPr>
              <a:xfrm>
                <a:off x="782541"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1" name="Oval 20"/>
              <p:cNvSpPr/>
              <p:nvPr/>
            </p:nvSpPr>
            <p:spPr>
              <a:xfrm>
                <a:off x="10515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2" name="Oval 21"/>
              <p:cNvSpPr/>
              <p:nvPr/>
            </p:nvSpPr>
            <p:spPr>
              <a:xfrm>
                <a:off x="13563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grpSp>
        <p:grpSp>
          <p:nvGrpSpPr>
            <p:cNvPr id="14" name="Group 13"/>
            <p:cNvGrpSpPr/>
            <p:nvPr/>
          </p:nvGrpSpPr>
          <p:grpSpPr>
            <a:xfrm rot="16200000">
              <a:off x="39096" y="713796"/>
              <a:ext cx="1038970" cy="182880"/>
              <a:chOff x="500270" y="-329565"/>
              <a:chExt cx="1038970" cy="182880"/>
            </a:xfrm>
          </p:grpSpPr>
          <p:sp>
            <p:nvSpPr>
              <p:cNvPr id="15" name="Oval 14"/>
              <p:cNvSpPr/>
              <p:nvPr/>
            </p:nvSpPr>
            <p:spPr>
              <a:xfrm>
                <a:off x="50027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16" name="Oval 15"/>
              <p:cNvSpPr/>
              <p:nvPr/>
            </p:nvSpPr>
            <p:spPr>
              <a:xfrm>
                <a:off x="782541"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17" name="Oval 16"/>
              <p:cNvSpPr/>
              <p:nvPr/>
            </p:nvSpPr>
            <p:spPr>
              <a:xfrm>
                <a:off x="10515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18" name="Oval 17"/>
              <p:cNvSpPr/>
              <p:nvPr/>
            </p:nvSpPr>
            <p:spPr>
              <a:xfrm>
                <a:off x="13563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grpSp>
      </p:grpSp>
    </p:spTree>
    <p:extLst>
      <p:ext uri="{BB962C8B-B14F-4D97-AF65-F5344CB8AC3E}">
        <p14:creationId xmlns:p14="http://schemas.microsoft.com/office/powerpoint/2010/main" val="2550437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5" name="Footer Placeholder 2"/>
          <p:cNvSpPr txBox="1">
            <a:spLocks noGrp="1"/>
          </p:cNvSpPr>
          <p:nvPr/>
        </p:nvSpPr>
        <p:spPr bwMode="auto">
          <a:xfrm>
            <a:off x="3124200" y="4686300"/>
            <a:ext cx="2895600" cy="342900"/>
          </a:xfrm>
          <a:prstGeom prst="rect">
            <a:avLst/>
          </a:prstGeom>
          <a:noFill/>
          <a:ln w="9525">
            <a:noFill/>
            <a:miter lim="800000"/>
            <a:headEnd/>
            <a:tailEnd/>
          </a:ln>
          <a:effectLst>
            <a:outerShdw algn="ctr" rotWithShape="0">
              <a:srgbClr val="808080">
                <a:alpha val="75000"/>
              </a:srgbClr>
            </a:outerShdw>
          </a:effectLst>
        </p:spPr>
        <p:txBody>
          <a:bodyPr lIns="91434" tIns="45717" rIns="91434" bIns="45717"/>
          <a:lstStyle/>
          <a:p>
            <a:pPr marL="0" marR="0" lvl="0" indent="0" algn="ctr" defTabSz="914333" rtl="0" eaLnBrk="0" fontAlgn="base" latinLnBrk="0" hangingPunct="0">
              <a:lnSpc>
                <a:spcPct val="100000"/>
              </a:lnSpc>
              <a:spcBef>
                <a:spcPct val="0"/>
              </a:spcBef>
              <a:spcAft>
                <a:spcPct val="0"/>
              </a:spcAft>
              <a:buClrTx/>
              <a:buSzTx/>
              <a:buFontTx/>
              <a:buNone/>
              <a:tabLst/>
              <a:defRPr/>
            </a:pPr>
            <a:endParaRPr kumimoji="0" lang="es-ES_tradnl" sz="1400" b="0" i="0" u="none" strike="noStrike" kern="1200" cap="none" spc="0" normalizeH="0" baseline="0" noProof="0" dirty="0">
              <a:ln>
                <a:noFill/>
              </a:ln>
              <a:solidFill>
                <a:srgbClr val="FFFFFF"/>
              </a:solidFill>
              <a:effectLst/>
              <a:uLnTx/>
              <a:uFillTx/>
              <a:latin typeface="Calibri" panose="020F0502020204030204" pitchFamily="34" charset="0"/>
              <a:ea typeface="MS PGothic"/>
              <a:cs typeface="+mn-cs"/>
            </a:endParaRPr>
          </a:p>
        </p:txBody>
      </p:sp>
      <p:sp>
        <p:nvSpPr>
          <p:cNvPr id="8" name="Text Box 5"/>
          <p:cNvSpPr txBox="1">
            <a:spLocks noChangeArrowheads="1"/>
          </p:cNvSpPr>
          <p:nvPr/>
        </p:nvSpPr>
        <p:spPr bwMode="auto">
          <a:xfrm>
            <a:off x="1066800" y="819150"/>
            <a:ext cx="6934200" cy="1754320"/>
          </a:xfrm>
          <a:prstGeom prst="rect">
            <a:avLst/>
          </a:prstGeom>
          <a:noFill/>
          <a:ln w="9525">
            <a:noFill/>
            <a:miter lim="800000"/>
            <a:headEnd/>
            <a:tailEnd/>
          </a:ln>
          <a:effectLst/>
        </p:spPr>
        <p:txBody>
          <a:bodyPr wrap="square" lIns="91434" tIns="45717" rIns="91434" bIns="45717">
            <a:spAutoFit/>
          </a:bodyPr>
          <a:lstStyle/>
          <a:p>
            <a:pPr marL="0" marR="0" lvl="0" indent="0" algn="ctr" defTabSz="914333" rtl="0" eaLnBrk="0" fontAlgn="base" latinLnBrk="0" hangingPunct="0">
              <a:lnSpc>
                <a:spcPct val="100000"/>
              </a:lnSpc>
              <a:spcBef>
                <a:spcPct val="50000"/>
              </a:spcBef>
              <a:spcAft>
                <a:spcPct val="0"/>
              </a:spcAft>
              <a:buClrTx/>
              <a:buSzTx/>
              <a:buFontTx/>
              <a:buNone/>
              <a:tabLst/>
              <a:defRPr/>
            </a:pPr>
            <a:r>
              <a:rPr kumimoji="0" lang="en-US" sz="5400" b="1" i="0" u="none" strike="noStrike" kern="1200" cap="none" spc="0" normalizeH="0" baseline="0" noProof="0" dirty="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rPr>
              <a:t>Implement the Basic 5 </a:t>
            </a:r>
            <a:r>
              <a:rPr kumimoji="0" lang="en-US" sz="5400" b="1" i="0" u="none" strike="noStrike" kern="1200" cap="none" spc="0" normalizeH="0" baseline="0" noProof="0" dirty="0" smtClean="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rPr>
              <a:t>DAILY...</a:t>
            </a:r>
            <a:r>
              <a:rPr kumimoji="0" lang="en-US" sz="5400" b="1" i="0" u="none" strike="noStrike" kern="1200" cap="none" spc="0" normalizeH="0" baseline="0" noProof="0" dirty="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rPr>
              <a:t>like breathing!</a:t>
            </a:r>
            <a:endParaRPr kumimoji="0" lang="en-US" sz="4800" b="1" i="0" u="none" strike="noStrike" kern="1200" cap="none" spc="0" normalizeH="0" baseline="0" noProof="0" dirty="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endParaRPr>
          </a:p>
        </p:txBody>
      </p:sp>
      <p:sp>
        <p:nvSpPr>
          <p:cNvPr id="7" name="Rectangle 6"/>
          <p:cNvSpPr/>
          <p:nvPr/>
        </p:nvSpPr>
        <p:spPr bwMode="auto">
          <a:xfrm rot="5400000">
            <a:off x="3476625" y="-523875"/>
            <a:ext cx="2190750" cy="9144000"/>
          </a:xfrm>
          <a:prstGeom prst="rect">
            <a:avLst/>
          </a:prstGeom>
          <a:solidFill>
            <a:srgbClr val="009999"/>
          </a:solidFill>
          <a:ln w="9525" cap="flat" cmpd="sng" algn="ctr">
            <a:noFill/>
            <a:prstDash val="solid"/>
            <a:round/>
            <a:headEnd type="none" w="med" len="med"/>
            <a:tailEnd type="none" w="med" len="med"/>
          </a:ln>
          <a:effectLst>
            <a:outerShdw blurRad="50800" dist="38100" dir="16200000" rotWithShape="0">
              <a:prstClr val="black">
                <a:alpha val="40000"/>
              </a:prstClr>
            </a:outerShdw>
          </a:effectLst>
        </p:spPr>
        <p:txBody>
          <a:bodyPr vert="horz" wrap="square" lIns="91434" tIns="45717" rIns="91434" bIns="45717" numCol="1" rtlCol="0" anchor="t" anchorCtr="0" compatLnSpc="1">
            <a:prstTxWarp prst="textNoShape">
              <a:avLst/>
            </a:prstTxWarp>
          </a:bodyPr>
          <a:lstStyle/>
          <a:p>
            <a:pPr marL="0" marR="0" lvl="0" indent="0" algn="l" defTabSz="914333"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Trebuchet MS"/>
              <a:ea typeface="MS PGothic"/>
              <a:cs typeface="+mn-cs"/>
            </a:endParaRPr>
          </a:p>
        </p:txBody>
      </p:sp>
      <p:grpSp>
        <p:nvGrpSpPr>
          <p:cNvPr id="5" name="Group 4"/>
          <p:cNvGrpSpPr/>
          <p:nvPr/>
        </p:nvGrpSpPr>
        <p:grpSpPr>
          <a:xfrm rot="5400000">
            <a:off x="4575979" y="1653379"/>
            <a:ext cx="192819" cy="4467969"/>
            <a:chOff x="457202" y="285751"/>
            <a:chExt cx="192819" cy="4467969"/>
          </a:xfrm>
          <a:solidFill>
            <a:schemeClr val="tx1"/>
          </a:solidFill>
          <a:effectLst>
            <a:outerShdw blurRad="63500" sx="102000" sy="102000" algn="ctr" rotWithShape="0">
              <a:prstClr val="black">
                <a:alpha val="40000"/>
              </a:prstClr>
            </a:outerShdw>
          </a:effectLst>
        </p:grpSpPr>
        <p:grpSp>
          <p:nvGrpSpPr>
            <p:cNvPr id="6" name="Group 5"/>
            <p:cNvGrpSpPr/>
            <p:nvPr/>
          </p:nvGrpSpPr>
          <p:grpSpPr>
            <a:xfrm rot="16200000">
              <a:off x="39096" y="1856795"/>
              <a:ext cx="1038970" cy="182880"/>
              <a:chOff x="500270" y="-329565"/>
              <a:chExt cx="1038970" cy="182880"/>
            </a:xfrm>
            <a:grpFill/>
          </p:grpSpPr>
          <p:sp>
            <p:nvSpPr>
              <p:cNvPr id="24" name="Oval 23"/>
              <p:cNvSpPr/>
              <p:nvPr/>
            </p:nvSpPr>
            <p:spPr>
              <a:xfrm>
                <a:off x="50027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25" name="Oval 24"/>
              <p:cNvSpPr/>
              <p:nvPr/>
            </p:nvSpPr>
            <p:spPr>
              <a:xfrm>
                <a:off x="782541"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26" name="Oval 25"/>
              <p:cNvSpPr/>
              <p:nvPr/>
            </p:nvSpPr>
            <p:spPr>
              <a:xfrm>
                <a:off x="105156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27" name="Oval 26"/>
              <p:cNvSpPr/>
              <p:nvPr/>
            </p:nvSpPr>
            <p:spPr>
              <a:xfrm>
                <a:off x="135636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grpSp>
        <p:grpSp>
          <p:nvGrpSpPr>
            <p:cNvPr id="9" name="Group 8"/>
            <p:cNvGrpSpPr/>
            <p:nvPr/>
          </p:nvGrpSpPr>
          <p:grpSpPr>
            <a:xfrm rot="16200000">
              <a:off x="29157" y="2999795"/>
              <a:ext cx="1038970" cy="182880"/>
              <a:chOff x="500270" y="-329565"/>
              <a:chExt cx="1038970" cy="182880"/>
            </a:xfrm>
            <a:grpFill/>
          </p:grpSpPr>
          <p:sp>
            <p:nvSpPr>
              <p:cNvPr id="20" name="Oval 19"/>
              <p:cNvSpPr/>
              <p:nvPr/>
            </p:nvSpPr>
            <p:spPr>
              <a:xfrm>
                <a:off x="50027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21" name="Oval 20"/>
              <p:cNvSpPr/>
              <p:nvPr/>
            </p:nvSpPr>
            <p:spPr>
              <a:xfrm>
                <a:off x="782541"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22" name="Oval 21"/>
              <p:cNvSpPr/>
              <p:nvPr/>
            </p:nvSpPr>
            <p:spPr>
              <a:xfrm>
                <a:off x="105156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23" name="Oval 22"/>
              <p:cNvSpPr/>
              <p:nvPr/>
            </p:nvSpPr>
            <p:spPr>
              <a:xfrm>
                <a:off x="135636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grpSp>
        <p:grpSp>
          <p:nvGrpSpPr>
            <p:cNvPr id="10" name="Group 9"/>
            <p:cNvGrpSpPr/>
            <p:nvPr/>
          </p:nvGrpSpPr>
          <p:grpSpPr>
            <a:xfrm rot="16200000">
              <a:off x="29157" y="4142795"/>
              <a:ext cx="1038970" cy="182880"/>
              <a:chOff x="500270" y="-329565"/>
              <a:chExt cx="1038970" cy="182880"/>
            </a:xfrm>
            <a:grpFill/>
          </p:grpSpPr>
          <p:sp>
            <p:nvSpPr>
              <p:cNvPr id="16" name="Oval 15"/>
              <p:cNvSpPr/>
              <p:nvPr/>
            </p:nvSpPr>
            <p:spPr>
              <a:xfrm>
                <a:off x="50027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17" name="Oval 16"/>
              <p:cNvSpPr/>
              <p:nvPr/>
            </p:nvSpPr>
            <p:spPr>
              <a:xfrm>
                <a:off x="782541"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18" name="Oval 17"/>
              <p:cNvSpPr/>
              <p:nvPr/>
            </p:nvSpPr>
            <p:spPr>
              <a:xfrm>
                <a:off x="105156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19" name="Oval 18"/>
              <p:cNvSpPr/>
              <p:nvPr/>
            </p:nvSpPr>
            <p:spPr>
              <a:xfrm>
                <a:off x="135636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grpSp>
        <p:grpSp>
          <p:nvGrpSpPr>
            <p:cNvPr id="11" name="Group 10"/>
            <p:cNvGrpSpPr/>
            <p:nvPr/>
          </p:nvGrpSpPr>
          <p:grpSpPr>
            <a:xfrm rot="16200000">
              <a:off x="39096" y="713796"/>
              <a:ext cx="1038970" cy="182880"/>
              <a:chOff x="500270" y="-329565"/>
              <a:chExt cx="1038970" cy="182880"/>
            </a:xfrm>
            <a:grpFill/>
          </p:grpSpPr>
          <p:sp>
            <p:nvSpPr>
              <p:cNvPr id="12" name="Oval 11"/>
              <p:cNvSpPr/>
              <p:nvPr/>
            </p:nvSpPr>
            <p:spPr>
              <a:xfrm>
                <a:off x="50027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13" name="Oval 12"/>
              <p:cNvSpPr/>
              <p:nvPr/>
            </p:nvSpPr>
            <p:spPr>
              <a:xfrm>
                <a:off x="782541"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14" name="Oval 13"/>
              <p:cNvSpPr/>
              <p:nvPr/>
            </p:nvSpPr>
            <p:spPr>
              <a:xfrm>
                <a:off x="105156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15" name="Oval 14"/>
              <p:cNvSpPr/>
              <p:nvPr/>
            </p:nvSpPr>
            <p:spPr>
              <a:xfrm>
                <a:off x="135636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grpSp>
      </p:grpSp>
    </p:spTree>
    <p:extLst>
      <p:ext uri="{BB962C8B-B14F-4D97-AF65-F5344CB8AC3E}">
        <p14:creationId xmlns:p14="http://schemas.microsoft.com/office/powerpoint/2010/main" val="36969670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bwMode="auto">
          <a:xfrm>
            <a:off x="0" y="2343150"/>
            <a:ext cx="9220200" cy="685800"/>
          </a:xfrm>
          <a:prstGeom prst="rect">
            <a:avLst/>
          </a:prstGeom>
          <a:solidFill>
            <a:srgbClr val="009999"/>
          </a:solidFill>
          <a:ln w="9525" cap="flat" cmpd="sng" algn="ctr">
            <a:noFill/>
            <a:prstDash val="solid"/>
            <a:round/>
            <a:headEnd type="none" w="med" len="med"/>
            <a:tailEnd type="none" w="med" len="med"/>
          </a:ln>
          <a:effectLst>
            <a:glow rad="101600">
              <a:schemeClr val="accent3">
                <a:satMod val="175000"/>
                <a:alpha val="40000"/>
              </a:schemeClr>
            </a:glow>
            <a:reflection blurRad="6350" stA="52000" endA="300" endPos="35000" dir="5400000" sy="-100000" algn="bl" rotWithShape="0"/>
          </a:effectLst>
        </p:spPr>
        <p:txBody>
          <a:bodyPr vert="horz" wrap="square" lIns="91434" tIns="45717" rIns="91434" bIns="45717" numCol="1" rtlCol="0" anchor="t" anchorCtr="0" compatLnSpc="1">
            <a:prstTxWarp prst="textNoShape">
              <a:avLst/>
            </a:prstTxWarp>
          </a:bodyPr>
          <a:lstStyle/>
          <a:p>
            <a:pPr marL="0" marR="0" lvl="0" indent="0" algn="l" defTabSz="914333"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Trebuchet MS" pitchFamily="34" charset="0"/>
              <a:ea typeface="MS PGothic"/>
              <a:cs typeface="+mn-cs"/>
            </a:endParaRPr>
          </a:p>
        </p:txBody>
      </p:sp>
      <p:grpSp>
        <p:nvGrpSpPr>
          <p:cNvPr id="7" name="Group 6"/>
          <p:cNvGrpSpPr/>
          <p:nvPr/>
        </p:nvGrpSpPr>
        <p:grpSpPr>
          <a:xfrm rot="5400000">
            <a:off x="2289976" y="469955"/>
            <a:ext cx="192819" cy="4467970"/>
            <a:chOff x="457202" y="285751"/>
            <a:chExt cx="192819" cy="4467970"/>
          </a:xfrm>
          <a:solidFill>
            <a:schemeClr val="tx1"/>
          </a:solidFill>
          <a:effectLst>
            <a:outerShdw blurRad="63500" sx="102000" sy="102000" algn="ctr" rotWithShape="0">
              <a:prstClr val="black">
                <a:alpha val="40000"/>
              </a:prstClr>
            </a:outerShdw>
          </a:effectLst>
        </p:grpSpPr>
        <p:grpSp>
          <p:nvGrpSpPr>
            <p:cNvPr id="8" name="Group 7"/>
            <p:cNvGrpSpPr/>
            <p:nvPr/>
          </p:nvGrpSpPr>
          <p:grpSpPr>
            <a:xfrm rot="16200000">
              <a:off x="39096" y="1856795"/>
              <a:ext cx="1038970" cy="182880"/>
              <a:chOff x="500270" y="-329565"/>
              <a:chExt cx="1038970" cy="182880"/>
            </a:xfrm>
            <a:grpFill/>
          </p:grpSpPr>
          <p:sp>
            <p:nvSpPr>
              <p:cNvPr id="24" name="Oval 23"/>
              <p:cNvSpPr/>
              <p:nvPr/>
            </p:nvSpPr>
            <p:spPr>
              <a:xfrm>
                <a:off x="50027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25" name="Oval 24"/>
              <p:cNvSpPr/>
              <p:nvPr/>
            </p:nvSpPr>
            <p:spPr>
              <a:xfrm>
                <a:off x="782541"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26" name="Oval 25"/>
              <p:cNvSpPr/>
              <p:nvPr/>
            </p:nvSpPr>
            <p:spPr>
              <a:xfrm>
                <a:off x="105156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27" name="Oval 26"/>
              <p:cNvSpPr/>
              <p:nvPr/>
            </p:nvSpPr>
            <p:spPr>
              <a:xfrm>
                <a:off x="135636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grpSp>
        <p:grpSp>
          <p:nvGrpSpPr>
            <p:cNvPr id="9" name="Group 8"/>
            <p:cNvGrpSpPr/>
            <p:nvPr/>
          </p:nvGrpSpPr>
          <p:grpSpPr>
            <a:xfrm rot="16200000">
              <a:off x="29157" y="2999795"/>
              <a:ext cx="1038970" cy="182880"/>
              <a:chOff x="500270" y="-329565"/>
              <a:chExt cx="1038970" cy="182880"/>
            </a:xfrm>
            <a:grpFill/>
          </p:grpSpPr>
          <p:sp>
            <p:nvSpPr>
              <p:cNvPr id="20" name="Oval 19"/>
              <p:cNvSpPr/>
              <p:nvPr/>
            </p:nvSpPr>
            <p:spPr>
              <a:xfrm>
                <a:off x="50027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21" name="Oval 20"/>
              <p:cNvSpPr/>
              <p:nvPr/>
            </p:nvSpPr>
            <p:spPr>
              <a:xfrm>
                <a:off x="782541"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22" name="Oval 21"/>
              <p:cNvSpPr/>
              <p:nvPr/>
            </p:nvSpPr>
            <p:spPr>
              <a:xfrm>
                <a:off x="105156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23" name="Oval 22"/>
              <p:cNvSpPr/>
              <p:nvPr/>
            </p:nvSpPr>
            <p:spPr>
              <a:xfrm>
                <a:off x="135636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grpSp>
        <p:grpSp>
          <p:nvGrpSpPr>
            <p:cNvPr id="10" name="Group 9"/>
            <p:cNvGrpSpPr/>
            <p:nvPr/>
          </p:nvGrpSpPr>
          <p:grpSpPr>
            <a:xfrm rot="16200000">
              <a:off x="34127" y="4137826"/>
              <a:ext cx="1038970" cy="192819"/>
              <a:chOff x="500270" y="-329565"/>
              <a:chExt cx="1038970" cy="192819"/>
            </a:xfrm>
            <a:grpFill/>
          </p:grpSpPr>
          <p:sp>
            <p:nvSpPr>
              <p:cNvPr id="16" name="Oval 15"/>
              <p:cNvSpPr/>
              <p:nvPr/>
            </p:nvSpPr>
            <p:spPr>
              <a:xfrm>
                <a:off x="50027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17" name="Oval 16"/>
              <p:cNvSpPr/>
              <p:nvPr/>
            </p:nvSpPr>
            <p:spPr>
              <a:xfrm>
                <a:off x="782541"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18" name="Oval 17"/>
              <p:cNvSpPr/>
              <p:nvPr/>
            </p:nvSpPr>
            <p:spPr>
              <a:xfrm>
                <a:off x="1051560" y="-319626"/>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19" name="Oval 18"/>
              <p:cNvSpPr/>
              <p:nvPr/>
            </p:nvSpPr>
            <p:spPr>
              <a:xfrm>
                <a:off x="135636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grpSp>
        <p:grpSp>
          <p:nvGrpSpPr>
            <p:cNvPr id="11" name="Group 10"/>
            <p:cNvGrpSpPr/>
            <p:nvPr/>
          </p:nvGrpSpPr>
          <p:grpSpPr>
            <a:xfrm rot="16200000">
              <a:off x="39096" y="713796"/>
              <a:ext cx="1038970" cy="182880"/>
              <a:chOff x="500270" y="-329565"/>
              <a:chExt cx="1038970" cy="182880"/>
            </a:xfrm>
            <a:grpFill/>
          </p:grpSpPr>
          <p:sp>
            <p:nvSpPr>
              <p:cNvPr id="12" name="Oval 11"/>
              <p:cNvSpPr/>
              <p:nvPr/>
            </p:nvSpPr>
            <p:spPr>
              <a:xfrm>
                <a:off x="50027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13" name="Oval 12"/>
              <p:cNvSpPr/>
              <p:nvPr/>
            </p:nvSpPr>
            <p:spPr>
              <a:xfrm>
                <a:off x="782541"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14" name="Oval 13"/>
              <p:cNvSpPr/>
              <p:nvPr/>
            </p:nvSpPr>
            <p:spPr>
              <a:xfrm>
                <a:off x="105156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15" name="Oval 14"/>
              <p:cNvSpPr/>
              <p:nvPr/>
            </p:nvSpPr>
            <p:spPr>
              <a:xfrm>
                <a:off x="135636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grpSp>
      </p:grpSp>
      <p:grpSp>
        <p:nvGrpSpPr>
          <p:cNvPr id="28" name="Group 27"/>
          <p:cNvGrpSpPr/>
          <p:nvPr/>
        </p:nvGrpSpPr>
        <p:grpSpPr>
          <a:xfrm rot="5400000">
            <a:off x="6737406" y="469956"/>
            <a:ext cx="192819" cy="4467969"/>
            <a:chOff x="457202" y="285751"/>
            <a:chExt cx="192819" cy="4467969"/>
          </a:xfrm>
          <a:solidFill>
            <a:schemeClr val="tx1"/>
          </a:solidFill>
          <a:effectLst>
            <a:outerShdw blurRad="63500" sx="102000" sy="102000" algn="ctr" rotWithShape="0">
              <a:prstClr val="black">
                <a:alpha val="40000"/>
              </a:prstClr>
            </a:outerShdw>
          </a:effectLst>
        </p:grpSpPr>
        <p:grpSp>
          <p:nvGrpSpPr>
            <p:cNvPr id="29" name="Group 28"/>
            <p:cNvGrpSpPr/>
            <p:nvPr/>
          </p:nvGrpSpPr>
          <p:grpSpPr>
            <a:xfrm rot="16200000">
              <a:off x="39096" y="1856795"/>
              <a:ext cx="1038970" cy="182880"/>
              <a:chOff x="500270" y="-329565"/>
              <a:chExt cx="1038970" cy="182880"/>
            </a:xfrm>
            <a:grpFill/>
          </p:grpSpPr>
          <p:sp>
            <p:nvSpPr>
              <p:cNvPr id="45" name="Oval 44"/>
              <p:cNvSpPr/>
              <p:nvPr/>
            </p:nvSpPr>
            <p:spPr>
              <a:xfrm>
                <a:off x="50027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46" name="Oval 45"/>
              <p:cNvSpPr/>
              <p:nvPr/>
            </p:nvSpPr>
            <p:spPr>
              <a:xfrm>
                <a:off x="782541"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47" name="Oval 46"/>
              <p:cNvSpPr/>
              <p:nvPr/>
            </p:nvSpPr>
            <p:spPr>
              <a:xfrm>
                <a:off x="105156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48" name="Oval 47"/>
              <p:cNvSpPr/>
              <p:nvPr/>
            </p:nvSpPr>
            <p:spPr>
              <a:xfrm>
                <a:off x="135636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grpSp>
        <p:grpSp>
          <p:nvGrpSpPr>
            <p:cNvPr id="30" name="Group 29"/>
            <p:cNvGrpSpPr/>
            <p:nvPr/>
          </p:nvGrpSpPr>
          <p:grpSpPr>
            <a:xfrm rot="16200000">
              <a:off x="29157" y="2999795"/>
              <a:ext cx="1038970" cy="182880"/>
              <a:chOff x="500270" y="-329565"/>
              <a:chExt cx="1038970" cy="182880"/>
            </a:xfrm>
            <a:grpFill/>
          </p:grpSpPr>
          <p:sp>
            <p:nvSpPr>
              <p:cNvPr id="41" name="Oval 40"/>
              <p:cNvSpPr/>
              <p:nvPr/>
            </p:nvSpPr>
            <p:spPr>
              <a:xfrm>
                <a:off x="50027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42" name="Oval 41"/>
              <p:cNvSpPr/>
              <p:nvPr/>
            </p:nvSpPr>
            <p:spPr>
              <a:xfrm>
                <a:off x="782541"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43" name="Oval 42"/>
              <p:cNvSpPr/>
              <p:nvPr/>
            </p:nvSpPr>
            <p:spPr>
              <a:xfrm>
                <a:off x="105156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44" name="Oval 43"/>
              <p:cNvSpPr/>
              <p:nvPr/>
            </p:nvSpPr>
            <p:spPr>
              <a:xfrm>
                <a:off x="135636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grpSp>
        <p:grpSp>
          <p:nvGrpSpPr>
            <p:cNvPr id="31" name="Group 30"/>
            <p:cNvGrpSpPr/>
            <p:nvPr/>
          </p:nvGrpSpPr>
          <p:grpSpPr>
            <a:xfrm rot="16200000">
              <a:off x="29157" y="4142795"/>
              <a:ext cx="1038970" cy="182880"/>
              <a:chOff x="500270" y="-329565"/>
              <a:chExt cx="1038970" cy="182880"/>
            </a:xfrm>
            <a:grpFill/>
          </p:grpSpPr>
          <p:sp>
            <p:nvSpPr>
              <p:cNvPr id="37" name="Oval 36"/>
              <p:cNvSpPr/>
              <p:nvPr/>
            </p:nvSpPr>
            <p:spPr>
              <a:xfrm>
                <a:off x="50027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38" name="Oval 37"/>
              <p:cNvSpPr/>
              <p:nvPr/>
            </p:nvSpPr>
            <p:spPr>
              <a:xfrm>
                <a:off x="782541"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39" name="Oval 38"/>
              <p:cNvSpPr/>
              <p:nvPr/>
            </p:nvSpPr>
            <p:spPr>
              <a:xfrm>
                <a:off x="105156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40" name="Oval 39"/>
              <p:cNvSpPr/>
              <p:nvPr/>
            </p:nvSpPr>
            <p:spPr>
              <a:xfrm>
                <a:off x="135636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grpSp>
        <p:grpSp>
          <p:nvGrpSpPr>
            <p:cNvPr id="32" name="Group 31"/>
            <p:cNvGrpSpPr/>
            <p:nvPr/>
          </p:nvGrpSpPr>
          <p:grpSpPr>
            <a:xfrm rot="16200000">
              <a:off x="39096" y="713796"/>
              <a:ext cx="1038970" cy="182880"/>
              <a:chOff x="500270" y="-329565"/>
              <a:chExt cx="1038970" cy="182880"/>
            </a:xfrm>
            <a:grpFill/>
          </p:grpSpPr>
          <p:sp>
            <p:nvSpPr>
              <p:cNvPr id="33" name="Oval 32"/>
              <p:cNvSpPr/>
              <p:nvPr/>
            </p:nvSpPr>
            <p:spPr>
              <a:xfrm>
                <a:off x="50027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34" name="Oval 33"/>
              <p:cNvSpPr/>
              <p:nvPr/>
            </p:nvSpPr>
            <p:spPr>
              <a:xfrm>
                <a:off x="782541"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35" name="Oval 34"/>
              <p:cNvSpPr/>
              <p:nvPr/>
            </p:nvSpPr>
            <p:spPr>
              <a:xfrm>
                <a:off x="105156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sp>
            <p:nvSpPr>
              <p:cNvPr id="36" name="Oval 35"/>
              <p:cNvSpPr/>
              <p:nvPr/>
            </p:nvSpPr>
            <p:spPr>
              <a:xfrm>
                <a:off x="1356360" y="-329565"/>
                <a:ext cx="182880" cy="18288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rebuchet MS"/>
                  <a:ea typeface="MS PGothic"/>
                  <a:cs typeface="+mn-cs"/>
                </a:endParaRPr>
              </a:p>
            </p:txBody>
          </p:sp>
        </p:grpSp>
      </p:grpSp>
      <p:grpSp>
        <p:nvGrpSpPr>
          <p:cNvPr id="2" name="Group 1"/>
          <p:cNvGrpSpPr/>
          <p:nvPr/>
        </p:nvGrpSpPr>
        <p:grpSpPr>
          <a:xfrm>
            <a:off x="2286000" y="285750"/>
            <a:ext cx="4572000" cy="4572000"/>
            <a:chOff x="2286000" y="285750"/>
            <a:chExt cx="4572000" cy="4572000"/>
          </a:xfrm>
        </p:grpSpPr>
        <p:sp>
          <p:nvSpPr>
            <p:cNvPr id="4" name="Oval 3"/>
            <p:cNvSpPr/>
            <p:nvPr/>
          </p:nvSpPr>
          <p:spPr bwMode="auto">
            <a:xfrm>
              <a:off x="2286000" y="285750"/>
              <a:ext cx="4572000" cy="4572000"/>
            </a:xfrm>
            <a:prstGeom prst="ellipse">
              <a:avLst/>
            </a:prstGeom>
            <a:solidFill>
              <a:srgbClr val="009999"/>
            </a:solidFill>
            <a:ln w="9525" cap="flat" cmpd="sng" algn="ctr">
              <a:solidFill>
                <a:schemeClr val="tx1"/>
              </a:solidFill>
              <a:prstDash val="dashDot"/>
              <a:round/>
              <a:headEnd type="none" w="med" len="med"/>
              <a:tailEnd type="none" w="med" len="med"/>
            </a:ln>
            <a:effectLst>
              <a:glow rad="228600">
                <a:srgbClr val="009999">
                  <a:alpha val="40000"/>
                </a:srgbClr>
              </a:glow>
            </a:effectLst>
          </p:spPr>
          <p:txBody>
            <a:bodyPr vert="horz" wrap="square" lIns="91434" tIns="45717" rIns="91434" bIns="45717" numCol="1" rtlCol="0" anchor="t" anchorCtr="0" compatLnSpc="1">
              <a:prstTxWarp prst="textNoShape">
                <a:avLst/>
              </a:prstTxWarp>
            </a:bodyPr>
            <a:lstStyle/>
            <a:p>
              <a:pPr marL="0" marR="0" lvl="0" indent="0" algn="l" defTabSz="914333"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Trebuchet MS" pitchFamily="34" charset="0"/>
                <a:ea typeface="MS PGothic"/>
                <a:cs typeface="+mn-cs"/>
              </a:endParaRPr>
            </a:p>
          </p:txBody>
        </p:sp>
        <p:sp>
          <p:nvSpPr>
            <p:cNvPr id="5" name="Rectangle 4"/>
            <p:cNvSpPr/>
            <p:nvPr/>
          </p:nvSpPr>
          <p:spPr>
            <a:xfrm>
              <a:off x="2667000" y="514350"/>
              <a:ext cx="3733800" cy="3785646"/>
            </a:xfrm>
            <a:prstGeom prst="rect">
              <a:avLst/>
            </a:prstGeom>
          </p:spPr>
          <p:txBody>
            <a:bodyPr wrap="square" lIns="91434" tIns="45717" rIns="91434" bIns="45717">
              <a:spAutoFit/>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12700">
                    <a:solidFill>
                      <a:srgbClr val="FFFFFF">
                        <a:satMod val="155000"/>
                      </a:srgbClr>
                    </a:solidFill>
                    <a:prstDash val="solid"/>
                  </a:ln>
                  <a:solidFill>
                    <a:srgbClr val="CC6600"/>
                  </a:solidFill>
                  <a:effectLst>
                    <a:outerShdw blurRad="38100" dist="38100" dir="2700000" algn="tl">
                      <a:srgbClr val="000000">
                        <a:alpha val="43137"/>
                      </a:srgbClr>
                    </a:outerShdw>
                  </a:effectLst>
                  <a:uLnTx/>
                  <a:uFillTx/>
                  <a:latin typeface="Calibri" panose="020F0502020204030204" pitchFamily="34" charset="0"/>
                  <a:ea typeface="MS PGothic"/>
                  <a:cs typeface="+mn-cs"/>
                </a:rPr>
                <a:t>SUCCESS</a:t>
              </a:r>
              <a:r>
                <a:rPr kumimoji="0" lang="en-US" sz="2800" b="1" i="0" u="none" strike="noStrike" kern="1200" cap="none" spc="0" normalizeH="0" baseline="0" noProof="0" dirty="0">
                  <a:ln w="12700">
                    <a:solidFill>
                      <a:srgbClr val="FFFFFF">
                        <a:satMod val="155000"/>
                      </a:srgbClr>
                    </a:solidFill>
                    <a:prstDash val="solid"/>
                  </a:ln>
                  <a:solidFill>
                    <a:srgbClr val="CC6600"/>
                  </a:solidFill>
                  <a:effectLst>
                    <a:outerShdw blurRad="38100" dist="38100" dir="2700000" algn="tl">
                      <a:srgbClr val="000000">
                        <a:alpha val="43137"/>
                      </a:srgbClr>
                    </a:outerShdw>
                  </a:effectLst>
                  <a:uLnTx/>
                  <a:uFillTx/>
                  <a:latin typeface="Calibri" panose="020F0502020204030204" pitchFamily="34" charset="0"/>
                  <a:ea typeface="MS PGothic"/>
                  <a:cs typeface="+mn-cs"/>
                </a:rPr>
                <a:t>  </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                     is neither magical         nor mysterious.           </a:t>
              </a:r>
              <a:r>
                <a:rPr kumimoji="0" lang="en-US" sz="3600" b="1" i="0" u="none" strike="noStrike" kern="1200" cap="none" spc="0" normalizeH="0" baseline="0" noProof="0" dirty="0">
                  <a:ln w="12700">
                    <a:solidFill>
                      <a:srgbClr val="FFFFFF">
                        <a:satMod val="155000"/>
                      </a:srgbClr>
                    </a:solidFill>
                    <a:prstDash val="solid"/>
                  </a:ln>
                  <a:solidFill>
                    <a:srgbClr val="CC6600"/>
                  </a:solidFill>
                  <a:effectLst>
                    <a:outerShdw blurRad="38100" dist="38100" dir="2700000" algn="tl">
                      <a:srgbClr val="000000">
                        <a:alpha val="43137"/>
                      </a:srgbClr>
                    </a:outerShdw>
                  </a:effectLst>
                  <a:uLnTx/>
                  <a:uFillTx/>
                  <a:latin typeface="Calibri" panose="020F0502020204030204" pitchFamily="34" charset="0"/>
                  <a:ea typeface="MS PGothic"/>
                  <a:cs typeface="+mn-cs"/>
                </a:rPr>
                <a:t>SUCCESS</a:t>
              </a:r>
              <a:r>
                <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                      is the natural consequence of consistently applying basic fundamentals.</a:t>
              </a:r>
            </a:p>
          </p:txBody>
        </p:sp>
      </p:grpSp>
    </p:spTree>
    <p:extLst>
      <p:ext uri="{BB962C8B-B14F-4D97-AF65-F5344CB8AC3E}">
        <p14:creationId xmlns:p14="http://schemas.microsoft.com/office/powerpoint/2010/main" val="748472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87604" y="523875"/>
            <a:ext cx="3115865" cy="4191000"/>
          </a:xfrm>
          <a:prstGeom prst="rect">
            <a:avLst/>
          </a:prstGeom>
          <a:solidFill>
            <a:srgbClr val="009999">
              <a:alpha val="75000"/>
            </a:srgbClr>
          </a:solidFill>
          <a:ln w="19050">
            <a:noFill/>
            <a:prstDash val="sys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anchor="ctr"/>
          <a:lstStyle/>
          <a:p>
            <a:pPr marL="0" marR="0" lvl="0" indent="0" algn="ctr" defTabSz="685458"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FFFFFF"/>
              </a:solidFill>
              <a:effectLst/>
              <a:uLnTx/>
              <a:uFillTx/>
              <a:latin typeface="Open Sans Light"/>
              <a:ea typeface="+mn-ea"/>
              <a:cs typeface="+mn-cs"/>
            </a:endParaRPr>
          </a:p>
        </p:txBody>
      </p:sp>
      <p:grpSp>
        <p:nvGrpSpPr>
          <p:cNvPr id="21507" name="Group 13"/>
          <p:cNvGrpSpPr>
            <a:grpSpLocks/>
          </p:cNvGrpSpPr>
          <p:nvPr/>
        </p:nvGrpSpPr>
        <p:grpSpPr bwMode="auto">
          <a:xfrm>
            <a:off x="1145739" y="1047756"/>
            <a:ext cx="7313808" cy="3153965"/>
            <a:chOff x="1535014" y="297094"/>
            <a:chExt cx="10666045" cy="5257800"/>
          </a:xfrm>
        </p:grpSpPr>
        <p:pic>
          <p:nvPicPr>
            <p:cNvPr id="15" name="Picture 4" descr="Related image"/>
            <p:cNvPicPr>
              <a:picLocks noChangeAspect="1" noChangeArrowheads="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37862"/>
            <a:stretch/>
          </p:blipFill>
          <p:spPr bwMode="auto">
            <a:xfrm>
              <a:off x="2962586" y="297094"/>
              <a:ext cx="3821187" cy="52578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535014" y="519626"/>
              <a:ext cx="1885145" cy="4127601"/>
            </a:xfrm>
            <a:prstGeom prst="rect">
              <a:avLst/>
            </a:prstGeom>
            <a:noFill/>
          </p:spPr>
          <p:txBody>
            <a:bodyPr vert="vert270" wrap="none">
              <a:spAutoFit/>
            </a:bodyPr>
            <a:lstStyle/>
            <a:p>
              <a:pPr marL="0" marR="0" lvl="0" indent="0" algn="l" defTabSz="684542"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18000">
                    <a:solidFill>
                      <a:srgbClr val="0098A5">
                        <a:satMod val="140000"/>
                      </a:srgbClr>
                    </a:solidFill>
                    <a:prstDash val="solid"/>
                    <a:miter lim="800000"/>
                  </a:ln>
                  <a:noFill/>
                  <a:effectLst>
                    <a:outerShdw blurRad="25500" dist="23000" dir="7020000" algn="tl">
                      <a:srgbClr val="000000">
                        <a:alpha val="50000"/>
                      </a:srgbClr>
                    </a:outerShdw>
                  </a:effectLst>
                  <a:uLnTx/>
                  <a:uFillTx/>
                  <a:latin typeface="Candara" panose="020E0502030303020204" pitchFamily="34" charset="0"/>
                  <a:ea typeface="ＭＳ Ｐゴシック" pitchFamily="34" charset="-128"/>
                  <a:cs typeface="+mn-cs"/>
                </a:rPr>
                <a:t>BASIC</a:t>
              </a:r>
            </a:p>
          </p:txBody>
        </p:sp>
        <p:sp>
          <p:nvSpPr>
            <p:cNvPr id="20" name="TextBox 19"/>
            <p:cNvSpPr txBox="1"/>
            <p:nvPr/>
          </p:nvSpPr>
          <p:spPr>
            <a:xfrm>
              <a:off x="7976315" y="2149554"/>
              <a:ext cx="4224744" cy="1308347"/>
            </a:xfrm>
            <a:prstGeom prst="rect">
              <a:avLst/>
            </a:prstGeom>
            <a:noFill/>
          </p:spPr>
          <p:txBody>
            <a:bodyPr wrap="none">
              <a:spAutoFit/>
            </a:bodyPr>
            <a:lstStyle/>
            <a:p>
              <a:pPr marL="0" marR="0" lvl="0" indent="0" algn="ctr" defTabSz="684542" rtl="0" eaLnBrk="0" fontAlgn="base" latinLnBrk="0" hangingPunct="0">
                <a:lnSpc>
                  <a:spcPct val="100000"/>
                </a:lnSpc>
                <a:spcBef>
                  <a:spcPct val="0"/>
                </a:spcBef>
                <a:spcAft>
                  <a:spcPct val="0"/>
                </a:spcAft>
                <a:buClrTx/>
                <a:buSzTx/>
                <a:buFontTx/>
                <a:buNone/>
                <a:tabLst/>
                <a:defRPr/>
              </a:pPr>
              <a:r>
                <a:rPr kumimoji="0" lang="en-US" sz="4500" b="0" i="0" u="none" strike="noStrike" kern="1200" cap="none" spc="30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Open Sans Light"/>
                  <a:ea typeface="ＭＳ Ｐゴシック" pitchFamily="34" charset="-128"/>
                  <a:cs typeface="+mn-cs"/>
                </a:rPr>
                <a:t>Overview</a:t>
              </a:r>
              <a:endParaRPr kumimoji="0" lang="en-US" sz="4500" b="0" i="0" u="none" strike="noStrike" kern="1200" cap="none" spc="30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Open Sans Light"/>
                <a:ea typeface="ＭＳ Ｐゴシック" pitchFamily="34" charset="-128"/>
                <a:cs typeface="+mn-cs"/>
              </a:endParaRPr>
            </a:p>
          </p:txBody>
        </p:sp>
      </p:grpSp>
      <p:grpSp>
        <p:nvGrpSpPr>
          <p:cNvPr id="2" name="Group 1"/>
          <p:cNvGrpSpPr/>
          <p:nvPr/>
        </p:nvGrpSpPr>
        <p:grpSpPr>
          <a:xfrm>
            <a:off x="457210" y="285752"/>
            <a:ext cx="192819" cy="4467969"/>
            <a:chOff x="457202" y="285751"/>
            <a:chExt cx="192819" cy="4467969"/>
          </a:xfrm>
        </p:grpSpPr>
        <p:grpSp>
          <p:nvGrpSpPr>
            <p:cNvPr id="5" name="Group 4"/>
            <p:cNvGrpSpPr/>
            <p:nvPr/>
          </p:nvGrpSpPr>
          <p:grpSpPr>
            <a:xfrm rot="16200000">
              <a:off x="39096" y="1856795"/>
              <a:ext cx="1038970" cy="182880"/>
              <a:chOff x="500270" y="-329565"/>
              <a:chExt cx="1038970" cy="182880"/>
            </a:xfrm>
          </p:grpSpPr>
          <p:sp>
            <p:nvSpPr>
              <p:cNvPr id="3" name="Oval 2"/>
              <p:cNvSpPr/>
              <p:nvPr/>
            </p:nvSpPr>
            <p:spPr>
              <a:xfrm>
                <a:off x="50027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10" name="Oval 9"/>
              <p:cNvSpPr/>
              <p:nvPr/>
            </p:nvSpPr>
            <p:spPr>
              <a:xfrm>
                <a:off x="782541"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11" name="Oval 10"/>
              <p:cNvSpPr/>
              <p:nvPr/>
            </p:nvSpPr>
            <p:spPr>
              <a:xfrm>
                <a:off x="105156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12" name="Oval 11"/>
              <p:cNvSpPr/>
              <p:nvPr/>
            </p:nvSpPr>
            <p:spPr>
              <a:xfrm>
                <a:off x="135636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grpSp>
        <p:grpSp>
          <p:nvGrpSpPr>
            <p:cNvPr id="22" name="Group 21"/>
            <p:cNvGrpSpPr/>
            <p:nvPr/>
          </p:nvGrpSpPr>
          <p:grpSpPr>
            <a:xfrm rot="16200000">
              <a:off x="29157" y="2999795"/>
              <a:ext cx="1038970" cy="182880"/>
              <a:chOff x="500270" y="-329565"/>
              <a:chExt cx="1038970" cy="182880"/>
            </a:xfrm>
          </p:grpSpPr>
          <p:sp>
            <p:nvSpPr>
              <p:cNvPr id="23" name="Oval 22"/>
              <p:cNvSpPr/>
              <p:nvPr/>
            </p:nvSpPr>
            <p:spPr>
              <a:xfrm>
                <a:off x="50027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24" name="Oval 23"/>
              <p:cNvSpPr/>
              <p:nvPr/>
            </p:nvSpPr>
            <p:spPr>
              <a:xfrm>
                <a:off x="782541"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25" name="Oval 24"/>
              <p:cNvSpPr/>
              <p:nvPr/>
            </p:nvSpPr>
            <p:spPr>
              <a:xfrm>
                <a:off x="105156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26" name="Oval 25"/>
              <p:cNvSpPr/>
              <p:nvPr/>
            </p:nvSpPr>
            <p:spPr>
              <a:xfrm>
                <a:off x="135636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grpSp>
        <p:grpSp>
          <p:nvGrpSpPr>
            <p:cNvPr id="27" name="Group 26"/>
            <p:cNvGrpSpPr/>
            <p:nvPr/>
          </p:nvGrpSpPr>
          <p:grpSpPr>
            <a:xfrm rot="16200000">
              <a:off x="29157" y="4142795"/>
              <a:ext cx="1038970" cy="182880"/>
              <a:chOff x="500270" y="-329565"/>
              <a:chExt cx="1038970" cy="182880"/>
            </a:xfrm>
          </p:grpSpPr>
          <p:sp>
            <p:nvSpPr>
              <p:cNvPr id="28" name="Oval 27"/>
              <p:cNvSpPr/>
              <p:nvPr/>
            </p:nvSpPr>
            <p:spPr>
              <a:xfrm>
                <a:off x="50027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29" name="Oval 28"/>
              <p:cNvSpPr/>
              <p:nvPr/>
            </p:nvSpPr>
            <p:spPr>
              <a:xfrm>
                <a:off x="782541"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30" name="Oval 29"/>
              <p:cNvSpPr/>
              <p:nvPr/>
            </p:nvSpPr>
            <p:spPr>
              <a:xfrm>
                <a:off x="105156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31" name="Oval 30"/>
              <p:cNvSpPr/>
              <p:nvPr/>
            </p:nvSpPr>
            <p:spPr>
              <a:xfrm>
                <a:off x="135636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grpSp>
        <p:grpSp>
          <p:nvGrpSpPr>
            <p:cNvPr id="32" name="Group 31"/>
            <p:cNvGrpSpPr/>
            <p:nvPr/>
          </p:nvGrpSpPr>
          <p:grpSpPr>
            <a:xfrm rot="16200000">
              <a:off x="39096" y="713796"/>
              <a:ext cx="1038970" cy="182880"/>
              <a:chOff x="500270" y="-329565"/>
              <a:chExt cx="1038970" cy="182880"/>
            </a:xfrm>
          </p:grpSpPr>
          <p:sp>
            <p:nvSpPr>
              <p:cNvPr id="33" name="Oval 32"/>
              <p:cNvSpPr/>
              <p:nvPr/>
            </p:nvSpPr>
            <p:spPr>
              <a:xfrm>
                <a:off x="50027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34" name="Oval 33"/>
              <p:cNvSpPr/>
              <p:nvPr/>
            </p:nvSpPr>
            <p:spPr>
              <a:xfrm>
                <a:off x="782541"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35" name="Oval 34"/>
              <p:cNvSpPr/>
              <p:nvPr/>
            </p:nvSpPr>
            <p:spPr>
              <a:xfrm>
                <a:off x="105156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36" name="Oval 35"/>
              <p:cNvSpPr/>
              <p:nvPr/>
            </p:nvSpPr>
            <p:spPr>
              <a:xfrm>
                <a:off x="135636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grpSp>
      </p:grpSp>
    </p:spTree>
    <p:extLst>
      <p:ext uri="{BB962C8B-B14F-4D97-AF65-F5344CB8AC3E}">
        <p14:creationId xmlns:p14="http://schemas.microsoft.com/office/powerpoint/2010/main" val="29021288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40965" name="Picture 5" descr="C:\Users\yvonnel\Downloads\iStock-6826186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437"/>
          <a:stretch/>
        </p:blipFill>
        <p:spPr bwMode="auto">
          <a:xfrm>
            <a:off x="3036365" y="4693"/>
            <a:ext cx="6138463" cy="5143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0961" name="Rectangle 9"/>
          <p:cNvSpPr>
            <a:spLocks noChangeArrowheads="1"/>
          </p:cNvSpPr>
          <p:nvPr/>
        </p:nvSpPr>
        <p:spPr bwMode="auto">
          <a:xfrm>
            <a:off x="4137026" y="2427685"/>
            <a:ext cx="184731" cy="29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2000" dirty="0">
              <a:latin typeface="Calibri" panose="020F0502020204030204" pitchFamily="34" charset="0"/>
            </a:endParaRPr>
          </a:p>
        </p:txBody>
      </p:sp>
      <p:sp>
        <p:nvSpPr>
          <p:cNvPr id="6147" name="Text Box 10">
            <a:extLst>
              <a:ext uri="{FF2B5EF4-FFF2-40B4-BE49-F238E27FC236}">
                <a16:creationId xmlns:a16="http://schemas.microsoft.com/office/drawing/2014/main" id="{ED308194-A7E8-A14B-9270-43A83D33EEF0}"/>
              </a:ext>
            </a:extLst>
          </p:cNvPr>
          <p:cNvSpPr txBox="1">
            <a:spLocks noChangeArrowheads="1"/>
          </p:cNvSpPr>
          <p:nvPr/>
        </p:nvSpPr>
        <p:spPr bwMode="auto">
          <a:xfrm>
            <a:off x="152400" y="3714750"/>
            <a:ext cx="7315200" cy="6096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spcBef>
                <a:spcPct val="0"/>
              </a:spcBef>
              <a:buFontTx/>
              <a:buNone/>
            </a:pPr>
            <a:r>
              <a:rPr lang="en-US" altLang="en-US" baseline="0" dirty="0" smtClean="0">
                <a:solidFill>
                  <a:srgbClr val="CCFFFF"/>
                </a:solidFill>
                <a:effectLst>
                  <a:outerShdw blurRad="38100" dist="38100" dir="2700000" algn="tl">
                    <a:srgbClr val="000000">
                      <a:alpha val="43137"/>
                    </a:srgbClr>
                  </a:outerShdw>
                </a:effectLst>
                <a:latin typeface="Calibri" panose="020F0502020204030204" pitchFamily="34" charset="0"/>
              </a:rPr>
              <a:t>Learn The Logic Behind Recruiting</a:t>
            </a:r>
            <a:endParaRPr lang="en-US" altLang="en-US" baseline="0" dirty="0">
              <a:solidFill>
                <a:srgbClr val="CCFFFF"/>
              </a:solidFill>
              <a:effectLst>
                <a:outerShdw blurRad="38100" dist="38100" dir="2700000" algn="tl">
                  <a:srgbClr val="000000">
                    <a:alpha val="43137"/>
                  </a:srgbClr>
                </a:outerShdw>
              </a:effectLst>
              <a:latin typeface="Calibri" panose="020F0502020204030204" pitchFamily="34" charset="0"/>
            </a:endParaRPr>
          </a:p>
        </p:txBody>
      </p:sp>
      <p:sp>
        <p:nvSpPr>
          <p:cNvPr id="2" name="Rectangle 1"/>
          <p:cNvSpPr/>
          <p:nvPr/>
        </p:nvSpPr>
        <p:spPr>
          <a:xfrm>
            <a:off x="0" y="1581150"/>
            <a:ext cx="3886200" cy="1200329"/>
          </a:xfrm>
          <a:prstGeom prst="rect">
            <a:avLst/>
          </a:prstGeom>
        </p:spPr>
        <p:txBody>
          <a:bodyPr wrap="square">
            <a:spAutoFit/>
          </a:bodyPr>
          <a:lstStyle/>
          <a:p>
            <a:pPr algn="ctr" eaLnBrk="1" hangingPunct="1">
              <a:lnSpc>
                <a:spcPct val="90000"/>
              </a:lnSpc>
            </a:pPr>
            <a:r>
              <a:rPr lang="en-US" altLang="en-US" sz="4000" baseline="0" dirty="0" smtClean="0">
                <a:solidFill>
                  <a:schemeClr val="bg1"/>
                </a:solidFill>
                <a:latin typeface="Calibri" panose="020F0502020204030204" pitchFamily="34" charset="0"/>
              </a:rPr>
              <a:t>BECOME </a:t>
            </a:r>
          </a:p>
          <a:p>
            <a:pPr algn="ctr" eaLnBrk="1" hangingPunct="1">
              <a:lnSpc>
                <a:spcPct val="90000"/>
              </a:lnSpc>
            </a:pPr>
            <a:r>
              <a:rPr lang="en-US" altLang="en-US" sz="4000" baseline="0" dirty="0" smtClean="0">
                <a:solidFill>
                  <a:schemeClr val="bg1"/>
                </a:solidFill>
                <a:latin typeface="Calibri" panose="020F0502020204030204" pitchFamily="34" charset="0"/>
              </a:rPr>
              <a:t>A DIRECTOR </a:t>
            </a:r>
            <a:endParaRPr lang="en-US" altLang="en-US" sz="4000" baseline="0" dirty="0">
              <a:solidFill>
                <a:schemeClr val="bg1"/>
              </a:solidFill>
              <a:latin typeface="Calibri" panose="020F0502020204030204"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0898" name="Picture 2" descr="C:\Users\yvonnel\Downloads\iStock-52013270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767"/>
          <a:stretch/>
        </p:blipFill>
        <p:spPr bwMode="auto">
          <a:xfrm>
            <a:off x="4572000" y="19050"/>
            <a:ext cx="4572000" cy="514350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le 5"/>
          <p:cNvSpPr txBox="1">
            <a:spLocks noChangeArrowheads="1"/>
          </p:cNvSpPr>
          <p:nvPr/>
        </p:nvSpPr>
        <p:spPr>
          <a:xfrm>
            <a:off x="76200" y="205979"/>
            <a:ext cx="5181600" cy="857250"/>
          </a:xfrm>
          <a:prstGeom prst="rect">
            <a:avLst/>
          </a:prstGeo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3600" kern="0" baseline="0" dirty="0" smtClean="0">
                <a:solidFill>
                  <a:schemeClr val="tx1"/>
                </a:solidFill>
                <a:latin typeface="Calibri" panose="020F0502020204030204" pitchFamily="34" charset="0"/>
              </a:rPr>
              <a:t>Be a Solutions Provider</a:t>
            </a:r>
          </a:p>
        </p:txBody>
      </p:sp>
      <p:sp>
        <p:nvSpPr>
          <p:cNvPr id="4" name="Rectangle 6">
            <a:extLst>
              <a:ext uri="{FF2B5EF4-FFF2-40B4-BE49-F238E27FC236}">
                <a16:creationId xmlns:a16="http://schemas.microsoft.com/office/drawing/2014/main" id="{83F1473C-8C2F-9B49-8933-1A7BEE91E9DC}"/>
              </a:ext>
            </a:extLst>
          </p:cNvPr>
          <p:cNvSpPr txBox="1">
            <a:spLocks noChangeArrowheads="1"/>
          </p:cNvSpPr>
          <p:nvPr/>
        </p:nvSpPr>
        <p:spPr>
          <a:xfrm>
            <a:off x="304800" y="971551"/>
            <a:ext cx="3886345" cy="339447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Clr>
                <a:schemeClr val="tx1"/>
              </a:buClr>
            </a:pPr>
            <a:r>
              <a:rPr lang="en-US" altLang="en-US" sz="2000" kern="0" baseline="0" dirty="0" smtClean="0">
                <a:latin typeface="Calibri" panose="020F0502020204030204" pitchFamily="34" charset="0"/>
              </a:rPr>
              <a:t>Ask probing</a:t>
            </a:r>
            <a:r>
              <a:rPr lang="en-US" altLang="en-US" sz="2000" i="1" kern="0" baseline="0" dirty="0" smtClean="0">
                <a:latin typeface="Calibri" panose="020F0502020204030204" pitchFamily="34" charset="0"/>
              </a:rPr>
              <a:t> </a:t>
            </a:r>
            <a:r>
              <a:rPr lang="en-US" altLang="en-US" sz="2000" kern="0" baseline="0" dirty="0">
                <a:latin typeface="Calibri" panose="020F0502020204030204" pitchFamily="34" charset="0"/>
              </a:rPr>
              <a:t>q</a:t>
            </a:r>
            <a:r>
              <a:rPr lang="en-US" altLang="en-US" sz="2000" kern="0" baseline="0" dirty="0" smtClean="0">
                <a:latin typeface="Calibri" panose="020F0502020204030204" pitchFamily="34" charset="0"/>
              </a:rPr>
              <a:t>uestions</a:t>
            </a:r>
          </a:p>
          <a:p>
            <a:pPr eaLnBrk="1" hangingPunct="1">
              <a:buClr>
                <a:schemeClr val="tx1"/>
              </a:buClr>
            </a:pPr>
            <a:r>
              <a:rPr lang="en-US" altLang="en-US" sz="2000" kern="0" baseline="0" dirty="0" smtClean="0">
                <a:latin typeface="Calibri" panose="020F0502020204030204" pitchFamily="34" charset="0"/>
              </a:rPr>
              <a:t>Listen more than talk</a:t>
            </a:r>
          </a:p>
          <a:p>
            <a:pPr eaLnBrk="1" hangingPunct="1">
              <a:buClr>
                <a:schemeClr val="tx1"/>
              </a:buClr>
            </a:pPr>
            <a:r>
              <a:rPr lang="en-US" altLang="en-US" sz="2000" kern="0" baseline="0" dirty="0" smtClean="0">
                <a:latin typeface="Calibri" panose="020F0502020204030204" pitchFamily="34" charset="0"/>
              </a:rPr>
              <a:t>Look to understand the need</a:t>
            </a:r>
          </a:p>
          <a:p>
            <a:pPr lvl="1" eaLnBrk="1" hangingPunct="1">
              <a:buClr>
                <a:schemeClr val="tx1"/>
              </a:buClr>
            </a:pPr>
            <a:r>
              <a:rPr lang="en-US" altLang="en-US" sz="1800" kern="0" baseline="0" dirty="0" smtClean="0">
                <a:latin typeface="Calibri" panose="020F0502020204030204" pitchFamily="34" charset="0"/>
              </a:rPr>
              <a:t>Develop your own philosophy</a:t>
            </a:r>
          </a:p>
          <a:p>
            <a:pPr eaLnBrk="1" hangingPunct="1">
              <a:buClr>
                <a:schemeClr val="tx1"/>
              </a:buClr>
            </a:pPr>
            <a:r>
              <a:rPr lang="en-US" altLang="en-US" sz="2000" kern="0" baseline="0" dirty="0" smtClean="0">
                <a:latin typeface="Calibri" panose="020F0502020204030204" pitchFamily="34" charset="0"/>
              </a:rPr>
              <a:t>Speak to enough people</a:t>
            </a:r>
          </a:p>
          <a:p>
            <a:pPr eaLnBrk="1" hangingPunct="1">
              <a:buClr>
                <a:schemeClr val="tx1"/>
              </a:buClr>
            </a:pPr>
            <a:r>
              <a:rPr lang="en-US" altLang="en-US" sz="2000" kern="0" baseline="0" dirty="0" smtClean="0">
                <a:latin typeface="Calibri" panose="020F0502020204030204" pitchFamily="34" charset="0"/>
              </a:rPr>
              <a:t>Examine the results and adjust, if necessary to make measurable progress</a:t>
            </a:r>
          </a:p>
          <a:p>
            <a:pPr eaLnBrk="1" hangingPunct="1">
              <a:buClr>
                <a:schemeClr val="tx1"/>
              </a:buClr>
            </a:pPr>
            <a:r>
              <a:rPr lang="en-US" altLang="en-US" sz="2000" kern="0" baseline="0" dirty="0" smtClean="0">
                <a:latin typeface="Calibri" panose="020F0502020204030204" pitchFamily="34" charset="0"/>
              </a:rPr>
              <a:t>Be a giver and not a taker</a:t>
            </a:r>
          </a:p>
          <a:p>
            <a:pPr lvl="1" eaLnBrk="1" hangingPunct="1">
              <a:buClr>
                <a:schemeClr val="tx1"/>
              </a:buClr>
            </a:pPr>
            <a:endParaRPr lang="en-US" altLang="en-US" sz="1800" kern="0" baseline="0" dirty="0" smtClean="0">
              <a:latin typeface="Calibri" panose="020F0502020204030204" pitchFamily="34" charset="0"/>
            </a:endParaRPr>
          </a:p>
          <a:p>
            <a:pPr lvl="1" eaLnBrk="1" hangingPunct="1">
              <a:buClr>
                <a:schemeClr val="tx1"/>
              </a:buClr>
              <a:buFontTx/>
              <a:buNone/>
            </a:pPr>
            <a:endParaRPr lang="en-US" altLang="en-US" sz="1800" kern="0" baseline="0" dirty="0" smtClean="0">
              <a:latin typeface="Calibri" panose="020F0502020204030204" pitchFamily="34" charset="0"/>
            </a:endParaRPr>
          </a:p>
        </p:txBody>
      </p:sp>
    </p:spTree>
    <p:extLst>
      <p:ext uri="{BB962C8B-B14F-4D97-AF65-F5344CB8AC3E}">
        <p14:creationId xmlns:p14="http://schemas.microsoft.com/office/powerpoint/2010/main" val="18813780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0" y="0"/>
            <a:ext cx="35814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p:cNvSpPr>
            <a:spLocks noGrp="1"/>
          </p:cNvSpPr>
          <p:nvPr>
            <p:ph type="body" sz="half" idx="2"/>
          </p:nvPr>
        </p:nvSpPr>
        <p:spPr>
          <a:xfrm>
            <a:off x="304800" y="806053"/>
            <a:ext cx="3008313" cy="3518297"/>
          </a:xfrm>
        </p:spPr>
        <p:txBody>
          <a:bodyPr anchor="ctr"/>
          <a:lstStyle/>
          <a:p>
            <a:pPr algn="ct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THE </a:t>
            </a:r>
          </a:p>
          <a:p>
            <a:pPr algn="ctr"/>
            <a:r>
              <a:rPr lang="en-US"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BASIC 5</a:t>
            </a:r>
            <a:endParaRPr lang="en-US" sz="4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5" name="Rectangle 3">
            <a:extLst>
              <a:ext uri="{FF2B5EF4-FFF2-40B4-BE49-F238E27FC236}">
                <a16:creationId xmlns:a16="http://schemas.microsoft.com/office/drawing/2014/main" id="{D12EBB1B-B119-3B40-A03B-B136FFA0CABF}"/>
              </a:ext>
            </a:extLst>
          </p:cNvPr>
          <p:cNvSpPr>
            <a:spLocks noGrp="1" noChangeArrowheads="1"/>
          </p:cNvSpPr>
          <p:nvPr>
            <p:ph idx="1"/>
          </p:nvPr>
        </p:nvSpPr>
        <p:spPr>
          <a:xfrm>
            <a:off x="3803650" y="315515"/>
            <a:ext cx="5111750" cy="4389835"/>
          </a:xfrm>
        </p:spPr>
        <p:txBody>
          <a:bodyPr/>
          <a:lstStyle/>
          <a:p>
            <a:pPr eaLnBrk="1" hangingPunct="1">
              <a:buClr>
                <a:schemeClr val="tx1"/>
              </a:buClr>
              <a:defRPr/>
            </a:pPr>
            <a:r>
              <a:rPr lang="en-US" dirty="0">
                <a:latin typeface="Calibri" panose="020F0502020204030204" pitchFamily="34" charset="0"/>
              </a:rPr>
              <a:t>Attitude and Knowledge</a:t>
            </a:r>
          </a:p>
          <a:p>
            <a:pPr eaLnBrk="1" hangingPunct="1">
              <a:buClr>
                <a:schemeClr val="tx1"/>
              </a:buClr>
              <a:defRPr/>
            </a:pPr>
            <a:r>
              <a:rPr lang="en-US" dirty="0">
                <a:latin typeface="Calibri" panose="020F0502020204030204" pitchFamily="34" charset="0"/>
              </a:rPr>
              <a:t>Goals</a:t>
            </a:r>
          </a:p>
          <a:p>
            <a:pPr eaLnBrk="1" hangingPunct="1">
              <a:buClr>
                <a:schemeClr val="tx1"/>
              </a:buClr>
              <a:defRPr/>
            </a:pPr>
            <a:r>
              <a:rPr lang="en-US" dirty="0">
                <a:latin typeface="Calibri" panose="020F0502020204030204" pitchFamily="34" charset="0"/>
              </a:rPr>
              <a:t>Retailing</a:t>
            </a:r>
          </a:p>
          <a:p>
            <a:pPr eaLnBrk="1" hangingPunct="1">
              <a:buClr>
                <a:schemeClr val="tx1"/>
              </a:buClr>
              <a:defRPr/>
            </a:pPr>
            <a:r>
              <a:rPr lang="en-US" dirty="0">
                <a:latin typeface="Calibri" panose="020F0502020204030204" pitchFamily="34" charset="0"/>
              </a:rPr>
              <a:t>Prospecting, Recruiting, Sponsoring</a:t>
            </a:r>
          </a:p>
          <a:p>
            <a:pPr eaLnBrk="1" hangingPunct="1">
              <a:buClr>
                <a:schemeClr val="tx1"/>
              </a:buClr>
              <a:defRPr/>
            </a:pPr>
            <a:r>
              <a:rPr lang="en-US" dirty="0">
                <a:latin typeface="Calibri" panose="020F0502020204030204" pitchFamily="34" charset="0"/>
              </a:rPr>
              <a:t>Follow Up and The ABC Pattern of Duplication</a:t>
            </a:r>
          </a:p>
        </p:txBody>
      </p:sp>
    </p:spTree>
    <p:extLst>
      <p:ext uri="{BB962C8B-B14F-4D97-AF65-F5344CB8AC3E}">
        <p14:creationId xmlns:p14="http://schemas.microsoft.com/office/powerpoint/2010/main" val="37402818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22" name="Picture 2" descr="C:\Users\yvonnel\Downloads\iStock-84227340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4400" y="0"/>
            <a:ext cx="4419600" cy="514350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76200" y="205979"/>
            <a:ext cx="4648200" cy="857250"/>
          </a:xfrm>
          <a:prstGeom prst="rect">
            <a:avLst/>
          </a:prstGeo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3200" b="1" kern="0" baseline="0" dirty="0" smtClean="0">
                <a:solidFill>
                  <a:schemeClr val="tx1"/>
                </a:solidFill>
                <a:latin typeface="Calibri" panose="020F0502020204030204" pitchFamily="34" charset="0"/>
              </a:rPr>
              <a:t>Never Been a Better Time</a:t>
            </a:r>
          </a:p>
        </p:txBody>
      </p:sp>
      <p:sp>
        <p:nvSpPr>
          <p:cNvPr id="6" name="Rectangle 3">
            <a:extLst>
              <a:ext uri="{FF2B5EF4-FFF2-40B4-BE49-F238E27FC236}">
                <a16:creationId xmlns:a16="http://schemas.microsoft.com/office/drawing/2014/main" id="{4B960FD8-E680-DB47-812E-62429D126806}"/>
              </a:ext>
            </a:extLst>
          </p:cNvPr>
          <p:cNvSpPr txBox="1">
            <a:spLocks noChangeArrowheads="1"/>
          </p:cNvSpPr>
          <p:nvPr/>
        </p:nvSpPr>
        <p:spPr>
          <a:xfrm>
            <a:off x="457200" y="971551"/>
            <a:ext cx="3581400" cy="339447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Clr>
                <a:schemeClr val="tx1"/>
              </a:buClr>
              <a:defRPr/>
            </a:pPr>
            <a:r>
              <a:rPr lang="en-US" sz="2000" kern="0" baseline="0" dirty="0" smtClean="0">
                <a:latin typeface="Calibri" panose="020F0502020204030204" pitchFamily="34" charset="0"/>
              </a:rPr>
              <a:t>People are living longer and outliving their savings</a:t>
            </a:r>
          </a:p>
          <a:p>
            <a:pPr eaLnBrk="1" hangingPunct="1">
              <a:buClr>
                <a:schemeClr val="tx1"/>
              </a:buClr>
              <a:defRPr/>
            </a:pPr>
            <a:r>
              <a:rPr lang="en-US" sz="2000" kern="0" baseline="0" dirty="0" smtClean="0">
                <a:latin typeface="Calibri" panose="020F0502020204030204" pitchFamily="34" charset="0"/>
              </a:rPr>
              <a:t>People not saving enough</a:t>
            </a:r>
          </a:p>
          <a:p>
            <a:pPr eaLnBrk="1" hangingPunct="1">
              <a:buClr>
                <a:schemeClr val="tx1"/>
              </a:buClr>
              <a:defRPr/>
            </a:pPr>
            <a:r>
              <a:rPr lang="en-US" sz="2000" kern="0" baseline="0" dirty="0" smtClean="0">
                <a:latin typeface="Calibri" panose="020F0502020204030204" pitchFamily="34" charset="0"/>
              </a:rPr>
              <a:t>People need emergency cash</a:t>
            </a:r>
          </a:p>
          <a:p>
            <a:pPr eaLnBrk="1" hangingPunct="1">
              <a:buClr>
                <a:schemeClr val="tx1"/>
              </a:buClr>
              <a:defRPr/>
            </a:pPr>
            <a:r>
              <a:rPr lang="en-US" sz="2000" kern="0" baseline="0" dirty="0" smtClean="0">
                <a:latin typeface="Calibri" panose="020F0502020204030204" pitchFamily="34" charset="0"/>
              </a:rPr>
              <a:t>Higher Costs</a:t>
            </a:r>
          </a:p>
          <a:p>
            <a:pPr lvl="1" eaLnBrk="1" hangingPunct="1">
              <a:buClr>
                <a:schemeClr val="tx1"/>
              </a:buClr>
              <a:defRPr/>
            </a:pPr>
            <a:r>
              <a:rPr lang="en-US" sz="1800" kern="0" baseline="0" dirty="0" smtClean="0">
                <a:latin typeface="Calibri" panose="020F0502020204030204" pitchFamily="34" charset="0"/>
              </a:rPr>
              <a:t>Health Care</a:t>
            </a:r>
          </a:p>
          <a:p>
            <a:pPr lvl="1" eaLnBrk="1" hangingPunct="1">
              <a:buClr>
                <a:schemeClr val="tx1"/>
              </a:buClr>
              <a:defRPr/>
            </a:pPr>
            <a:r>
              <a:rPr lang="en-US" sz="1800" kern="0" baseline="0" dirty="0" smtClean="0">
                <a:latin typeface="Calibri" panose="020F0502020204030204" pitchFamily="34" charset="0"/>
              </a:rPr>
              <a:t>Education</a:t>
            </a:r>
          </a:p>
          <a:p>
            <a:pPr lvl="1" eaLnBrk="1" hangingPunct="1">
              <a:buClr>
                <a:schemeClr val="tx1"/>
              </a:buClr>
              <a:defRPr/>
            </a:pPr>
            <a:r>
              <a:rPr lang="en-US" sz="1800" kern="0" baseline="0" dirty="0" smtClean="0">
                <a:latin typeface="Calibri" panose="020F0502020204030204" pitchFamily="34" charset="0"/>
              </a:rPr>
              <a:t>Increased Food and Energy Costs</a:t>
            </a:r>
            <a:endParaRPr lang="en-US" sz="1800" kern="0" baseline="0" dirty="0">
              <a:latin typeface="Calibri" panose="020F0502020204030204" pitchFamily="34" charset="0"/>
            </a:endParaRPr>
          </a:p>
        </p:txBody>
      </p:sp>
    </p:spTree>
    <p:extLst>
      <p:ext uri="{BB962C8B-B14F-4D97-AF65-F5344CB8AC3E}">
        <p14:creationId xmlns:p14="http://schemas.microsoft.com/office/powerpoint/2010/main" val="21000120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6" name="Picture 2" descr="C:\Users\yvonnel\Downloads\iStock-6223247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050"/>
            <a:ext cx="9144000" cy="51625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457200" y="419100"/>
            <a:ext cx="8229600" cy="857250"/>
          </a:xfrm>
          <a:prstGeom prst="rect">
            <a:avLst/>
          </a:prstGeo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4000" kern="0" baseline="0" dirty="0" smtClean="0">
                <a:ln w="18415" cmpd="sng">
                  <a:solidFill>
                    <a:srgbClr val="FFFFFF"/>
                  </a:solidFill>
                  <a:prstDash val="solid"/>
                </a:ln>
                <a:solidFill>
                  <a:srgbClr val="FFFFFF"/>
                </a:solidFill>
                <a:effectLst>
                  <a:glow rad="63500">
                    <a:schemeClr val="accent4">
                      <a:satMod val="175000"/>
                      <a:alpha val="40000"/>
                    </a:schemeClr>
                  </a:glow>
                  <a:outerShdw blurRad="63500" dir="3600000" algn="tl" rotWithShape="0">
                    <a:srgbClr val="000000">
                      <a:alpha val="70000"/>
                    </a:srgbClr>
                  </a:outerShdw>
                </a:effectLst>
                <a:latin typeface="Calibri" panose="020F0502020204030204" pitchFamily="34" charset="0"/>
              </a:rPr>
              <a:t>Times Are Changing</a:t>
            </a:r>
          </a:p>
        </p:txBody>
      </p:sp>
      <p:sp>
        <p:nvSpPr>
          <p:cNvPr id="6" name="Rectangle 3">
            <a:extLst>
              <a:ext uri="{FF2B5EF4-FFF2-40B4-BE49-F238E27FC236}">
                <a16:creationId xmlns:a16="http://schemas.microsoft.com/office/drawing/2014/main" id="{E368E5F9-62D6-7740-8E87-DCD495B10A33}"/>
              </a:ext>
            </a:extLst>
          </p:cNvPr>
          <p:cNvSpPr txBox="1">
            <a:spLocks noChangeArrowheads="1"/>
          </p:cNvSpPr>
          <p:nvPr/>
        </p:nvSpPr>
        <p:spPr>
          <a:xfrm>
            <a:off x="0" y="3179315"/>
            <a:ext cx="3657600" cy="160223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lnSpc>
                <a:spcPct val="115000"/>
              </a:lnSpc>
              <a:spcBef>
                <a:spcPct val="30000"/>
              </a:spcBef>
              <a:buClr>
                <a:schemeClr val="bg1"/>
              </a:buClr>
              <a:buNone/>
            </a:pPr>
            <a:r>
              <a:rPr lang="en-US" altLang="en-US" sz="2400" b="1" kern="0" baseline="0" dirty="0" smtClean="0">
                <a:solidFill>
                  <a:schemeClr val="bg1"/>
                </a:solidFill>
                <a:latin typeface="Calibri" panose="020F0502020204030204" pitchFamily="34" charset="0"/>
              </a:rPr>
              <a:t>People will be more receptive because they have been looking...</a:t>
            </a:r>
          </a:p>
          <a:p>
            <a:pPr marL="457200" lvl="1" indent="0" algn="ctr" eaLnBrk="1" hangingPunct="1">
              <a:lnSpc>
                <a:spcPct val="115000"/>
              </a:lnSpc>
              <a:spcBef>
                <a:spcPct val="30000"/>
              </a:spcBef>
              <a:buClr>
                <a:schemeClr val="bg1"/>
              </a:buClr>
              <a:buNone/>
            </a:pPr>
            <a:endParaRPr lang="en-US" altLang="en-US" sz="2400" b="1" kern="0" baseline="0" dirty="0" smtClean="0">
              <a:solidFill>
                <a:schemeClr val="bg1"/>
              </a:solidFill>
              <a:latin typeface="Calibri" panose="020F0502020204030204" pitchFamily="34" charset="0"/>
            </a:endParaRPr>
          </a:p>
        </p:txBody>
      </p:sp>
      <p:sp>
        <p:nvSpPr>
          <p:cNvPr id="4" name="Rectangle 3"/>
          <p:cNvSpPr/>
          <p:nvPr/>
        </p:nvSpPr>
        <p:spPr>
          <a:xfrm>
            <a:off x="4495800" y="2921091"/>
            <a:ext cx="4572000" cy="1791260"/>
          </a:xfrm>
          <a:prstGeom prst="rect">
            <a:avLst/>
          </a:prstGeom>
        </p:spPr>
        <p:txBody>
          <a:bodyPr>
            <a:spAutoFit/>
          </a:bodyPr>
          <a:lstStyle/>
          <a:p>
            <a:pPr marL="800100" lvl="1" indent="-342900" eaLnBrk="1" hangingPunct="1">
              <a:lnSpc>
                <a:spcPct val="115000"/>
              </a:lnSpc>
              <a:spcBef>
                <a:spcPct val="30000"/>
              </a:spcBef>
              <a:buClr>
                <a:schemeClr val="bg1"/>
              </a:buClr>
              <a:buFont typeface="Arial" panose="020B0604020202020204" pitchFamily="34" charset="0"/>
              <a:buChar char="•"/>
            </a:pPr>
            <a:r>
              <a:rPr lang="en-US" altLang="en-US" sz="2400" kern="0" baseline="0" dirty="0" smtClean="0">
                <a:solidFill>
                  <a:schemeClr val="bg1"/>
                </a:solidFill>
                <a:latin typeface="Calibri" panose="020F0502020204030204" pitchFamily="34" charset="0"/>
              </a:rPr>
              <a:t>45 year plan is not working </a:t>
            </a:r>
          </a:p>
          <a:p>
            <a:pPr marL="800100" lvl="1" indent="-342900" eaLnBrk="1" hangingPunct="1">
              <a:spcBef>
                <a:spcPts val="0"/>
              </a:spcBef>
              <a:buClr>
                <a:schemeClr val="bg1"/>
              </a:buClr>
              <a:buFont typeface="Arial" panose="020B0604020202020204" pitchFamily="34" charset="0"/>
              <a:buChar char="•"/>
            </a:pPr>
            <a:r>
              <a:rPr lang="en-US" altLang="en-US" sz="2400" kern="0" baseline="0" dirty="0" smtClean="0">
                <a:solidFill>
                  <a:schemeClr val="bg1"/>
                </a:solidFill>
                <a:latin typeface="Calibri" panose="020F0502020204030204" pitchFamily="34" charset="0"/>
              </a:rPr>
              <a:t>Awareness to multiple streams of income</a:t>
            </a:r>
          </a:p>
          <a:p>
            <a:pPr marL="800100" lvl="1" indent="-342900" eaLnBrk="1" hangingPunct="1">
              <a:spcBef>
                <a:spcPct val="30000"/>
              </a:spcBef>
              <a:buClr>
                <a:schemeClr val="bg1"/>
              </a:buClr>
              <a:buFont typeface="Arial" panose="020B0604020202020204" pitchFamily="34" charset="0"/>
              <a:buChar char="•"/>
            </a:pPr>
            <a:r>
              <a:rPr lang="en-US" altLang="en-US" sz="2400" kern="0" baseline="0" dirty="0" smtClean="0">
                <a:solidFill>
                  <a:schemeClr val="bg1"/>
                </a:solidFill>
                <a:latin typeface="Calibri" panose="020F0502020204030204" pitchFamily="34" charset="0"/>
              </a:rPr>
              <a:t>Todays dollars buy less</a:t>
            </a:r>
          </a:p>
        </p:txBody>
      </p:sp>
    </p:spTree>
    <p:extLst>
      <p:ext uri="{BB962C8B-B14F-4D97-AF65-F5344CB8AC3E}">
        <p14:creationId xmlns:p14="http://schemas.microsoft.com/office/powerpoint/2010/main" val="15018402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 name="Line 28"/>
          <p:cNvSpPr>
            <a:spLocks noChangeShapeType="1"/>
          </p:cNvSpPr>
          <p:nvPr/>
        </p:nvSpPr>
        <p:spPr bwMode="auto">
          <a:xfrm flipH="1" flipV="1">
            <a:off x="5105405" y="3181351"/>
            <a:ext cx="990599" cy="654650"/>
          </a:xfrm>
          <a:prstGeom prst="line">
            <a:avLst/>
          </a:prstGeom>
          <a:noFill/>
          <a:ln w="28575">
            <a:solidFill>
              <a:srgbClr val="009999"/>
            </a:solidFill>
            <a:round/>
            <a:headEnd/>
            <a:tailEnd/>
          </a:ln>
          <a:extLst>
            <a:ext uri="{909E8E84-426E-40DD-AFC4-6F175D3DCCD1}">
              <a14:hiddenFill xmlns:a14="http://schemas.microsoft.com/office/drawing/2010/main">
                <a:noFill/>
              </a14:hiddenFill>
            </a:ext>
          </a:extLst>
        </p:spPr>
        <p:txBody>
          <a:bodyPr lIns="91434" tIns="45717" rIns="91434" bIns="45717"/>
          <a:lstStyle/>
          <a:p>
            <a:pPr marL="0" marR="0" lvl="0" indent="0" algn="l" defTabSz="914333"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Calibri" panose="020F0502020204030204" pitchFamily="34" charset="0"/>
              <a:ea typeface="MS PGothic"/>
              <a:cs typeface="+mn-cs"/>
            </a:endParaRPr>
          </a:p>
        </p:txBody>
      </p:sp>
      <p:sp>
        <p:nvSpPr>
          <p:cNvPr id="65" name="Line 5"/>
          <p:cNvSpPr>
            <a:spLocks noChangeShapeType="1"/>
          </p:cNvSpPr>
          <p:nvPr/>
        </p:nvSpPr>
        <p:spPr bwMode="auto">
          <a:xfrm flipH="1">
            <a:off x="5018722" y="3659978"/>
            <a:ext cx="1229679" cy="861629"/>
          </a:xfrm>
          <a:prstGeom prst="line">
            <a:avLst/>
          </a:prstGeom>
          <a:noFill/>
          <a:ln w="28575">
            <a:solidFill>
              <a:srgbClr val="009999"/>
            </a:solidFill>
            <a:round/>
            <a:headEnd/>
            <a:tailEnd/>
          </a:ln>
          <a:extLst>
            <a:ext uri="{909E8E84-426E-40DD-AFC4-6F175D3DCCD1}">
              <a14:hiddenFill xmlns:a14="http://schemas.microsoft.com/office/drawing/2010/main">
                <a:noFill/>
              </a14:hiddenFill>
            </a:ext>
          </a:extLst>
        </p:spPr>
        <p:txBody>
          <a:bodyPr lIns="91434" tIns="45717" rIns="91434" bIns="45717"/>
          <a:lstStyle/>
          <a:p>
            <a:pPr marL="0" marR="0" lvl="0" indent="0" algn="l" defTabSz="914333"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Calibri" panose="020F0502020204030204" pitchFamily="34" charset="0"/>
              <a:ea typeface="MS PGothic"/>
              <a:cs typeface="+mn-cs"/>
            </a:endParaRPr>
          </a:p>
        </p:txBody>
      </p:sp>
      <p:sp>
        <p:nvSpPr>
          <p:cNvPr id="51" name="Line 5"/>
          <p:cNvSpPr>
            <a:spLocks noChangeShapeType="1"/>
          </p:cNvSpPr>
          <p:nvPr/>
        </p:nvSpPr>
        <p:spPr bwMode="auto">
          <a:xfrm flipH="1">
            <a:off x="6019806" y="3105150"/>
            <a:ext cx="863073" cy="762000"/>
          </a:xfrm>
          <a:prstGeom prst="line">
            <a:avLst/>
          </a:prstGeom>
          <a:noFill/>
          <a:ln w="28575">
            <a:solidFill>
              <a:srgbClr val="009999"/>
            </a:solidFill>
            <a:round/>
            <a:headEnd/>
            <a:tailEnd/>
          </a:ln>
          <a:extLst>
            <a:ext uri="{909E8E84-426E-40DD-AFC4-6F175D3DCCD1}">
              <a14:hiddenFill xmlns:a14="http://schemas.microsoft.com/office/drawing/2010/main">
                <a:noFill/>
              </a14:hiddenFill>
            </a:ext>
          </a:extLst>
        </p:spPr>
        <p:txBody>
          <a:bodyPr lIns="91434" tIns="45717" rIns="91434" bIns="45717"/>
          <a:lstStyle/>
          <a:p>
            <a:pPr marL="0" marR="0" lvl="0" indent="0" algn="l" defTabSz="914333"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Calibri" panose="020F0502020204030204" pitchFamily="34" charset="0"/>
              <a:ea typeface="MS PGothic"/>
              <a:cs typeface="+mn-cs"/>
            </a:endParaRPr>
          </a:p>
        </p:txBody>
      </p:sp>
      <p:grpSp>
        <p:nvGrpSpPr>
          <p:cNvPr id="14" name="Group 13"/>
          <p:cNvGrpSpPr/>
          <p:nvPr/>
        </p:nvGrpSpPr>
        <p:grpSpPr>
          <a:xfrm>
            <a:off x="5715001" y="3333750"/>
            <a:ext cx="1260158" cy="914400"/>
            <a:chOff x="3476626" y="1276350"/>
            <a:chExt cx="1800226" cy="1524000"/>
          </a:xfrm>
        </p:grpSpPr>
        <p:sp>
          <p:nvSpPr>
            <p:cNvPr id="15" name="Oval 14"/>
            <p:cNvSpPr/>
            <p:nvPr/>
          </p:nvSpPr>
          <p:spPr bwMode="auto">
            <a:xfrm>
              <a:off x="3657600" y="1276350"/>
              <a:ext cx="1436915" cy="1524000"/>
            </a:xfrm>
            <a:prstGeom prst="ellipse">
              <a:avLst/>
            </a:prstGeom>
            <a:solidFill>
              <a:srgbClr val="009999"/>
            </a:solidFill>
            <a:ln w="19050" cap="flat" cmpd="sng" algn="ctr">
              <a:solidFill>
                <a:schemeClr val="tx1"/>
              </a:solidFill>
              <a:prstDash val="sysDot"/>
              <a:round/>
              <a:headEnd type="none" w="med" len="med"/>
              <a:tailEnd type="none" w="med" len="med"/>
            </a:ln>
            <a:effectLst>
              <a:glow rad="101600">
                <a:srgbClr val="009999">
                  <a:alpha val="60000"/>
                </a:srgbClr>
              </a:glow>
            </a:effectLst>
          </p:spPr>
          <p:txBody>
            <a:bodyPr vert="horz" wrap="square" lIns="91440" tIns="45720" rIns="91440" bIns="45720" numCol="1" rtlCol="0" anchor="t" anchorCtr="0" compatLnSpc="1">
              <a:prstTxWarp prst="textNoShape">
                <a:avLst/>
              </a:prstTxWarp>
            </a:bodyPr>
            <a:lstStyle/>
            <a:p>
              <a:pPr marL="0" marR="0" lvl="0" indent="0" algn="l" defTabSz="914355"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Trebuchet MS"/>
                <a:ea typeface="MS PGothic"/>
                <a:cs typeface="+mn-cs"/>
              </a:endParaRPr>
            </a:p>
          </p:txBody>
        </p:sp>
        <p:sp>
          <p:nvSpPr>
            <p:cNvPr id="16" name="Text Box 11"/>
            <p:cNvSpPr txBox="1">
              <a:spLocks noChangeArrowheads="1"/>
            </p:cNvSpPr>
            <p:nvPr/>
          </p:nvSpPr>
          <p:spPr bwMode="auto">
            <a:xfrm>
              <a:off x="3476626" y="1828123"/>
              <a:ext cx="1800226" cy="40523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438" tIns="45719" rIns="91438" bIns="45719" anchor="ctr">
              <a:spAutoFit/>
            </a:bodyPr>
            <a:lstStyle>
              <a:lvl1pPr eaLnBrk="0" hangingPunct="0">
                <a:defRPr>
                  <a:solidFill>
                    <a:srgbClr val="FBDD5B"/>
                  </a:solidFill>
                  <a:latin typeface="Trebuchet MS" pitchFamily="34" charset="0"/>
                </a:defRPr>
              </a:lvl1pPr>
              <a:lvl2pPr marL="742950" indent="-285750" eaLnBrk="0" hangingPunct="0">
                <a:defRPr>
                  <a:solidFill>
                    <a:srgbClr val="FBDD5B"/>
                  </a:solidFill>
                  <a:latin typeface="Trebuchet MS" pitchFamily="34" charset="0"/>
                </a:defRPr>
              </a:lvl2pPr>
              <a:lvl3pPr marL="1143000" indent="-228600" eaLnBrk="0" hangingPunct="0">
                <a:defRPr>
                  <a:solidFill>
                    <a:srgbClr val="FBDD5B"/>
                  </a:solidFill>
                  <a:latin typeface="Trebuchet MS" pitchFamily="34" charset="0"/>
                </a:defRPr>
              </a:lvl3pPr>
              <a:lvl4pPr marL="1600200" indent="-228600" eaLnBrk="0" hangingPunct="0">
                <a:defRPr>
                  <a:solidFill>
                    <a:srgbClr val="FBDD5B"/>
                  </a:solidFill>
                  <a:latin typeface="Trebuchet MS" pitchFamily="34" charset="0"/>
                </a:defRPr>
              </a:lvl4pPr>
              <a:lvl5pPr marL="2057400" indent="-228600" eaLnBrk="0" hangingPunct="0">
                <a:defRPr>
                  <a:solidFill>
                    <a:srgbClr val="FBDD5B"/>
                  </a:solidFill>
                  <a:latin typeface="Trebuchet MS" pitchFamily="34" charset="0"/>
                </a:defRPr>
              </a:lvl5pPr>
              <a:lvl6pPr marL="2514600" indent="-228600" eaLnBrk="0" fontAlgn="base" hangingPunct="0">
                <a:spcBef>
                  <a:spcPct val="20000"/>
                </a:spcBef>
                <a:spcAft>
                  <a:spcPct val="0"/>
                </a:spcAft>
                <a:buSzPct val="100000"/>
                <a:buChar char="•"/>
                <a:defRPr>
                  <a:solidFill>
                    <a:srgbClr val="FBDD5B"/>
                  </a:solidFill>
                  <a:latin typeface="Trebuchet MS" pitchFamily="34" charset="0"/>
                </a:defRPr>
              </a:lvl6pPr>
              <a:lvl7pPr marL="2971800" indent="-228600" eaLnBrk="0" fontAlgn="base" hangingPunct="0">
                <a:spcBef>
                  <a:spcPct val="20000"/>
                </a:spcBef>
                <a:spcAft>
                  <a:spcPct val="0"/>
                </a:spcAft>
                <a:buSzPct val="100000"/>
                <a:buChar char="•"/>
                <a:defRPr>
                  <a:solidFill>
                    <a:srgbClr val="FBDD5B"/>
                  </a:solidFill>
                  <a:latin typeface="Trebuchet MS" pitchFamily="34" charset="0"/>
                </a:defRPr>
              </a:lvl7pPr>
              <a:lvl8pPr marL="3429000" indent="-228600" eaLnBrk="0" fontAlgn="base" hangingPunct="0">
                <a:spcBef>
                  <a:spcPct val="20000"/>
                </a:spcBef>
                <a:spcAft>
                  <a:spcPct val="0"/>
                </a:spcAft>
                <a:buSzPct val="100000"/>
                <a:buChar char="•"/>
                <a:defRPr>
                  <a:solidFill>
                    <a:srgbClr val="FBDD5B"/>
                  </a:solidFill>
                  <a:latin typeface="Trebuchet MS" pitchFamily="34" charset="0"/>
                </a:defRPr>
              </a:lvl8pPr>
              <a:lvl9pPr marL="3886200" indent="-228600" eaLnBrk="0" fontAlgn="base" hangingPunct="0">
                <a:spcBef>
                  <a:spcPct val="20000"/>
                </a:spcBef>
                <a:spcAft>
                  <a:spcPct val="0"/>
                </a:spcAft>
                <a:buSzPct val="100000"/>
                <a:buChar char="•"/>
                <a:defRPr>
                  <a:solidFill>
                    <a:srgbClr val="FBDD5B"/>
                  </a:solidFill>
                  <a:latin typeface="Trebuchet MS" pitchFamily="34" charset="0"/>
                </a:defRPr>
              </a:lvl9pPr>
            </a:lstStyle>
            <a:p>
              <a:pPr marL="0" marR="0" lvl="0" indent="0" algn="ctr" defTabSz="914333" rtl="0" eaLnBrk="1" fontAlgn="base" latinLnBrk="0" hangingPunct="1">
                <a:lnSpc>
                  <a:spcPct val="7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Arial" charset="0"/>
                </a:rPr>
                <a:t>Customers</a:t>
              </a:r>
              <a:endParaRPr kumimoji="0" lang="en-US" sz="14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Arial" charset="0"/>
              </a:endParaRPr>
            </a:p>
          </p:txBody>
        </p:sp>
      </p:grpSp>
      <p:grpSp>
        <p:nvGrpSpPr>
          <p:cNvPr id="69" name="Group 68"/>
          <p:cNvGrpSpPr/>
          <p:nvPr/>
        </p:nvGrpSpPr>
        <p:grpSpPr>
          <a:xfrm>
            <a:off x="1371607" y="618353"/>
            <a:ext cx="1665921" cy="276999"/>
            <a:chOff x="1371599" y="618351"/>
            <a:chExt cx="1665921" cy="276999"/>
          </a:xfrm>
        </p:grpSpPr>
        <p:sp>
          <p:nvSpPr>
            <p:cNvPr id="29" name="Rectangle 28"/>
            <p:cNvSpPr/>
            <p:nvPr/>
          </p:nvSpPr>
          <p:spPr bwMode="auto">
            <a:xfrm>
              <a:off x="1371599" y="671316"/>
              <a:ext cx="1665921" cy="224034"/>
            </a:xfrm>
            <a:prstGeom prst="rect">
              <a:avLst/>
            </a:prstGeom>
            <a:noFill/>
            <a:ln w="19050" cap="flat" cmpd="sng" algn="ctr">
              <a:solidFill>
                <a:srgbClr val="0099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355"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Trebuchet MS"/>
                <a:ea typeface="MS PGothic"/>
                <a:cs typeface="+mn-cs"/>
              </a:endParaRPr>
            </a:p>
          </p:txBody>
        </p:sp>
        <p:sp>
          <p:nvSpPr>
            <p:cNvPr id="35" name="TextBox 34"/>
            <p:cNvSpPr txBox="1"/>
            <p:nvPr/>
          </p:nvSpPr>
          <p:spPr>
            <a:xfrm>
              <a:off x="1524000" y="618351"/>
              <a:ext cx="1327608" cy="276999"/>
            </a:xfrm>
            <a:prstGeom prst="rect">
              <a:avLst/>
            </a:prstGeom>
            <a:noFill/>
          </p:spPr>
          <p:txBody>
            <a:bodyPr wrap="none" rtlCol="0">
              <a:spAutoFit/>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9999"/>
                  </a:solidFill>
                  <a:effectLst/>
                  <a:uLnTx/>
                  <a:uFillTx/>
                  <a:latin typeface="Calibri" panose="020F0502020204030204" pitchFamily="34" charset="0"/>
                  <a:ea typeface="MS PGothic"/>
                  <a:cs typeface="+mn-cs"/>
                </a:rPr>
                <a:t>Shopping Annuity</a:t>
              </a:r>
            </a:p>
          </p:txBody>
        </p:sp>
      </p:grpSp>
      <p:grpSp>
        <p:nvGrpSpPr>
          <p:cNvPr id="68" name="Group 67"/>
          <p:cNvGrpSpPr/>
          <p:nvPr/>
        </p:nvGrpSpPr>
        <p:grpSpPr>
          <a:xfrm>
            <a:off x="1319769" y="4428353"/>
            <a:ext cx="1728230" cy="276999"/>
            <a:chOff x="1319769" y="4428351"/>
            <a:chExt cx="1728229" cy="276999"/>
          </a:xfrm>
        </p:grpSpPr>
        <p:sp>
          <p:nvSpPr>
            <p:cNvPr id="30" name="Rectangle 29"/>
            <p:cNvSpPr/>
            <p:nvPr/>
          </p:nvSpPr>
          <p:spPr bwMode="auto">
            <a:xfrm>
              <a:off x="1371600" y="4476750"/>
              <a:ext cx="1665920" cy="224034"/>
            </a:xfrm>
            <a:prstGeom prst="rect">
              <a:avLst/>
            </a:prstGeom>
            <a:noFill/>
            <a:ln w="19050" cap="flat" cmpd="sng" algn="ctr">
              <a:solidFill>
                <a:srgbClr val="0099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55"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Trebuchet MS"/>
                <a:ea typeface="MS PGothic"/>
                <a:cs typeface="+mn-cs"/>
              </a:endParaRPr>
            </a:p>
          </p:txBody>
        </p:sp>
        <p:sp>
          <p:nvSpPr>
            <p:cNvPr id="40" name="TextBox 39"/>
            <p:cNvSpPr txBox="1"/>
            <p:nvPr/>
          </p:nvSpPr>
          <p:spPr>
            <a:xfrm>
              <a:off x="1319769" y="4428351"/>
              <a:ext cx="1728229" cy="276999"/>
            </a:xfrm>
            <a:prstGeom prst="rect">
              <a:avLst/>
            </a:prstGeom>
            <a:noFill/>
          </p:spPr>
          <p:txBody>
            <a:bodyPr wrap="none" rtlCol="0">
              <a:spAutoFit/>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9999"/>
                  </a:solidFill>
                  <a:effectLst/>
                  <a:uLnTx/>
                  <a:uFillTx/>
                  <a:latin typeface="Calibri" panose="020F0502020204030204" pitchFamily="34" charset="0"/>
                  <a:ea typeface="MS PGothic"/>
                  <a:cs typeface="+mn-cs"/>
                </a:rPr>
                <a:t>Build Share of Customer</a:t>
              </a:r>
            </a:p>
          </p:txBody>
        </p:sp>
      </p:grpSp>
      <p:grpSp>
        <p:nvGrpSpPr>
          <p:cNvPr id="66" name="Group 65"/>
          <p:cNvGrpSpPr/>
          <p:nvPr/>
        </p:nvGrpSpPr>
        <p:grpSpPr>
          <a:xfrm>
            <a:off x="6019804" y="618353"/>
            <a:ext cx="1665921" cy="276999"/>
            <a:chOff x="6019800" y="618351"/>
            <a:chExt cx="1665921" cy="276999"/>
          </a:xfrm>
        </p:grpSpPr>
        <p:sp>
          <p:nvSpPr>
            <p:cNvPr id="38" name="Rectangle 37"/>
            <p:cNvSpPr/>
            <p:nvPr/>
          </p:nvSpPr>
          <p:spPr bwMode="auto">
            <a:xfrm>
              <a:off x="6019800" y="671316"/>
              <a:ext cx="1665921" cy="224034"/>
            </a:xfrm>
            <a:prstGeom prst="rect">
              <a:avLst/>
            </a:prstGeom>
            <a:noFill/>
            <a:ln w="19050" cap="flat" cmpd="sng" algn="ctr">
              <a:solidFill>
                <a:srgbClr val="0099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355"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Trebuchet MS"/>
                <a:ea typeface="MS PGothic"/>
                <a:cs typeface="+mn-cs"/>
              </a:endParaRPr>
            </a:p>
          </p:txBody>
        </p:sp>
        <p:sp>
          <p:nvSpPr>
            <p:cNvPr id="41" name="TextBox 40"/>
            <p:cNvSpPr txBox="1"/>
            <p:nvPr/>
          </p:nvSpPr>
          <p:spPr>
            <a:xfrm>
              <a:off x="6172200" y="618351"/>
              <a:ext cx="1421351" cy="276999"/>
            </a:xfrm>
            <a:prstGeom prst="rect">
              <a:avLst/>
            </a:prstGeom>
            <a:noFill/>
          </p:spPr>
          <p:txBody>
            <a:bodyPr wrap="none" rtlCol="0">
              <a:spAutoFit/>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9999"/>
                  </a:solidFill>
                  <a:effectLst/>
                  <a:uLnTx/>
                  <a:uFillTx/>
                  <a:latin typeface="Calibri" panose="020F0502020204030204" pitchFamily="34" charset="0"/>
                  <a:ea typeface="MS PGothic"/>
                  <a:cs typeface="+mn-cs"/>
                </a:rPr>
                <a:t>Develop Customers</a:t>
              </a:r>
            </a:p>
          </p:txBody>
        </p:sp>
      </p:grpSp>
      <p:grpSp>
        <p:nvGrpSpPr>
          <p:cNvPr id="67" name="Group 66"/>
          <p:cNvGrpSpPr/>
          <p:nvPr/>
        </p:nvGrpSpPr>
        <p:grpSpPr>
          <a:xfrm>
            <a:off x="6019801" y="4428353"/>
            <a:ext cx="1875834" cy="276999"/>
            <a:chOff x="6019800" y="4428351"/>
            <a:chExt cx="1875834" cy="276999"/>
          </a:xfrm>
        </p:grpSpPr>
        <p:sp>
          <p:nvSpPr>
            <p:cNvPr id="39" name="Rectangle 38"/>
            <p:cNvSpPr/>
            <p:nvPr/>
          </p:nvSpPr>
          <p:spPr bwMode="auto">
            <a:xfrm>
              <a:off x="6096000" y="4476750"/>
              <a:ext cx="1722120" cy="224034"/>
            </a:xfrm>
            <a:prstGeom prst="rect">
              <a:avLst/>
            </a:prstGeom>
            <a:noFill/>
            <a:ln w="19050" cap="flat" cmpd="sng" algn="ctr">
              <a:solidFill>
                <a:srgbClr val="0099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355"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Trebuchet MS"/>
                <a:ea typeface="MS PGothic"/>
                <a:cs typeface="+mn-cs"/>
              </a:endParaRPr>
            </a:p>
          </p:txBody>
        </p:sp>
        <p:sp>
          <p:nvSpPr>
            <p:cNvPr id="42" name="TextBox 41"/>
            <p:cNvSpPr txBox="1"/>
            <p:nvPr/>
          </p:nvSpPr>
          <p:spPr>
            <a:xfrm>
              <a:off x="6019800" y="4428351"/>
              <a:ext cx="1875834" cy="276999"/>
            </a:xfrm>
            <a:prstGeom prst="rect">
              <a:avLst/>
            </a:prstGeom>
            <a:noFill/>
          </p:spPr>
          <p:txBody>
            <a:bodyPr wrap="none" rtlCol="0">
              <a:spAutoFit/>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9999"/>
                  </a:solidFill>
                  <a:effectLst/>
                  <a:uLnTx/>
                  <a:uFillTx/>
                  <a:latin typeface="Calibri" panose="020F0502020204030204" pitchFamily="34" charset="0"/>
                  <a:ea typeface="MS PGothic"/>
                  <a:cs typeface="+mn-cs"/>
                </a:rPr>
                <a:t>Work with Best Customers</a:t>
              </a:r>
            </a:p>
          </p:txBody>
        </p:sp>
      </p:grpSp>
      <p:sp>
        <p:nvSpPr>
          <p:cNvPr id="49" name="Line 25"/>
          <p:cNvSpPr>
            <a:spLocks noChangeShapeType="1"/>
          </p:cNvSpPr>
          <p:nvPr/>
        </p:nvSpPr>
        <p:spPr bwMode="auto">
          <a:xfrm>
            <a:off x="5410200" y="2578894"/>
            <a:ext cx="533400" cy="0"/>
          </a:xfrm>
          <a:prstGeom prst="line">
            <a:avLst/>
          </a:prstGeom>
          <a:noFill/>
          <a:ln w="28575">
            <a:solidFill>
              <a:srgbClr val="009999"/>
            </a:solidFill>
            <a:round/>
            <a:headEnd/>
            <a:tailEnd/>
          </a:ln>
          <a:extLst>
            <a:ext uri="{909E8E84-426E-40DD-AFC4-6F175D3DCCD1}">
              <a14:hiddenFill xmlns:a14="http://schemas.microsoft.com/office/drawing/2010/main">
                <a:noFill/>
              </a14:hiddenFill>
            </a:ext>
          </a:extLst>
        </p:spPr>
        <p:txBody>
          <a:bodyPr lIns="91434" tIns="45717" rIns="91434" bIns="45717"/>
          <a:lstStyle/>
          <a:p>
            <a:pPr marL="0" marR="0" lvl="0" indent="0" algn="l" defTabSz="914333"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Calibri" panose="020F0502020204030204" pitchFamily="34" charset="0"/>
              <a:ea typeface="MS PGothic"/>
              <a:cs typeface="+mn-cs"/>
            </a:endParaRPr>
          </a:p>
        </p:txBody>
      </p:sp>
      <p:sp>
        <p:nvSpPr>
          <p:cNvPr id="50" name="Line 31"/>
          <p:cNvSpPr>
            <a:spLocks noChangeShapeType="1"/>
          </p:cNvSpPr>
          <p:nvPr/>
        </p:nvSpPr>
        <p:spPr bwMode="auto">
          <a:xfrm flipH="1">
            <a:off x="5295900" y="1633037"/>
            <a:ext cx="952500" cy="401448"/>
          </a:xfrm>
          <a:prstGeom prst="line">
            <a:avLst/>
          </a:prstGeom>
          <a:noFill/>
          <a:ln w="28575">
            <a:solidFill>
              <a:srgbClr val="009999"/>
            </a:solidFill>
            <a:round/>
            <a:headEnd/>
            <a:tailEnd/>
          </a:ln>
          <a:extLst>
            <a:ext uri="{909E8E84-426E-40DD-AFC4-6F175D3DCCD1}">
              <a14:hiddenFill xmlns:a14="http://schemas.microsoft.com/office/drawing/2010/main">
                <a:noFill/>
              </a14:hiddenFill>
            </a:ext>
          </a:extLst>
        </p:spPr>
        <p:txBody>
          <a:bodyPr lIns="91434" tIns="45717" rIns="91434" bIns="45717"/>
          <a:lstStyle/>
          <a:p>
            <a:pPr marL="0" marR="0" lvl="0" indent="0" algn="l" defTabSz="914333"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Calibri" panose="020F0502020204030204" pitchFamily="34" charset="0"/>
              <a:ea typeface="MS PGothic"/>
              <a:cs typeface="+mn-cs"/>
            </a:endParaRPr>
          </a:p>
        </p:txBody>
      </p:sp>
      <p:sp>
        <p:nvSpPr>
          <p:cNvPr id="54" name="Line 26"/>
          <p:cNvSpPr>
            <a:spLocks noChangeShapeType="1"/>
          </p:cNvSpPr>
          <p:nvPr/>
        </p:nvSpPr>
        <p:spPr bwMode="auto">
          <a:xfrm flipV="1">
            <a:off x="4495800" y="997744"/>
            <a:ext cx="0" cy="735806"/>
          </a:xfrm>
          <a:prstGeom prst="line">
            <a:avLst/>
          </a:prstGeom>
          <a:noFill/>
          <a:ln w="28575">
            <a:solidFill>
              <a:srgbClr val="009999"/>
            </a:solidFill>
            <a:round/>
            <a:headEnd/>
            <a:tailEnd/>
          </a:ln>
          <a:extLst>
            <a:ext uri="{909E8E84-426E-40DD-AFC4-6F175D3DCCD1}">
              <a14:hiddenFill xmlns:a14="http://schemas.microsoft.com/office/drawing/2010/main">
                <a:noFill/>
              </a14:hiddenFill>
            </a:ext>
          </a:extLst>
        </p:spPr>
        <p:txBody>
          <a:bodyPr lIns="91434" tIns="45717" rIns="91434" bIns="45717"/>
          <a:lstStyle/>
          <a:p>
            <a:pPr marL="0" marR="0" lvl="0" indent="0" algn="l" defTabSz="914333"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Calibri" panose="020F0502020204030204" pitchFamily="34" charset="0"/>
              <a:ea typeface="MS PGothic"/>
              <a:cs typeface="+mn-cs"/>
            </a:endParaRPr>
          </a:p>
        </p:txBody>
      </p:sp>
      <p:sp>
        <p:nvSpPr>
          <p:cNvPr id="55" name="Line 25"/>
          <p:cNvSpPr>
            <a:spLocks noChangeShapeType="1"/>
          </p:cNvSpPr>
          <p:nvPr/>
        </p:nvSpPr>
        <p:spPr bwMode="auto">
          <a:xfrm flipV="1">
            <a:off x="5486400" y="2571750"/>
            <a:ext cx="709126" cy="7144"/>
          </a:xfrm>
          <a:prstGeom prst="line">
            <a:avLst/>
          </a:prstGeom>
          <a:noFill/>
          <a:ln w="28575">
            <a:solidFill>
              <a:srgbClr val="009999"/>
            </a:solidFill>
            <a:round/>
            <a:headEnd/>
            <a:tailEnd/>
          </a:ln>
          <a:extLst>
            <a:ext uri="{909E8E84-426E-40DD-AFC4-6F175D3DCCD1}">
              <a14:hiddenFill xmlns:a14="http://schemas.microsoft.com/office/drawing/2010/main">
                <a:noFill/>
              </a14:hiddenFill>
            </a:ext>
          </a:extLst>
        </p:spPr>
        <p:txBody>
          <a:bodyPr lIns="91434" tIns="45717" rIns="91434" bIns="45717"/>
          <a:lstStyle/>
          <a:p>
            <a:pPr marL="0" marR="0" lvl="0" indent="0" algn="l" defTabSz="914333"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Calibri" panose="020F0502020204030204" pitchFamily="34" charset="0"/>
              <a:ea typeface="MS PGothic"/>
              <a:cs typeface="+mn-cs"/>
            </a:endParaRPr>
          </a:p>
        </p:txBody>
      </p:sp>
      <p:sp>
        <p:nvSpPr>
          <p:cNvPr id="56" name="Line 15"/>
          <p:cNvSpPr>
            <a:spLocks noChangeShapeType="1"/>
          </p:cNvSpPr>
          <p:nvPr/>
        </p:nvSpPr>
        <p:spPr bwMode="auto">
          <a:xfrm flipH="1" flipV="1">
            <a:off x="2362200" y="3105150"/>
            <a:ext cx="1711642" cy="1461700"/>
          </a:xfrm>
          <a:prstGeom prst="line">
            <a:avLst/>
          </a:prstGeom>
          <a:noFill/>
          <a:ln w="28575">
            <a:solidFill>
              <a:srgbClr val="009999"/>
            </a:solidFill>
            <a:round/>
            <a:headEnd/>
            <a:tailEnd/>
          </a:ln>
          <a:extLst>
            <a:ext uri="{909E8E84-426E-40DD-AFC4-6F175D3DCCD1}">
              <a14:hiddenFill xmlns:a14="http://schemas.microsoft.com/office/drawing/2010/main">
                <a:noFill/>
              </a14:hiddenFill>
            </a:ext>
          </a:extLst>
        </p:spPr>
        <p:txBody>
          <a:bodyPr lIns="91434" tIns="45717" rIns="91434" bIns="45717"/>
          <a:lstStyle/>
          <a:p>
            <a:pPr marL="0" marR="0" lvl="0" indent="0" algn="l" defTabSz="914333"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Calibri" panose="020F0502020204030204" pitchFamily="34" charset="0"/>
              <a:ea typeface="MS PGothic"/>
              <a:cs typeface="+mn-cs"/>
            </a:endParaRPr>
          </a:p>
        </p:txBody>
      </p:sp>
      <p:sp>
        <p:nvSpPr>
          <p:cNvPr id="58" name="Line 29"/>
          <p:cNvSpPr>
            <a:spLocks noChangeShapeType="1"/>
          </p:cNvSpPr>
          <p:nvPr/>
        </p:nvSpPr>
        <p:spPr bwMode="auto">
          <a:xfrm flipH="1">
            <a:off x="3037522" y="3181351"/>
            <a:ext cx="883922" cy="530252"/>
          </a:xfrm>
          <a:prstGeom prst="line">
            <a:avLst/>
          </a:prstGeom>
          <a:noFill/>
          <a:ln w="28575">
            <a:solidFill>
              <a:srgbClr val="009999"/>
            </a:solidFill>
            <a:round/>
            <a:headEnd/>
            <a:tailEnd/>
          </a:ln>
          <a:extLst>
            <a:ext uri="{909E8E84-426E-40DD-AFC4-6F175D3DCCD1}">
              <a14:hiddenFill xmlns:a14="http://schemas.microsoft.com/office/drawing/2010/main">
                <a:noFill/>
              </a14:hiddenFill>
            </a:ext>
          </a:extLst>
        </p:spPr>
        <p:txBody>
          <a:bodyPr lIns="91434" tIns="45717" rIns="91434" bIns="45717"/>
          <a:lstStyle/>
          <a:p>
            <a:pPr marL="0" marR="0" lvl="0" indent="0" algn="l" defTabSz="914333"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Calibri" panose="020F0502020204030204" pitchFamily="34" charset="0"/>
              <a:ea typeface="MS PGothic"/>
              <a:cs typeface="+mn-cs"/>
            </a:endParaRPr>
          </a:p>
        </p:txBody>
      </p:sp>
      <p:sp>
        <p:nvSpPr>
          <p:cNvPr id="59" name="Line 24"/>
          <p:cNvSpPr>
            <a:spLocks noChangeShapeType="1"/>
          </p:cNvSpPr>
          <p:nvPr/>
        </p:nvSpPr>
        <p:spPr bwMode="auto">
          <a:xfrm flipV="1">
            <a:off x="2851608" y="2571751"/>
            <a:ext cx="805992" cy="3572"/>
          </a:xfrm>
          <a:prstGeom prst="line">
            <a:avLst/>
          </a:prstGeom>
          <a:noFill/>
          <a:ln w="28575">
            <a:solidFill>
              <a:srgbClr val="009999"/>
            </a:solidFill>
            <a:round/>
            <a:headEnd/>
            <a:tailEnd/>
          </a:ln>
          <a:extLst>
            <a:ext uri="{909E8E84-426E-40DD-AFC4-6F175D3DCCD1}">
              <a14:hiddenFill xmlns:a14="http://schemas.microsoft.com/office/drawing/2010/main">
                <a:noFill/>
              </a14:hiddenFill>
            </a:ext>
          </a:extLst>
        </p:spPr>
        <p:txBody>
          <a:bodyPr lIns="91434" tIns="45717" rIns="91434" bIns="45717"/>
          <a:lstStyle/>
          <a:p>
            <a:pPr marL="0" marR="0" lvl="0" indent="0" algn="l" defTabSz="914333"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Calibri" panose="020F0502020204030204" pitchFamily="34" charset="0"/>
              <a:ea typeface="MS PGothic"/>
              <a:cs typeface="+mn-cs"/>
            </a:endParaRPr>
          </a:p>
        </p:txBody>
      </p:sp>
      <p:sp>
        <p:nvSpPr>
          <p:cNvPr id="60" name="Line 28"/>
          <p:cNvSpPr>
            <a:spLocks noChangeShapeType="1"/>
          </p:cNvSpPr>
          <p:nvPr/>
        </p:nvSpPr>
        <p:spPr bwMode="auto">
          <a:xfrm flipH="1" flipV="1">
            <a:off x="4939246" y="899913"/>
            <a:ext cx="2147354" cy="1466248"/>
          </a:xfrm>
          <a:prstGeom prst="line">
            <a:avLst/>
          </a:prstGeom>
          <a:noFill/>
          <a:ln w="28575">
            <a:solidFill>
              <a:srgbClr val="009999"/>
            </a:solidFill>
            <a:round/>
            <a:headEnd/>
            <a:tailEnd/>
          </a:ln>
          <a:extLst>
            <a:ext uri="{909E8E84-426E-40DD-AFC4-6F175D3DCCD1}">
              <a14:hiddenFill xmlns:a14="http://schemas.microsoft.com/office/drawing/2010/main">
                <a:noFill/>
              </a14:hiddenFill>
            </a:ext>
          </a:extLst>
        </p:spPr>
        <p:txBody>
          <a:bodyPr lIns="91434" tIns="45717" rIns="91434" bIns="45717"/>
          <a:lstStyle/>
          <a:p>
            <a:pPr marL="0" marR="0" lvl="0" indent="0" algn="l" defTabSz="914333"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Calibri" panose="020F0502020204030204" pitchFamily="34" charset="0"/>
              <a:ea typeface="MS PGothic"/>
              <a:cs typeface="+mn-cs"/>
            </a:endParaRPr>
          </a:p>
        </p:txBody>
      </p:sp>
      <p:sp>
        <p:nvSpPr>
          <p:cNvPr id="61" name="Line 12"/>
          <p:cNvSpPr>
            <a:spLocks noChangeShapeType="1"/>
          </p:cNvSpPr>
          <p:nvPr/>
        </p:nvSpPr>
        <p:spPr bwMode="auto">
          <a:xfrm flipV="1">
            <a:off x="2286000" y="886271"/>
            <a:ext cx="1790700" cy="1380678"/>
          </a:xfrm>
          <a:prstGeom prst="line">
            <a:avLst/>
          </a:prstGeom>
          <a:noFill/>
          <a:ln w="28575">
            <a:solidFill>
              <a:srgbClr val="009999"/>
            </a:solidFill>
            <a:round/>
            <a:headEnd/>
            <a:tailEnd/>
          </a:ln>
          <a:extLst>
            <a:ext uri="{909E8E84-426E-40DD-AFC4-6F175D3DCCD1}">
              <a14:hiddenFill xmlns:a14="http://schemas.microsoft.com/office/drawing/2010/main">
                <a:noFill/>
              </a14:hiddenFill>
            </a:ext>
          </a:extLst>
        </p:spPr>
        <p:txBody>
          <a:bodyPr lIns="91434" tIns="45717" rIns="91434" bIns="45717"/>
          <a:lstStyle/>
          <a:p>
            <a:pPr marL="0" marR="0" lvl="0" indent="0" algn="l" defTabSz="914333"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Calibri" panose="020F0502020204030204" pitchFamily="34" charset="0"/>
              <a:ea typeface="MS PGothic"/>
              <a:cs typeface="+mn-cs"/>
            </a:endParaRPr>
          </a:p>
        </p:txBody>
      </p:sp>
      <p:sp>
        <p:nvSpPr>
          <p:cNvPr id="62" name="Line 30"/>
          <p:cNvSpPr>
            <a:spLocks noChangeShapeType="1"/>
          </p:cNvSpPr>
          <p:nvPr/>
        </p:nvSpPr>
        <p:spPr bwMode="auto">
          <a:xfrm flipH="1" flipV="1">
            <a:off x="3037522" y="1633043"/>
            <a:ext cx="883922" cy="481513"/>
          </a:xfrm>
          <a:prstGeom prst="line">
            <a:avLst/>
          </a:prstGeom>
          <a:noFill/>
          <a:ln w="28575">
            <a:solidFill>
              <a:srgbClr val="009999"/>
            </a:solidFill>
            <a:round/>
            <a:headEnd/>
            <a:tailEnd/>
          </a:ln>
          <a:extLst>
            <a:ext uri="{909E8E84-426E-40DD-AFC4-6F175D3DCCD1}">
              <a14:hiddenFill xmlns:a14="http://schemas.microsoft.com/office/drawing/2010/main">
                <a:noFill/>
              </a14:hiddenFill>
            </a:ext>
          </a:extLst>
        </p:spPr>
        <p:txBody>
          <a:bodyPr lIns="91434" tIns="45717" rIns="91434" bIns="45717"/>
          <a:lstStyle/>
          <a:p>
            <a:pPr marL="0" marR="0" lvl="0" indent="0" algn="l" defTabSz="914333"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Calibri" panose="020F0502020204030204" pitchFamily="34" charset="0"/>
              <a:ea typeface="MS PGothic"/>
              <a:cs typeface="+mn-cs"/>
            </a:endParaRPr>
          </a:p>
        </p:txBody>
      </p:sp>
      <p:sp>
        <p:nvSpPr>
          <p:cNvPr id="63" name="Text Box 11"/>
          <p:cNvSpPr txBox="1">
            <a:spLocks noChangeArrowheads="1"/>
          </p:cNvSpPr>
          <p:nvPr/>
        </p:nvSpPr>
        <p:spPr bwMode="auto">
          <a:xfrm>
            <a:off x="5877877" y="3588328"/>
            <a:ext cx="903923" cy="350859"/>
          </a:xfrm>
          <a:prstGeom prst="rect">
            <a:avLst/>
          </a:prstGeom>
          <a:solidFill>
            <a:srgbClr val="009999"/>
          </a:solidFill>
          <a:ln w="9525">
            <a:noFill/>
            <a:miter lim="800000"/>
            <a:headEnd/>
            <a:tailEnd/>
          </a:ln>
          <a:extLst/>
        </p:spPr>
        <p:txBody>
          <a:bodyPr wrap="square" lIns="91434" tIns="45717" rIns="91434" bIns="45717" anchor="ctr">
            <a:spAutoFit/>
          </a:bodyPr>
          <a:lstStyle>
            <a:lvl1pPr eaLnBrk="0" hangingPunct="0">
              <a:defRPr>
                <a:solidFill>
                  <a:srgbClr val="FBDD5B"/>
                </a:solidFill>
                <a:latin typeface="Trebuchet MS" pitchFamily="34" charset="0"/>
              </a:defRPr>
            </a:lvl1pPr>
            <a:lvl2pPr marL="742950" indent="-285750" eaLnBrk="0" hangingPunct="0">
              <a:defRPr>
                <a:solidFill>
                  <a:srgbClr val="FBDD5B"/>
                </a:solidFill>
                <a:latin typeface="Trebuchet MS" pitchFamily="34" charset="0"/>
              </a:defRPr>
            </a:lvl2pPr>
            <a:lvl3pPr marL="1143000" indent="-228600" eaLnBrk="0" hangingPunct="0">
              <a:defRPr>
                <a:solidFill>
                  <a:srgbClr val="FBDD5B"/>
                </a:solidFill>
                <a:latin typeface="Trebuchet MS" pitchFamily="34" charset="0"/>
              </a:defRPr>
            </a:lvl3pPr>
            <a:lvl4pPr marL="1600200" indent="-228600" eaLnBrk="0" hangingPunct="0">
              <a:defRPr>
                <a:solidFill>
                  <a:srgbClr val="FBDD5B"/>
                </a:solidFill>
                <a:latin typeface="Trebuchet MS" pitchFamily="34" charset="0"/>
              </a:defRPr>
            </a:lvl4pPr>
            <a:lvl5pPr marL="2057400" indent="-228600" eaLnBrk="0" hangingPunct="0">
              <a:defRPr>
                <a:solidFill>
                  <a:srgbClr val="FBDD5B"/>
                </a:solidFill>
                <a:latin typeface="Trebuchet MS" pitchFamily="34" charset="0"/>
              </a:defRPr>
            </a:lvl5pPr>
            <a:lvl6pPr marL="2514600" indent="-228600" eaLnBrk="0" fontAlgn="base" hangingPunct="0">
              <a:spcBef>
                <a:spcPct val="20000"/>
              </a:spcBef>
              <a:spcAft>
                <a:spcPct val="0"/>
              </a:spcAft>
              <a:buSzPct val="100000"/>
              <a:buChar char="•"/>
              <a:defRPr>
                <a:solidFill>
                  <a:srgbClr val="FBDD5B"/>
                </a:solidFill>
                <a:latin typeface="Trebuchet MS" pitchFamily="34" charset="0"/>
              </a:defRPr>
            </a:lvl6pPr>
            <a:lvl7pPr marL="2971800" indent="-228600" eaLnBrk="0" fontAlgn="base" hangingPunct="0">
              <a:spcBef>
                <a:spcPct val="20000"/>
              </a:spcBef>
              <a:spcAft>
                <a:spcPct val="0"/>
              </a:spcAft>
              <a:buSzPct val="100000"/>
              <a:buChar char="•"/>
              <a:defRPr>
                <a:solidFill>
                  <a:srgbClr val="FBDD5B"/>
                </a:solidFill>
                <a:latin typeface="Trebuchet MS" pitchFamily="34" charset="0"/>
              </a:defRPr>
            </a:lvl7pPr>
            <a:lvl8pPr marL="3429000" indent="-228600" eaLnBrk="0" fontAlgn="base" hangingPunct="0">
              <a:spcBef>
                <a:spcPct val="20000"/>
              </a:spcBef>
              <a:spcAft>
                <a:spcPct val="0"/>
              </a:spcAft>
              <a:buSzPct val="100000"/>
              <a:buChar char="•"/>
              <a:defRPr>
                <a:solidFill>
                  <a:srgbClr val="FBDD5B"/>
                </a:solidFill>
                <a:latin typeface="Trebuchet MS" pitchFamily="34" charset="0"/>
              </a:defRPr>
            </a:lvl8pPr>
            <a:lvl9pPr marL="3886200" indent="-228600" eaLnBrk="0" fontAlgn="base" hangingPunct="0">
              <a:spcBef>
                <a:spcPct val="20000"/>
              </a:spcBef>
              <a:spcAft>
                <a:spcPct val="0"/>
              </a:spcAft>
              <a:buSzPct val="100000"/>
              <a:buChar char="•"/>
              <a:defRPr>
                <a:solidFill>
                  <a:srgbClr val="FBDD5B"/>
                </a:solidFill>
                <a:latin typeface="Trebuchet MS" pitchFamily="34" charset="0"/>
              </a:defRPr>
            </a:lvl9pPr>
          </a:lstStyle>
          <a:p>
            <a:pPr marL="0" marR="0" lvl="0" indent="0" algn="ctr" defTabSz="914333" rtl="0" eaLnBrk="1" fontAlgn="base" latinLnBrk="0" hangingPunct="1">
              <a:lnSpc>
                <a:spcPct val="7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Arial" charset="0"/>
              </a:rPr>
              <a:t>Preferred Customers</a:t>
            </a:r>
            <a:endParaRPr kumimoji="0" lang="en-US" sz="12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Arial" charset="0"/>
            </a:endParaRPr>
          </a:p>
        </p:txBody>
      </p:sp>
      <p:sp>
        <p:nvSpPr>
          <p:cNvPr id="64" name="Line 27"/>
          <p:cNvSpPr>
            <a:spLocks noChangeShapeType="1"/>
          </p:cNvSpPr>
          <p:nvPr/>
        </p:nvSpPr>
        <p:spPr bwMode="auto">
          <a:xfrm flipV="1">
            <a:off x="4495800" y="3429000"/>
            <a:ext cx="0" cy="685800"/>
          </a:xfrm>
          <a:prstGeom prst="line">
            <a:avLst/>
          </a:prstGeom>
          <a:noFill/>
          <a:ln w="28575">
            <a:solidFill>
              <a:srgbClr val="009999"/>
            </a:solidFill>
            <a:round/>
            <a:headEnd/>
            <a:tailEnd/>
          </a:ln>
          <a:extLst>
            <a:ext uri="{909E8E84-426E-40DD-AFC4-6F175D3DCCD1}">
              <a14:hiddenFill xmlns:a14="http://schemas.microsoft.com/office/drawing/2010/main">
                <a:noFill/>
              </a14:hiddenFill>
            </a:ext>
          </a:extLst>
        </p:spPr>
        <p:txBody>
          <a:bodyPr lIns="91434" tIns="45717" rIns="91434" bIns="45717"/>
          <a:lstStyle/>
          <a:p>
            <a:pPr marL="0" marR="0" lvl="0" indent="0" algn="l" defTabSz="914333"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Calibri" panose="020F0502020204030204" pitchFamily="34" charset="0"/>
              <a:ea typeface="MS PGothic"/>
              <a:cs typeface="+mn-cs"/>
            </a:endParaRPr>
          </a:p>
        </p:txBody>
      </p:sp>
      <p:grpSp>
        <p:nvGrpSpPr>
          <p:cNvPr id="5" name="Group 4"/>
          <p:cNvGrpSpPr/>
          <p:nvPr/>
        </p:nvGrpSpPr>
        <p:grpSpPr>
          <a:xfrm>
            <a:off x="3886201" y="514350"/>
            <a:ext cx="1260158" cy="914400"/>
            <a:chOff x="3476626" y="1276350"/>
            <a:chExt cx="1800226" cy="1524000"/>
          </a:xfrm>
        </p:grpSpPr>
        <p:sp>
          <p:nvSpPr>
            <p:cNvPr id="6" name="Oval 5"/>
            <p:cNvSpPr/>
            <p:nvPr/>
          </p:nvSpPr>
          <p:spPr bwMode="auto">
            <a:xfrm>
              <a:off x="3657600" y="1276350"/>
              <a:ext cx="1436915" cy="1524000"/>
            </a:xfrm>
            <a:prstGeom prst="ellipse">
              <a:avLst/>
            </a:prstGeom>
            <a:solidFill>
              <a:srgbClr val="009999"/>
            </a:solidFill>
            <a:ln w="19050" cap="flat" cmpd="sng" algn="ctr">
              <a:solidFill>
                <a:schemeClr val="tx1"/>
              </a:solidFill>
              <a:prstDash val="sysDot"/>
              <a:round/>
              <a:headEnd type="none" w="med" len="med"/>
              <a:tailEnd type="none" w="med" len="med"/>
            </a:ln>
            <a:effectLst>
              <a:glow rad="101600">
                <a:srgbClr val="009999">
                  <a:alpha val="60000"/>
                </a:srgbClr>
              </a:glow>
            </a:effectLst>
          </p:spPr>
          <p:txBody>
            <a:bodyPr vert="horz" wrap="square" lIns="91440" tIns="45720" rIns="91440" bIns="45720" numCol="1" rtlCol="0" anchor="t" anchorCtr="0" compatLnSpc="1">
              <a:prstTxWarp prst="textNoShape">
                <a:avLst/>
              </a:prstTxWarp>
            </a:bodyPr>
            <a:lstStyle/>
            <a:p>
              <a:pPr marL="0" marR="0" lvl="0" indent="0" algn="l" defTabSz="914355"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Trebuchet MS"/>
                <a:ea typeface="MS PGothic"/>
                <a:cs typeface="+mn-cs"/>
              </a:endParaRPr>
            </a:p>
          </p:txBody>
        </p:sp>
        <p:sp>
          <p:nvSpPr>
            <p:cNvPr id="7" name="Text Box 11"/>
            <p:cNvSpPr txBox="1">
              <a:spLocks noChangeArrowheads="1"/>
            </p:cNvSpPr>
            <p:nvPr/>
          </p:nvSpPr>
          <p:spPr bwMode="auto">
            <a:xfrm>
              <a:off x="3476626" y="1702448"/>
              <a:ext cx="1800226" cy="65658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438" tIns="45719" rIns="91438" bIns="45719" anchor="ctr">
              <a:spAutoFit/>
            </a:bodyPr>
            <a:lstStyle>
              <a:lvl1pPr eaLnBrk="0" hangingPunct="0">
                <a:defRPr>
                  <a:solidFill>
                    <a:srgbClr val="FBDD5B"/>
                  </a:solidFill>
                  <a:latin typeface="Trebuchet MS" pitchFamily="34" charset="0"/>
                </a:defRPr>
              </a:lvl1pPr>
              <a:lvl2pPr marL="742950" indent="-285750" eaLnBrk="0" hangingPunct="0">
                <a:defRPr>
                  <a:solidFill>
                    <a:srgbClr val="FBDD5B"/>
                  </a:solidFill>
                  <a:latin typeface="Trebuchet MS" pitchFamily="34" charset="0"/>
                </a:defRPr>
              </a:lvl2pPr>
              <a:lvl3pPr marL="1143000" indent="-228600" eaLnBrk="0" hangingPunct="0">
                <a:defRPr>
                  <a:solidFill>
                    <a:srgbClr val="FBDD5B"/>
                  </a:solidFill>
                  <a:latin typeface="Trebuchet MS" pitchFamily="34" charset="0"/>
                </a:defRPr>
              </a:lvl3pPr>
              <a:lvl4pPr marL="1600200" indent="-228600" eaLnBrk="0" hangingPunct="0">
                <a:defRPr>
                  <a:solidFill>
                    <a:srgbClr val="FBDD5B"/>
                  </a:solidFill>
                  <a:latin typeface="Trebuchet MS" pitchFamily="34" charset="0"/>
                </a:defRPr>
              </a:lvl4pPr>
              <a:lvl5pPr marL="2057400" indent="-228600" eaLnBrk="0" hangingPunct="0">
                <a:defRPr>
                  <a:solidFill>
                    <a:srgbClr val="FBDD5B"/>
                  </a:solidFill>
                  <a:latin typeface="Trebuchet MS" pitchFamily="34" charset="0"/>
                </a:defRPr>
              </a:lvl5pPr>
              <a:lvl6pPr marL="2514600" indent="-228600" eaLnBrk="0" fontAlgn="base" hangingPunct="0">
                <a:spcBef>
                  <a:spcPct val="20000"/>
                </a:spcBef>
                <a:spcAft>
                  <a:spcPct val="0"/>
                </a:spcAft>
                <a:buSzPct val="100000"/>
                <a:buChar char="•"/>
                <a:defRPr>
                  <a:solidFill>
                    <a:srgbClr val="FBDD5B"/>
                  </a:solidFill>
                  <a:latin typeface="Trebuchet MS" pitchFamily="34" charset="0"/>
                </a:defRPr>
              </a:lvl6pPr>
              <a:lvl7pPr marL="2971800" indent="-228600" eaLnBrk="0" fontAlgn="base" hangingPunct="0">
                <a:spcBef>
                  <a:spcPct val="20000"/>
                </a:spcBef>
                <a:spcAft>
                  <a:spcPct val="0"/>
                </a:spcAft>
                <a:buSzPct val="100000"/>
                <a:buChar char="•"/>
                <a:defRPr>
                  <a:solidFill>
                    <a:srgbClr val="FBDD5B"/>
                  </a:solidFill>
                  <a:latin typeface="Trebuchet MS" pitchFamily="34" charset="0"/>
                </a:defRPr>
              </a:lvl7pPr>
              <a:lvl8pPr marL="3429000" indent="-228600" eaLnBrk="0" fontAlgn="base" hangingPunct="0">
                <a:spcBef>
                  <a:spcPct val="20000"/>
                </a:spcBef>
                <a:spcAft>
                  <a:spcPct val="0"/>
                </a:spcAft>
                <a:buSzPct val="100000"/>
                <a:buChar char="•"/>
                <a:defRPr>
                  <a:solidFill>
                    <a:srgbClr val="FBDD5B"/>
                  </a:solidFill>
                  <a:latin typeface="Trebuchet MS" pitchFamily="34" charset="0"/>
                </a:defRPr>
              </a:lvl8pPr>
              <a:lvl9pPr marL="3886200" indent="-228600" eaLnBrk="0" fontAlgn="base" hangingPunct="0">
                <a:spcBef>
                  <a:spcPct val="20000"/>
                </a:spcBef>
                <a:spcAft>
                  <a:spcPct val="0"/>
                </a:spcAft>
                <a:buSzPct val="100000"/>
                <a:buChar char="•"/>
                <a:defRPr>
                  <a:solidFill>
                    <a:srgbClr val="FBDD5B"/>
                  </a:solidFill>
                  <a:latin typeface="Trebuchet MS" pitchFamily="34" charset="0"/>
                </a:defRPr>
              </a:lvl9pPr>
            </a:lstStyle>
            <a:p>
              <a:pPr marL="0" marR="0" lvl="0" indent="0" algn="ctr" defTabSz="914333" rtl="0" eaLnBrk="1" fontAlgn="base" latinLnBrk="0" hangingPunct="1">
                <a:lnSpc>
                  <a:spcPct val="7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Arial" charset="0"/>
                </a:rPr>
                <a:t>Product Brokerage</a:t>
              </a:r>
              <a:endParaRPr kumimoji="0" lang="en-US" sz="14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Arial" charset="0"/>
              </a:endParaRPr>
            </a:p>
          </p:txBody>
        </p:sp>
      </p:grpSp>
      <p:grpSp>
        <p:nvGrpSpPr>
          <p:cNvPr id="8" name="Group 7"/>
          <p:cNvGrpSpPr/>
          <p:nvPr/>
        </p:nvGrpSpPr>
        <p:grpSpPr>
          <a:xfrm>
            <a:off x="5715001" y="1047750"/>
            <a:ext cx="1260158" cy="914400"/>
            <a:chOff x="3468461" y="1276350"/>
            <a:chExt cx="1800226" cy="1524000"/>
          </a:xfrm>
        </p:grpSpPr>
        <p:sp>
          <p:nvSpPr>
            <p:cNvPr id="9" name="Oval 8"/>
            <p:cNvSpPr/>
            <p:nvPr/>
          </p:nvSpPr>
          <p:spPr bwMode="auto">
            <a:xfrm>
              <a:off x="3657600" y="1276350"/>
              <a:ext cx="1436915" cy="1524000"/>
            </a:xfrm>
            <a:prstGeom prst="ellipse">
              <a:avLst/>
            </a:prstGeom>
            <a:solidFill>
              <a:srgbClr val="009999"/>
            </a:solidFill>
            <a:ln w="19050" cap="flat" cmpd="sng" algn="ctr">
              <a:solidFill>
                <a:schemeClr val="tx1"/>
              </a:solidFill>
              <a:prstDash val="sysDot"/>
              <a:round/>
              <a:headEnd type="none" w="med" len="med"/>
              <a:tailEnd type="none" w="med" len="med"/>
            </a:ln>
            <a:effectLst>
              <a:glow rad="101600">
                <a:srgbClr val="009999">
                  <a:alpha val="60000"/>
                </a:srgbClr>
              </a:glow>
            </a:effectLst>
          </p:spPr>
          <p:txBody>
            <a:bodyPr vert="horz" wrap="square" lIns="91440" tIns="45720" rIns="91440" bIns="45720" numCol="1" rtlCol="0" anchor="t" anchorCtr="0" compatLnSpc="1">
              <a:prstTxWarp prst="textNoShape">
                <a:avLst/>
              </a:prstTxWarp>
            </a:bodyPr>
            <a:lstStyle/>
            <a:p>
              <a:pPr marL="0" marR="0" lvl="0" indent="0" algn="l" defTabSz="914355"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Trebuchet MS"/>
                <a:ea typeface="MS PGothic"/>
                <a:cs typeface="+mn-cs"/>
              </a:endParaRPr>
            </a:p>
          </p:txBody>
        </p:sp>
        <p:sp>
          <p:nvSpPr>
            <p:cNvPr id="10" name="Text Box 11"/>
            <p:cNvSpPr txBox="1">
              <a:spLocks noChangeArrowheads="1"/>
            </p:cNvSpPr>
            <p:nvPr/>
          </p:nvSpPr>
          <p:spPr bwMode="auto">
            <a:xfrm>
              <a:off x="3468461" y="1623692"/>
              <a:ext cx="1800226" cy="81410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438" tIns="45719" rIns="91438" bIns="45719" anchor="ctr">
              <a:spAutoFit/>
            </a:bodyPr>
            <a:lstStyle>
              <a:lvl1pPr eaLnBrk="0" hangingPunct="0">
                <a:defRPr>
                  <a:solidFill>
                    <a:srgbClr val="FBDD5B"/>
                  </a:solidFill>
                  <a:latin typeface="Trebuchet MS" pitchFamily="34" charset="0"/>
                </a:defRPr>
              </a:lvl1pPr>
              <a:lvl2pPr marL="742950" indent="-285750" eaLnBrk="0" hangingPunct="0">
                <a:defRPr>
                  <a:solidFill>
                    <a:srgbClr val="FBDD5B"/>
                  </a:solidFill>
                  <a:latin typeface="Trebuchet MS" pitchFamily="34" charset="0"/>
                </a:defRPr>
              </a:lvl2pPr>
              <a:lvl3pPr marL="1143000" indent="-228600" eaLnBrk="0" hangingPunct="0">
                <a:defRPr>
                  <a:solidFill>
                    <a:srgbClr val="FBDD5B"/>
                  </a:solidFill>
                  <a:latin typeface="Trebuchet MS" pitchFamily="34" charset="0"/>
                </a:defRPr>
              </a:lvl3pPr>
              <a:lvl4pPr marL="1600200" indent="-228600" eaLnBrk="0" hangingPunct="0">
                <a:defRPr>
                  <a:solidFill>
                    <a:srgbClr val="FBDD5B"/>
                  </a:solidFill>
                  <a:latin typeface="Trebuchet MS" pitchFamily="34" charset="0"/>
                </a:defRPr>
              </a:lvl4pPr>
              <a:lvl5pPr marL="2057400" indent="-228600" eaLnBrk="0" hangingPunct="0">
                <a:defRPr>
                  <a:solidFill>
                    <a:srgbClr val="FBDD5B"/>
                  </a:solidFill>
                  <a:latin typeface="Trebuchet MS" pitchFamily="34" charset="0"/>
                </a:defRPr>
              </a:lvl5pPr>
              <a:lvl6pPr marL="2514600" indent="-228600" eaLnBrk="0" fontAlgn="base" hangingPunct="0">
                <a:spcBef>
                  <a:spcPct val="20000"/>
                </a:spcBef>
                <a:spcAft>
                  <a:spcPct val="0"/>
                </a:spcAft>
                <a:buSzPct val="100000"/>
                <a:buChar char="•"/>
                <a:defRPr>
                  <a:solidFill>
                    <a:srgbClr val="FBDD5B"/>
                  </a:solidFill>
                  <a:latin typeface="Trebuchet MS" pitchFamily="34" charset="0"/>
                </a:defRPr>
              </a:lvl6pPr>
              <a:lvl7pPr marL="2971800" indent="-228600" eaLnBrk="0" fontAlgn="base" hangingPunct="0">
                <a:spcBef>
                  <a:spcPct val="20000"/>
                </a:spcBef>
                <a:spcAft>
                  <a:spcPct val="0"/>
                </a:spcAft>
                <a:buSzPct val="100000"/>
                <a:buChar char="•"/>
                <a:defRPr>
                  <a:solidFill>
                    <a:srgbClr val="FBDD5B"/>
                  </a:solidFill>
                  <a:latin typeface="Trebuchet MS" pitchFamily="34" charset="0"/>
                </a:defRPr>
              </a:lvl7pPr>
              <a:lvl8pPr marL="3429000" indent="-228600" eaLnBrk="0" fontAlgn="base" hangingPunct="0">
                <a:spcBef>
                  <a:spcPct val="20000"/>
                </a:spcBef>
                <a:spcAft>
                  <a:spcPct val="0"/>
                </a:spcAft>
                <a:buSzPct val="100000"/>
                <a:buChar char="•"/>
                <a:defRPr>
                  <a:solidFill>
                    <a:srgbClr val="FBDD5B"/>
                  </a:solidFill>
                  <a:latin typeface="Trebuchet MS" pitchFamily="34" charset="0"/>
                </a:defRPr>
              </a:lvl8pPr>
              <a:lvl9pPr marL="3886200" indent="-228600" eaLnBrk="0" fontAlgn="base" hangingPunct="0">
                <a:spcBef>
                  <a:spcPct val="20000"/>
                </a:spcBef>
                <a:spcAft>
                  <a:spcPct val="0"/>
                </a:spcAft>
                <a:buSzPct val="100000"/>
                <a:buChar char="•"/>
                <a:defRPr>
                  <a:solidFill>
                    <a:srgbClr val="FBDD5B"/>
                  </a:solidFill>
                  <a:latin typeface="Trebuchet MS" pitchFamily="34" charset="0"/>
                </a:defRPr>
              </a:lvl9pPr>
            </a:lstStyle>
            <a:p>
              <a:pPr marL="0" marR="0" lvl="0" indent="0" algn="ctr" defTabSz="914333" rtl="0" eaLnBrk="1" fontAlgn="base" latinLnBrk="0" hangingPunct="1">
                <a:lnSpc>
                  <a:spcPct val="7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Arial" charset="0"/>
                </a:rPr>
                <a:t>Mall  </a:t>
              </a:r>
              <a:r>
                <a:rPr kumimoji="0" lang="en-US" sz="12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Arial" charset="0"/>
                </a:rPr>
                <a:t>        without       Walls</a:t>
              </a:r>
              <a:endPar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Arial" charset="0"/>
              </a:endParaRPr>
            </a:p>
          </p:txBody>
        </p:sp>
      </p:grpSp>
      <p:grpSp>
        <p:nvGrpSpPr>
          <p:cNvPr id="11" name="Group 10"/>
          <p:cNvGrpSpPr/>
          <p:nvPr/>
        </p:nvGrpSpPr>
        <p:grpSpPr>
          <a:xfrm>
            <a:off x="6096000" y="2175510"/>
            <a:ext cx="1371600" cy="1005840"/>
            <a:chOff x="3526972" y="1276350"/>
            <a:chExt cx="1800226" cy="1524000"/>
          </a:xfrm>
        </p:grpSpPr>
        <p:sp>
          <p:nvSpPr>
            <p:cNvPr id="12" name="Oval 11"/>
            <p:cNvSpPr/>
            <p:nvPr/>
          </p:nvSpPr>
          <p:spPr bwMode="auto">
            <a:xfrm>
              <a:off x="3657600" y="1276350"/>
              <a:ext cx="1436915" cy="1524000"/>
            </a:xfrm>
            <a:prstGeom prst="ellipse">
              <a:avLst/>
            </a:prstGeom>
            <a:solidFill>
              <a:srgbClr val="009999"/>
            </a:solidFill>
            <a:ln w="19050" cap="flat" cmpd="sng" algn="ctr">
              <a:solidFill>
                <a:schemeClr val="tx1"/>
              </a:solidFill>
              <a:prstDash val="sysDot"/>
              <a:round/>
              <a:headEnd type="none" w="med" len="med"/>
              <a:tailEnd type="none" w="med" len="med"/>
            </a:ln>
            <a:effectLst>
              <a:glow rad="101600">
                <a:srgbClr val="009999">
                  <a:alpha val="60000"/>
                </a:srgbClr>
              </a:glow>
            </a:effectLst>
          </p:spPr>
          <p:txBody>
            <a:bodyPr vert="horz" wrap="square" lIns="91440" tIns="45720" rIns="91440" bIns="45720" numCol="1" rtlCol="0" anchor="t" anchorCtr="0" compatLnSpc="1">
              <a:prstTxWarp prst="textNoShape">
                <a:avLst/>
              </a:prstTxWarp>
            </a:bodyPr>
            <a:lstStyle/>
            <a:p>
              <a:pPr marL="0" marR="0" lvl="0" indent="0" algn="l" defTabSz="914355"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Trebuchet MS"/>
                <a:ea typeface="MS PGothic"/>
                <a:cs typeface="+mn-cs"/>
              </a:endParaRPr>
            </a:p>
          </p:txBody>
        </p:sp>
        <p:sp>
          <p:nvSpPr>
            <p:cNvPr id="13" name="Text Box 11"/>
            <p:cNvSpPr txBox="1">
              <a:spLocks noChangeArrowheads="1"/>
            </p:cNvSpPr>
            <p:nvPr/>
          </p:nvSpPr>
          <p:spPr bwMode="auto">
            <a:xfrm>
              <a:off x="3526972" y="1758614"/>
              <a:ext cx="1800226" cy="54424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438" tIns="45719" rIns="91438" bIns="45719" anchor="ctr">
              <a:spAutoFit/>
            </a:bodyPr>
            <a:lstStyle>
              <a:lvl1pPr eaLnBrk="0" hangingPunct="0">
                <a:defRPr>
                  <a:solidFill>
                    <a:srgbClr val="FBDD5B"/>
                  </a:solidFill>
                  <a:latin typeface="Trebuchet MS" pitchFamily="34" charset="0"/>
                </a:defRPr>
              </a:lvl1pPr>
              <a:lvl2pPr marL="742950" indent="-285750" eaLnBrk="0" hangingPunct="0">
                <a:defRPr>
                  <a:solidFill>
                    <a:srgbClr val="FBDD5B"/>
                  </a:solidFill>
                  <a:latin typeface="Trebuchet MS" pitchFamily="34" charset="0"/>
                </a:defRPr>
              </a:lvl2pPr>
              <a:lvl3pPr marL="1143000" indent="-228600" eaLnBrk="0" hangingPunct="0">
                <a:defRPr>
                  <a:solidFill>
                    <a:srgbClr val="FBDD5B"/>
                  </a:solidFill>
                  <a:latin typeface="Trebuchet MS" pitchFamily="34" charset="0"/>
                </a:defRPr>
              </a:lvl3pPr>
              <a:lvl4pPr marL="1600200" indent="-228600" eaLnBrk="0" hangingPunct="0">
                <a:defRPr>
                  <a:solidFill>
                    <a:srgbClr val="FBDD5B"/>
                  </a:solidFill>
                  <a:latin typeface="Trebuchet MS" pitchFamily="34" charset="0"/>
                </a:defRPr>
              </a:lvl4pPr>
              <a:lvl5pPr marL="2057400" indent="-228600" eaLnBrk="0" hangingPunct="0">
                <a:defRPr>
                  <a:solidFill>
                    <a:srgbClr val="FBDD5B"/>
                  </a:solidFill>
                  <a:latin typeface="Trebuchet MS" pitchFamily="34" charset="0"/>
                </a:defRPr>
              </a:lvl5pPr>
              <a:lvl6pPr marL="2514600" indent="-228600" eaLnBrk="0" fontAlgn="base" hangingPunct="0">
                <a:spcBef>
                  <a:spcPct val="20000"/>
                </a:spcBef>
                <a:spcAft>
                  <a:spcPct val="0"/>
                </a:spcAft>
                <a:buSzPct val="100000"/>
                <a:buChar char="•"/>
                <a:defRPr>
                  <a:solidFill>
                    <a:srgbClr val="FBDD5B"/>
                  </a:solidFill>
                  <a:latin typeface="Trebuchet MS" pitchFamily="34" charset="0"/>
                </a:defRPr>
              </a:lvl6pPr>
              <a:lvl7pPr marL="2971800" indent="-228600" eaLnBrk="0" fontAlgn="base" hangingPunct="0">
                <a:spcBef>
                  <a:spcPct val="20000"/>
                </a:spcBef>
                <a:spcAft>
                  <a:spcPct val="0"/>
                </a:spcAft>
                <a:buSzPct val="100000"/>
                <a:buChar char="•"/>
                <a:defRPr>
                  <a:solidFill>
                    <a:srgbClr val="FBDD5B"/>
                  </a:solidFill>
                  <a:latin typeface="Trebuchet MS" pitchFamily="34" charset="0"/>
                </a:defRPr>
              </a:lvl7pPr>
              <a:lvl8pPr marL="3429000" indent="-228600" eaLnBrk="0" fontAlgn="base" hangingPunct="0">
                <a:spcBef>
                  <a:spcPct val="20000"/>
                </a:spcBef>
                <a:spcAft>
                  <a:spcPct val="0"/>
                </a:spcAft>
                <a:buSzPct val="100000"/>
                <a:buChar char="•"/>
                <a:defRPr>
                  <a:solidFill>
                    <a:srgbClr val="FBDD5B"/>
                  </a:solidFill>
                  <a:latin typeface="Trebuchet MS" pitchFamily="34" charset="0"/>
                </a:defRPr>
              </a:lvl8pPr>
              <a:lvl9pPr marL="3886200" indent="-228600" eaLnBrk="0" fontAlgn="base" hangingPunct="0">
                <a:spcBef>
                  <a:spcPct val="20000"/>
                </a:spcBef>
                <a:spcAft>
                  <a:spcPct val="0"/>
                </a:spcAft>
                <a:buSzPct val="100000"/>
                <a:buChar char="•"/>
                <a:defRPr>
                  <a:solidFill>
                    <a:srgbClr val="FBDD5B"/>
                  </a:solidFill>
                  <a:latin typeface="Trebuchet MS" pitchFamily="34" charset="0"/>
                </a:defRPr>
              </a:lvl9pPr>
            </a:lstStyle>
            <a:p>
              <a:pPr marL="0" marR="0" lvl="0" indent="0" algn="ctr" defTabSz="914333" rtl="0" eaLnBrk="1" fontAlgn="base" latinLnBrk="0" hangingPunct="1">
                <a:lnSpc>
                  <a:spcPct val="7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Arial" charset="0"/>
                </a:rPr>
                <a:t>Unfranchise System</a:t>
              </a:r>
              <a:endParaRPr kumimoji="0" lang="en-US" sz="12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Arial" charset="0"/>
              </a:endParaRPr>
            </a:p>
          </p:txBody>
        </p:sp>
      </p:grpSp>
      <p:grpSp>
        <p:nvGrpSpPr>
          <p:cNvPr id="26" name="Group 25"/>
          <p:cNvGrpSpPr/>
          <p:nvPr/>
        </p:nvGrpSpPr>
        <p:grpSpPr>
          <a:xfrm>
            <a:off x="3886201" y="3867150"/>
            <a:ext cx="1260158" cy="914400"/>
            <a:chOff x="3476626" y="1276350"/>
            <a:chExt cx="1800226" cy="1524000"/>
          </a:xfrm>
        </p:grpSpPr>
        <p:sp>
          <p:nvSpPr>
            <p:cNvPr id="27" name="Oval 26"/>
            <p:cNvSpPr/>
            <p:nvPr/>
          </p:nvSpPr>
          <p:spPr bwMode="auto">
            <a:xfrm>
              <a:off x="3657600" y="1276350"/>
              <a:ext cx="1436915" cy="1524000"/>
            </a:xfrm>
            <a:prstGeom prst="ellipse">
              <a:avLst/>
            </a:prstGeom>
            <a:solidFill>
              <a:srgbClr val="009999"/>
            </a:solidFill>
            <a:ln w="19050" cap="flat" cmpd="sng" algn="ctr">
              <a:solidFill>
                <a:schemeClr val="tx1"/>
              </a:solidFill>
              <a:prstDash val="sysDot"/>
              <a:round/>
              <a:headEnd type="none" w="med" len="med"/>
              <a:tailEnd type="none" w="med" len="med"/>
            </a:ln>
            <a:effectLst>
              <a:glow rad="101600">
                <a:srgbClr val="009999">
                  <a:alpha val="60000"/>
                </a:srgbClr>
              </a:glow>
            </a:effectLst>
          </p:spPr>
          <p:txBody>
            <a:bodyPr vert="horz" wrap="square" lIns="91440" tIns="45720" rIns="91440" bIns="45720" numCol="1" rtlCol="0" anchor="t" anchorCtr="0" compatLnSpc="1">
              <a:prstTxWarp prst="textNoShape">
                <a:avLst/>
              </a:prstTxWarp>
            </a:bodyPr>
            <a:lstStyle/>
            <a:p>
              <a:pPr marL="0" marR="0" lvl="0" indent="0" algn="l" defTabSz="914355"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Trebuchet MS"/>
                <a:ea typeface="MS PGothic"/>
                <a:cs typeface="+mn-cs"/>
              </a:endParaRPr>
            </a:p>
          </p:txBody>
        </p:sp>
        <p:sp>
          <p:nvSpPr>
            <p:cNvPr id="28" name="Text Box 11"/>
            <p:cNvSpPr txBox="1">
              <a:spLocks noChangeArrowheads="1"/>
            </p:cNvSpPr>
            <p:nvPr/>
          </p:nvSpPr>
          <p:spPr bwMode="auto">
            <a:xfrm>
              <a:off x="3476626" y="1731408"/>
              <a:ext cx="1800226" cy="59866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438" tIns="45719" rIns="91438" bIns="45719" anchor="ctr">
              <a:spAutoFit/>
            </a:bodyPr>
            <a:lstStyle>
              <a:lvl1pPr eaLnBrk="0" hangingPunct="0">
                <a:defRPr>
                  <a:solidFill>
                    <a:srgbClr val="FBDD5B"/>
                  </a:solidFill>
                  <a:latin typeface="Trebuchet MS" pitchFamily="34" charset="0"/>
                </a:defRPr>
              </a:lvl1pPr>
              <a:lvl2pPr marL="742950" indent="-285750" eaLnBrk="0" hangingPunct="0">
                <a:defRPr>
                  <a:solidFill>
                    <a:srgbClr val="FBDD5B"/>
                  </a:solidFill>
                  <a:latin typeface="Trebuchet MS" pitchFamily="34" charset="0"/>
                </a:defRPr>
              </a:lvl2pPr>
              <a:lvl3pPr marL="1143000" indent="-228600" eaLnBrk="0" hangingPunct="0">
                <a:defRPr>
                  <a:solidFill>
                    <a:srgbClr val="FBDD5B"/>
                  </a:solidFill>
                  <a:latin typeface="Trebuchet MS" pitchFamily="34" charset="0"/>
                </a:defRPr>
              </a:lvl3pPr>
              <a:lvl4pPr marL="1600200" indent="-228600" eaLnBrk="0" hangingPunct="0">
                <a:defRPr>
                  <a:solidFill>
                    <a:srgbClr val="FBDD5B"/>
                  </a:solidFill>
                  <a:latin typeface="Trebuchet MS" pitchFamily="34" charset="0"/>
                </a:defRPr>
              </a:lvl4pPr>
              <a:lvl5pPr marL="2057400" indent="-228600" eaLnBrk="0" hangingPunct="0">
                <a:defRPr>
                  <a:solidFill>
                    <a:srgbClr val="FBDD5B"/>
                  </a:solidFill>
                  <a:latin typeface="Trebuchet MS" pitchFamily="34" charset="0"/>
                </a:defRPr>
              </a:lvl5pPr>
              <a:lvl6pPr marL="2514600" indent="-228600" eaLnBrk="0" fontAlgn="base" hangingPunct="0">
                <a:spcBef>
                  <a:spcPct val="20000"/>
                </a:spcBef>
                <a:spcAft>
                  <a:spcPct val="0"/>
                </a:spcAft>
                <a:buSzPct val="100000"/>
                <a:buChar char="•"/>
                <a:defRPr>
                  <a:solidFill>
                    <a:srgbClr val="FBDD5B"/>
                  </a:solidFill>
                  <a:latin typeface="Trebuchet MS" pitchFamily="34" charset="0"/>
                </a:defRPr>
              </a:lvl6pPr>
              <a:lvl7pPr marL="2971800" indent="-228600" eaLnBrk="0" fontAlgn="base" hangingPunct="0">
                <a:spcBef>
                  <a:spcPct val="20000"/>
                </a:spcBef>
                <a:spcAft>
                  <a:spcPct val="0"/>
                </a:spcAft>
                <a:buSzPct val="100000"/>
                <a:buChar char="•"/>
                <a:defRPr>
                  <a:solidFill>
                    <a:srgbClr val="FBDD5B"/>
                  </a:solidFill>
                  <a:latin typeface="Trebuchet MS" pitchFamily="34" charset="0"/>
                </a:defRPr>
              </a:lvl7pPr>
              <a:lvl8pPr marL="3429000" indent="-228600" eaLnBrk="0" fontAlgn="base" hangingPunct="0">
                <a:spcBef>
                  <a:spcPct val="20000"/>
                </a:spcBef>
                <a:spcAft>
                  <a:spcPct val="0"/>
                </a:spcAft>
                <a:buSzPct val="100000"/>
                <a:buChar char="•"/>
                <a:defRPr>
                  <a:solidFill>
                    <a:srgbClr val="FBDD5B"/>
                  </a:solidFill>
                  <a:latin typeface="Trebuchet MS" pitchFamily="34" charset="0"/>
                </a:defRPr>
              </a:lvl8pPr>
              <a:lvl9pPr marL="3886200" indent="-228600" eaLnBrk="0" fontAlgn="base" hangingPunct="0">
                <a:spcBef>
                  <a:spcPct val="20000"/>
                </a:spcBef>
                <a:spcAft>
                  <a:spcPct val="0"/>
                </a:spcAft>
                <a:buSzPct val="100000"/>
                <a:buChar char="•"/>
                <a:defRPr>
                  <a:solidFill>
                    <a:srgbClr val="FBDD5B"/>
                  </a:solidFill>
                  <a:latin typeface="Trebuchet MS" pitchFamily="34" charset="0"/>
                </a:defRPr>
              </a:lvl9pPr>
            </a:lstStyle>
            <a:p>
              <a:pPr marL="0" marR="0" lvl="0" indent="0" algn="ctr" defTabSz="914333" rtl="0" eaLnBrk="1" fontAlgn="base" latinLnBrk="0" hangingPunct="1">
                <a:lnSpc>
                  <a:spcPct val="7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Arial" charset="0"/>
                </a:rPr>
                <a:t>One-to-One Marketing</a:t>
              </a:r>
              <a:endParaRPr kumimoji="0" lang="en-US" sz="12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Arial" charset="0"/>
              </a:endParaRPr>
            </a:p>
          </p:txBody>
        </p:sp>
      </p:grpSp>
      <p:grpSp>
        <p:nvGrpSpPr>
          <p:cNvPr id="23" name="Group 22"/>
          <p:cNvGrpSpPr/>
          <p:nvPr/>
        </p:nvGrpSpPr>
        <p:grpSpPr>
          <a:xfrm>
            <a:off x="2209800" y="3333750"/>
            <a:ext cx="1260158" cy="914400"/>
            <a:chOff x="3652160" y="1276350"/>
            <a:chExt cx="1800226" cy="1524000"/>
          </a:xfrm>
        </p:grpSpPr>
        <p:sp>
          <p:nvSpPr>
            <p:cNvPr id="24" name="Oval 23"/>
            <p:cNvSpPr/>
            <p:nvPr/>
          </p:nvSpPr>
          <p:spPr bwMode="auto">
            <a:xfrm>
              <a:off x="3816803" y="1276350"/>
              <a:ext cx="1436915" cy="1524000"/>
            </a:xfrm>
            <a:prstGeom prst="ellipse">
              <a:avLst/>
            </a:prstGeom>
            <a:solidFill>
              <a:srgbClr val="009999"/>
            </a:solidFill>
            <a:ln w="19050" cap="flat" cmpd="sng" algn="ctr">
              <a:solidFill>
                <a:schemeClr val="tx1"/>
              </a:solidFill>
              <a:prstDash val="sysDot"/>
              <a:round/>
              <a:headEnd type="none" w="med" len="med"/>
              <a:tailEnd type="none" w="med" len="med"/>
            </a:ln>
            <a:effectLst>
              <a:glow rad="101600">
                <a:srgbClr val="009999">
                  <a:alpha val="60000"/>
                </a:srgbClr>
              </a:glow>
            </a:effectLst>
          </p:spPr>
          <p:txBody>
            <a:bodyPr vert="horz" wrap="square" lIns="91440" tIns="45720" rIns="91440" bIns="45720" numCol="1" rtlCol="0" anchor="t" anchorCtr="0" compatLnSpc="1">
              <a:prstTxWarp prst="textNoShape">
                <a:avLst/>
              </a:prstTxWarp>
            </a:bodyPr>
            <a:lstStyle/>
            <a:p>
              <a:pPr marL="0" marR="0" lvl="0" indent="0" algn="l" defTabSz="914355"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Trebuchet MS"/>
                <a:ea typeface="MS PGothic"/>
                <a:cs typeface="+mn-cs"/>
              </a:endParaRPr>
            </a:p>
          </p:txBody>
        </p:sp>
        <p:sp>
          <p:nvSpPr>
            <p:cNvPr id="25" name="Text Box 11"/>
            <p:cNvSpPr txBox="1">
              <a:spLocks noChangeArrowheads="1"/>
            </p:cNvSpPr>
            <p:nvPr/>
          </p:nvSpPr>
          <p:spPr bwMode="auto">
            <a:xfrm>
              <a:off x="3652160" y="1552462"/>
              <a:ext cx="1800226" cy="9565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438" tIns="45719" rIns="91438" bIns="45719" anchor="ctr">
              <a:spAutoFit/>
            </a:bodyPr>
            <a:lstStyle>
              <a:lvl1pPr eaLnBrk="0" hangingPunct="0">
                <a:defRPr>
                  <a:solidFill>
                    <a:srgbClr val="FBDD5B"/>
                  </a:solidFill>
                  <a:latin typeface="Trebuchet MS" pitchFamily="34" charset="0"/>
                </a:defRPr>
              </a:lvl1pPr>
              <a:lvl2pPr marL="742950" indent="-285750" eaLnBrk="0" hangingPunct="0">
                <a:defRPr>
                  <a:solidFill>
                    <a:srgbClr val="FBDD5B"/>
                  </a:solidFill>
                  <a:latin typeface="Trebuchet MS" pitchFamily="34" charset="0"/>
                </a:defRPr>
              </a:lvl2pPr>
              <a:lvl3pPr marL="1143000" indent="-228600" eaLnBrk="0" hangingPunct="0">
                <a:defRPr>
                  <a:solidFill>
                    <a:srgbClr val="FBDD5B"/>
                  </a:solidFill>
                  <a:latin typeface="Trebuchet MS" pitchFamily="34" charset="0"/>
                </a:defRPr>
              </a:lvl3pPr>
              <a:lvl4pPr marL="1600200" indent="-228600" eaLnBrk="0" hangingPunct="0">
                <a:defRPr>
                  <a:solidFill>
                    <a:srgbClr val="FBDD5B"/>
                  </a:solidFill>
                  <a:latin typeface="Trebuchet MS" pitchFamily="34" charset="0"/>
                </a:defRPr>
              </a:lvl4pPr>
              <a:lvl5pPr marL="2057400" indent="-228600" eaLnBrk="0" hangingPunct="0">
                <a:defRPr>
                  <a:solidFill>
                    <a:srgbClr val="FBDD5B"/>
                  </a:solidFill>
                  <a:latin typeface="Trebuchet MS" pitchFamily="34" charset="0"/>
                </a:defRPr>
              </a:lvl5pPr>
              <a:lvl6pPr marL="2514600" indent="-228600" eaLnBrk="0" fontAlgn="base" hangingPunct="0">
                <a:spcBef>
                  <a:spcPct val="20000"/>
                </a:spcBef>
                <a:spcAft>
                  <a:spcPct val="0"/>
                </a:spcAft>
                <a:buSzPct val="100000"/>
                <a:buChar char="•"/>
                <a:defRPr>
                  <a:solidFill>
                    <a:srgbClr val="FBDD5B"/>
                  </a:solidFill>
                  <a:latin typeface="Trebuchet MS" pitchFamily="34" charset="0"/>
                </a:defRPr>
              </a:lvl6pPr>
              <a:lvl7pPr marL="2971800" indent="-228600" eaLnBrk="0" fontAlgn="base" hangingPunct="0">
                <a:spcBef>
                  <a:spcPct val="20000"/>
                </a:spcBef>
                <a:spcAft>
                  <a:spcPct val="0"/>
                </a:spcAft>
                <a:buSzPct val="100000"/>
                <a:buChar char="•"/>
                <a:defRPr>
                  <a:solidFill>
                    <a:srgbClr val="FBDD5B"/>
                  </a:solidFill>
                  <a:latin typeface="Trebuchet MS" pitchFamily="34" charset="0"/>
                </a:defRPr>
              </a:lvl7pPr>
              <a:lvl8pPr marL="3429000" indent="-228600" eaLnBrk="0" fontAlgn="base" hangingPunct="0">
                <a:spcBef>
                  <a:spcPct val="20000"/>
                </a:spcBef>
                <a:spcAft>
                  <a:spcPct val="0"/>
                </a:spcAft>
                <a:buSzPct val="100000"/>
                <a:buChar char="•"/>
                <a:defRPr>
                  <a:solidFill>
                    <a:srgbClr val="FBDD5B"/>
                  </a:solidFill>
                  <a:latin typeface="Trebuchet MS" pitchFamily="34" charset="0"/>
                </a:defRPr>
              </a:lvl8pPr>
              <a:lvl9pPr marL="3886200" indent="-228600" eaLnBrk="0" fontAlgn="base" hangingPunct="0">
                <a:spcBef>
                  <a:spcPct val="20000"/>
                </a:spcBef>
                <a:spcAft>
                  <a:spcPct val="0"/>
                </a:spcAft>
                <a:buSzPct val="100000"/>
                <a:buChar char="•"/>
                <a:defRPr>
                  <a:solidFill>
                    <a:srgbClr val="FBDD5B"/>
                  </a:solidFill>
                  <a:latin typeface="Trebuchet MS" pitchFamily="34" charset="0"/>
                </a:defRPr>
              </a:lvl9pPr>
            </a:lstStyle>
            <a:p>
              <a:pPr marL="0" marR="0" lvl="0" indent="0" algn="ctr" defTabSz="914333" rtl="0" eaLnBrk="1" fontAlgn="base" latinLnBrk="0" hangingPunct="1">
                <a:lnSpc>
                  <a:spcPct val="70000"/>
                </a:lnSpc>
                <a:spcBef>
                  <a:spcPct val="5000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Arial" charset="0"/>
                </a:rPr>
                <a:t>Transparent Customization Surveys, Digital Marketing</a:t>
              </a:r>
              <a:endParaRPr kumimoji="0" lang="en-US" sz="11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Arial" charset="0"/>
              </a:endParaRPr>
            </a:p>
          </p:txBody>
        </p:sp>
      </p:grpSp>
      <p:grpSp>
        <p:nvGrpSpPr>
          <p:cNvPr id="20" name="Group 19"/>
          <p:cNvGrpSpPr/>
          <p:nvPr/>
        </p:nvGrpSpPr>
        <p:grpSpPr>
          <a:xfrm>
            <a:off x="1828801" y="2190750"/>
            <a:ext cx="1260158" cy="914400"/>
            <a:chOff x="3476626" y="1276350"/>
            <a:chExt cx="1800226" cy="1524000"/>
          </a:xfrm>
        </p:grpSpPr>
        <p:sp>
          <p:nvSpPr>
            <p:cNvPr id="21" name="Oval 20"/>
            <p:cNvSpPr/>
            <p:nvPr/>
          </p:nvSpPr>
          <p:spPr bwMode="auto">
            <a:xfrm>
              <a:off x="3657600" y="1276350"/>
              <a:ext cx="1436915" cy="1524000"/>
            </a:xfrm>
            <a:prstGeom prst="ellipse">
              <a:avLst/>
            </a:prstGeom>
            <a:solidFill>
              <a:srgbClr val="009999"/>
            </a:solidFill>
            <a:ln w="19050" cap="flat" cmpd="sng" algn="ctr">
              <a:solidFill>
                <a:schemeClr val="tx1"/>
              </a:solidFill>
              <a:prstDash val="sysDot"/>
              <a:round/>
              <a:headEnd type="none" w="med" len="med"/>
              <a:tailEnd type="none" w="med" len="med"/>
            </a:ln>
            <a:effectLst>
              <a:glow rad="101600">
                <a:srgbClr val="009999">
                  <a:alpha val="60000"/>
                </a:srgbClr>
              </a:glow>
            </a:effectLst>
          </p:spPr>
          <p:txBody>
            <a:bodyPr vert="horz" wrap="square" lIns="91440" tIns="45720" rIns="91440" bIns="45720" numCol="1" rtlCol="0" anchor="t" anchorCtr="0" compatLnSpc="1">
              <a:prstTxWarp prst="textNoShape">
                <a:avLst/>
              </a:prstTxWarp>
            </a:bodyPr>
            <a:lstStyle/>
            <a:p>
              <a:pPr marL="0" marR="0" lvl="0" indent="0" algn="l" defTabSz="914355"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Trebuchet MS"/>
                <a:ea typeface="MS PGothic"/>
                <a:cs typeface="+mn-cs"/>
              </a:endParaRPr>
            </a:p>
          </p:txBody>
        </p:sp>
        <p:sp>
          <p:nvSpPr>
            <p:cNvPr id="22" name="Text Box 11"/>
            <p:cNvSpPr txBox="1">
              <a:spLocks noChangeArrowheads="1"/>
            </p:cNvSpPr>
            <p:nvPr/>
          </p:nvSpPr>
          <p:spPr bwMode="auto">
            <a:xfrm>
              <a:off x="3476626" y="1820055"/>
              <a:ext cx="1800226" cy="4213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438" tIns="45719" rIns="91438" bIns="45719" anchor="ctr">
              <a:spAutoFit/>
            </a:bodyPr>
            <a:lstStyle>
              <a:lvl1pPr eaLnBrk="0" hangingPunct="0">
                <a:defRPr>
                  <a:solidFill>
                    <a:srgbClr val="FBDD5B"/>
                  </a:solidFill>
                  <a:latin typeface="Trebuchet MS" pitchFamily="34" charset="0"/>
                </a:defRPr>
              </a:lvl1pPr>
              <a:lvl2pPr marL="742950" indent="-285750" eaLnBrk="0" hangingPunct="0">
                <a:defRPr>
                  <a:solidFill>
                    <a:srgbClr val="FBDD5B"/>
                  </a:solidFill>
                  <a:latin typeface="Trebuchet MS" pitchFamily="34" charset="0"/>
                </a:defRPr>
              </a:lvl2pPr>
              <a:lvl3pPr marL="1143000" indent="-228600" eaLnBrk="0" hangingPunct="0">
                <a:defRPr>
                  <a:solidFill>
                    <a:srgbClr val="FBDD5B"/>
                  </a:solidFill>
                  <a:latin typeface="Trebuchet MS" pitchFamily="34" charset="0"/>
                </a:defRPr>
              </a:lvl3pPr>
              <a:lvl4pPr marL="1600200" indent="-228600" eaLnBrk="0" hangingPunct="0">
                <a:defRPr>
                  <a:solidFill>
                    <a:srgbClr val="FBDD5B"/>
                  </a:solidFill>
                  <a:latin typeface="Trebuchet MS" pitchFamily="34" charset="0"/>
                </a:defRPr>
              </a:lvl4pPr>
              <a:lvl5pPr marL="2057400" indent="-228600" eaLnBrk="0" hangingPunct="0">
                <a:defRPr>
                  <a:solidFill>
                    <a:srgbClr val="FBDD5B"/>
                  </a:solidFill>
                  <a:latin typeface="Trebuchet MS" pitchFamily="34" charset="0"/>
                </a:defRPr>
              </a:lvl5pPr>
              <a:lvl6pPr marL="2514600" indent="-228600" eaLnBrk="0" fontAlgn="base" hangingPunct="0">
                <a:spcBef>
                  <a:spcPct val="20000"/>
                </a:spcBef>
                <a:spcAft>
                  <a:spcPct val="0"/>
                </a:spcAft>
                <a:buSzPct val="100000"/>
                <a:buChar char="•"/>
                <a:defRPr>
                  <a:solidFill>
                    <a:srgbClr val="FBDD5B"/>
                  </a:solidFill>
                  <a:latin typeface="Trebuchet MS" pitchFamily="34" charset="0"/>
                </a:defRPr>
              </a:lvl6pPr>
              <a:lvl7pPr marL="2971800" indent="-228600" eaLnBrk="0" fontAlgn="base" hangingPunct="0">
                <a:spcBef>
                  <a:spcPct val="20000"/>
                </a:spcBef>
                <a:spcAft>
                  <a:spcPct val="0"/>
                </a:spcAft>
                <a:buSzPct val="100000"/>
                <a:buChar char="•"/>
                <a:defRPr>
                  <a:solidFill>
                    <a:srgbClr val="FBDD5B"/>
                  </a:solidFill>
                  <a:latin typeface="Trebuchet MS" pitchFamily="34" charset="0"/>
                </a:defRPr>
              </a:lvl7pPr>
              <a:lvl8pPr marL="3429000" indent="-228600" eaLnBrk="0" fontAlgn="base" hangingPunct="0">
                <a:spcBef>
                  <a:spcPct val="20000"/>
                </a:spcBef>
                <a:spcAft>
                  <a:spcPct val="0"/>
                </a:spcAft>
                <a:buSzPct val="100000"/>
                <a:buChar char="•"/>
                <a:defRPr>
                  <a:solidFill>
                    <a:srgbClr val="FBDD5B"/>
                  </a:solidFill>
                  <a:latin typeface="Trebuchet MS" pitchFamily="34" charset="0"/>
                </a:defRPr>
              </a:lvl8pPr>
              <a:lvl9pPr marL="3886200" indent="-228600" eaLnBrk="0" fontAlgn="base" hangingPunct="0">
                <a:spcBef>
                  <a:spcPct val="20000"/>
                </a:spcBef>
                <a:spcAft>
                  <a:spcPct val="0"/>
                </a:spcAft>
                <a:buSzPct val="100000"/>
                <a:buChar char="•"/>
                <a:defRPr>
                  <a:solidFill>
                    <a:srgbClr val="FBDD5B"/>
                  </a:solidFill>
                  <a:latin typeface="Trebuchet MS" pitchFamily="34" charset="0"/>
                </a:defRPr>
              </a:lvl9pPr>
            </a:lstStyle>
            <a:p>
              <a:pPr marL="0" marR="0" lvl="0" indent="0" algn="ctr" defTabSz="914333" rtl="0" eaLnBrk="1" fontAlgn="base" latinLnBrk="0" hangingPunct="1">
                <a:lnSpc>
                  <a:spcPct val="70000"/>
                </a:lnSpc>
                <a:spcBef>
                  <a:spcPct val="50000"/>
                </a:spcBef>
                <a:spcAft>
                  <a:spcPct val="0"/>
                </a:spcAft>
                <a:buClrTx/>
                <a:buSzTx/>
                <a:buFontTx/>
                <a:buNone/>
                <a:tabLst/>
                <a:defRPr/>
              </a:pPr>
              <a:r>
                <a:rPr kumimoji="0" lang="en-US" sz="14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Arial" charset="0"/>
                </a:rPr>
                <a:t>Information</a:t>
              </a:r>
              <a:endParaRPr kumimoji="0" lang="en-US" sz="14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Arial" charset="0"/>
              </a:endParaRPr>
            </a:p>
          </p:txBody>
        </p:sp>
      </p:grpSp>
      <p:grpSp>
        <p:nvGrpSpPr>
          <p:cNvPr id="17" name="Group 16"/>
          <p:cNvGrpSpPr/>
          <p:nvPr/>
        </p:nvGrpSpPr>
        <p:grpSpPr>
          <a:xfrm>
            <a:off x="2168842" y="1047750"/>
            <a:ext cx="1260158" cy="914400"/>
            <a:chOff x="3468461" y="1276350"/>
            <a:chExt cx="1800226" cy="1524000"/>
          </a:xfrm>
        </p:grpSpPr>
        <p:sp>
          <p:nvSpPr>
            <p:cNvPr id="18" name="Oval 17"/>
            <p:cNvSpPr/>
            <p:nvPr/>
          </p:nvSpPr>
          <p:spPr bwMode="auto">
            <a:xfrm>
              <a:off x="3657600" y="1276350"/>
              <a:ext cx="1436915" cy="1524000"/>
            </a:xfrm>
            <a:prstGeom prst="ellipse">
              <a:avLst/>
            </a:prstGeom>
            <a:solidFill>
              <a:srgbClr val="009999"/>
            </a:solidFill>
            <a:ln w="19050" cap="flat" cmpd="sng" algn="ctr">
              <a:solidFill>
                <a:schemeClr val="tx1"/>
              </a:solidFill>
              <a:prstDash val="sysDot"/>
              <a:round/>
              <a:headEnd type="none" w="med" len="med"/>
              <a:tailEnd type="none" w="med" len="med"/>
            </a:ln>
            <a:effectLst>
              <a:glow rad="101600">
                <a:srgbClr val="009999">
                  <a:alpha val="60000"/>
                </a:srgbClr>
              </a:glow>
            </a:effectLst>
          </p:spPr>
          <p:txBody>
            <a:bodyPr vert="horz" wrap="square" lIns="91440" tIns="45720" rIns="91440" bIns="45720" numCol="1" rtlCol="0" anchor="t" anchorCtr="0" compatLnSpc="1">
              <a:prstTxWarp prst="textNoShape">
                <a:avLst/>
              </a:prstTxWarp>
            </a:bodyPr>
            <a:lstStyle/>
            <a:p>
              <a:pPr marL="0" marR="0" lvl="0" indent="0" algn="l" defTabSz="914355"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Trebuchet MS"/>
                <a:ea typeface="MS PGothic"/>
                <a:cs typeface="+mn-cs"/>
              </a:endParaRPr>
            </a:p>
          </p:txBody>
        </p:sp>
        <p:sp>
          <p:nvSpPr>
            <p:cNvPr id="19" name="Text Box 11"/>
            <p:cNvSpPr txBox="1">
              <a:spLocks noChangeArrowheads="1"/>
            </p:cNvSpPr>
            <p:nvPr/>
          </p:nvSpPr>
          <p:spPr bwMode="auto">
            <a:xfrm>
              <a:off x="3468461" y="1820053"/>
              <a:ext cx="1800226" cy="42137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438" tIns="45719" rIns="91438" bIns="45719" anchor="ctr">
              <a:spAutoFit/>
            </a:bodyPr>
            <a:lstStyle>
              <a:lvl1pPr eaLnBrk="0" hangingPunct="0">
                <a:defRPr>
                  <a:solidFill>
                    <a:srgbClr val="FBDD5B"/>
                  </a:solidFill>
                  <a:latin typeface="Trebuchet MS" pitchFamily="34" charset="0"/>
                </a:defRPr>
              </a:lvl1pPr>
              <a:lvl2pPr marL="742950" indent="-285750" eaLnBrk="0" hangingPunct="0">
                <a:defRPr>
                  <a:solidFill>
                    <a:srgbClr val="FBDD5B"/>
                  </a:solidFill>
                  <a:latin typeface="Trebuchet MS" pitchFamily="34" charset="0"/>
                </a:defRPr>
              </a:lvl2pPr>
              <a:lvl3pPr marL="1143000" indent="-228600" eaLnBrk="0" hangingPunct="0">
                <a:defRPr>
                  <a:solidFill>
                    <a:srgbClr val="FBDD5B"/>
                  </a:solidFill>
                  <a:latin typeface="Trebuchet MS" pitchFamily="34" charset="0"/>
                </a:defRPr>
              </a:lvl3pPr>
              <a:lvl4pPr marL="1600200" indent="-228600" eaLnBrk="0" hangingPunct="0">
                <a:defRPr>
                  <a:solidFill>
                    <a:srgbClr val="FBDD5B"/>
                  </a:solidFill>
                  <a:latin typeface="Trebuchet MS" pitchFamily="34" charset="0"/>
                </a:defRPr>
              </a:lvl4pPr>
              <a:lvl5pPr marL="2057400" indent="-228600" eaLnBrk="0" hangingPunct="0">
                <a:defRPr>
                  <a:solidFill>
                    <a:srgbClr val="FBDD5B"/>
                  </a:solidFill>
                  <a:latin typeface="Trebuchet MS" pitchFamily="34" charset="0"/>
                </a:defRPr>
              </a:lvl5pPr>
              <a:lvl6pPr marL="2514600" indent="-228600" eaLnBrk="0" fontAlgn="base" hangingPunct="0">
                <a:spcBef>
                  <a:spcPct val="20000"/>
                </a:spcBef>
                <a:spcAft>
                  <a:spcPct val="0"/>
                </a:spcAft>
                <a:buSzPct val="100000"/>
                <a:buChar char="•"/>
                <a:defRPr>
                  <a:solidFill>
                    <a:srgbClr val="FBDD5B"/>
                  </a:solidFill>
                  <a:latin typeface="Trebuchet MS" pitchFamily="34" charset="0"/>
                </a:defRPr>
              </a:lvl6pPr>
              <a:lvl7pPr marL="2971800" indent="-228600" eaLnBrk="0" fontAlgn="base" hangingPunct="0">
                <a:spcBef>
                  <a:spcPct val="20000"/>
                </a:spcBef>
                <a:spcAft>
                  <a:spcPct val="0"/>
                </a:spcAft>
                <a:buSzPct val="100000"/>
                <a:buChar char="•"/>
                <a:defRPr>
                  <a:solidFill>
                    <a:srgbClr val="FBDD5B"/>
                  </a:solidFill>
                  <a:latin typeface="Trebuchet MS" pitchFamily="34" charset="0"/>
                </a:defRPr>
              </a:lvl7pPr>
              <a:lvl8pPr marL="3429000" indent="-228600" eaLnBrk="0" fontAlgn="base" hangingPunct="0">
                <a:spcBef>
                  <a:spcPct val="20000"/>
                </a:spcBef>
                <a:spcAft>
                  <a:spcPct val="0"/>
                </a:spcAft>
                <a:buSzPct val="100000"/>
                <a:buChar char="•"/>
                <a:defRPr>
                  <a:solidFill>
                    <a:srgbClr val="FBDD5B"/>
                  </a:solidFill>
                  <a:latin typeface="Trebuchet MS" pitchFamily="34" charset="0"/>
                </a:defRPr>
              </a:lvl8pPr>
              <a:lvl9pPr marL="3886200" indent="-228600" eaLnBrk="0" fontAlgn="base" hangingPunct="0">
                <a:spcBef>
                  <a:spcPct val="20000"/>
                </a:spcBef>
                <a:spcAft>
                  <a:spcPct val="0"/>
                </a:spcAft>
                <a:buSzPct val="100000"/>
                <a:buChar char="•"/>
                <a:defRPr>
                  <a:solidFill>
                    <a:srgbClr val="FBDD5B"/>
                  </a:solidFill>
                  <a:latin typeface="Trebuchet MS" pitchFamily="34" charset="0"/>
                </a:defRPr>
              </a:lvl9pPr>
            </a:lstStyle>
            <a:p>
              <a:pPr marL="0" marR="0" lvl="0" indent="0" algn="ctr" defTabSz="914333" rtl="0" eaLnBrk="1" fontAlgn="base" latinLnBrk="0" hangingPunct="1">
                <a:lnSpc>
                  <a:spcPct val="70000"/>
                </a:lnSpc>
                <a:spcBef>
                  <a:spcPct val="5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Arial" charset="0"/>
                </a:rPr>
                <a:t>SHOP.COM</a:t>
              </a:r>
            </a:p>
          </p:txBody>
        </p:sp>
      </p:grpSp>
      <p:grpSp>
        <p:nvGrpSpPr>
          <p:cNvPr id="4" name="Group 3"/>
          <p:cNvGrpSpPr/>
          <p:nvPr/>
        </p:nvGrpSpPr>
        <p:grpSpPr>
          <a:xfrm>
            <a:off x="3657600" y="1733550"/>
            <a:ext cx="1828800" cy="1828800"/>
            <a:chOff x="3657600" y="1276350"/>
            <a:chExt cx="1828800" cy="1828800"/>
          </a:xfrm>
        </p:grpSpPr>
        <p:sp>
          <p:nvSpPr>
            <p:cNvPr id="2" name="Oval 1"/>
            <p:cNvSpPr/>
            <p:nvPr/>
          </p:nvSpPr>
          <p:spPr bwMode="auto">
            <a:xfrm>
              <a:off x="3657600" y="1276350"/>
              <a:ext cx="1828800" cy="1828800"/>
            </a:xfrm>
            <a:prstGeom prst="ellipse">
              <a:avLst/>
            </a:prstGeom>
            <a:solidFill>
              <a:srgbClr val="009999"/>
            </a:solidFill>
            <a:ln w="19050" cap="flat" cmpd="sng" algn="ctr">
              <a:solidFill>
                <a:schemeClr val="tx1"/>
              </a:solidFill>
              <a:prstDash val="sysDot"/>
              <a:round/>
              <a:headEnd type="none" w="med" len="med"/>
              <a:tailEnd type="none" w="med" len="med"/>
            </a:ln>
            <a:effectLst>
              <a:glow rad="101600">
                <a:srgbClr val="009999">
                  <a:alpha val="60000"/>
                </a:srgbClr>
              </a:glow>
            </a:effectLst>
          </p:spPr>
          <p:txBody>
            <a:bodyPr vert="horz" wrap="square" lIns="91440" tIns="45720" rIns="91440" bIns="45720" numCol="1" rtlCol="0" anchor="t" anchorCtr="0" compatLnSpc="1">
              <a:prstTxWarp prst="textNoShape">
                <a:avLst/>
              </a:prstTxWarp>
            </a:bodyPr>
            <a:lstStyle/>
            <a:p>
              <a:pPr marL="0" marR="0" lvl="0" indent="0" algn="l" defTabSz="914355"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Trebuchet MS"/>
                <a:ea typeface="MS PGothic"/>
                <a:cs typeface="+mn-cs"/>
              </a:endParaRPr>
            </a:p>
          </p:txBody>
        </p:sp>
        <p:sp>
          <p:nvSpPr>
            <p:cNvPr id="3" name="Text Box 11"/>
            <p:cNvSpPr txBox="1">
              <a:spLocks noChangeArrowheads="1"/>
            </p:cNvSpPr>
            <p:nvPr/>
          </p:nvSpPr>
          <p:spPr bwMode="auto">
            <a:xfrm>
              <a:off x="3657600" y="1462985"/>
              <a:ext cx="1800225" cy="147732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91438" tIns="45719" rIns="91438" bIns="45719">
              <a:spAutoFit/>
            </a:bodyPr>
            <a:lstStyle>
              <a:lvl1pPr eaLnBrk="0" hangingPunct="0">
                <a:defRPr>
                  <a:solidFill>
                    <a:srgbClr val="FBDD5B"/>
                  </a:solidFill>
                  <a:latin typeface="Trebuchet MS" pitchFamily="34" charset="0"/>
                </a:defRPr>
              </a:lvl1pPr>
              <a:lvl2pPr marL="742950" indent="-285750" eaLnBrk="0" hangingPunct="0">
                <a:defRPr>
                  <a:solidFill>
                    <a:srgbClr val="FBDD5B"/>
                  </a:solidFill>
                  <a:latin typeface="Trebuchet MS" pitchFamily="34" charset="0"/>
                </a:defRPr>
              </a:lvl2pPr>
              <a:lvl3pPr marL="1143000" indent="-228600" eaLnBrk="0" hangingPunct="0">
                <a:defRPr>
                  <a:solidFill>
                    <a:srgbClr val="FBDD5B"/>
                  </a:solidFill>
                  <a:latin typeface="Trebuchet MS" pitchFamily="34" charset="0"/>
                </a:defRPr>
              </a:lvl3pPr>
              <a:lvl4pPr marL="1600200" indent="-228600" eaLnBrk="0" hangingPunct="0">
                <a:defRPr>
                  <a:solidFill>
                    <a:srgbClr val="FBDD5B"/>
                  </a:solidFill>
                  <a:latin typeface="Trebuchet MS" pitchFamily="34" charset="0"/>
                </a:defRPr>
              </a:lvl4pPr>
              <a:lvl5pPr marL="2057400" indent="-228600" eaLnBrk="0" hangingPunct="0">
                <a:defRPr>
                  <a:solidFill>
                    <a:srgbClr val="FBDD5B"/>
                  </a:solidFill>
                  <a:latin typeface="Trebuchet MS" pitchFamily="34" charset="0"/>
                </a:defRPr>
              </a:lvl5pPr>
              <a:lvl6pPr marL="2514600" indent="-228600" eaLnBrk="0" fontAlgn="base" hangingPunct="0">
                <a:spcBef>
                  <a:spcPct val="20000"/>
                </a:spcBef>
                <a:spcAft>
                  <a:spcPct val="0"/>
                </a:spcAft>
                <a:buSzPct val="100000"/>
                <a:buChar char="•"/>
                <a:defRPr>
                  <a:solidFill>
                    <a:srgbClr val="FBDD5B"/>
                  </a:solidFill>
                  <a:latin typeface="Trebuchet MS" pitchFamily="34" charset="0"/>
                </a:defRPr>
              </a:lvl6pPr>
              <a:lvl7pPr marL="2971800" indent="-228600" eaLnBrk="0" fontAlgn="base" hangingPunct="0">
                <a:spcBef>
                  <a:spcPct val="20000"/>
                </a:spcBef>
                <a:spcAft>
                  <a:spcPct val="0"/>
                </a:spcAft>
                <a:buSzPct val="100000"/>
                <a:buChar char="•"/>
                <a:defRPr>
                  <a:solidFill>
                    <a:srgbClr val="FBDD5B"/>
                  </a:solidFill>
                  <a:latin typeface="Trebuchet MS" pitchFamily="34" charset="0"/>
                </a:defRPr>
              </a:lvl7pPr>
              <a:lvl8pPr marL="3429000" indent="-228600" eaLnBrk="0" fontAlgn="base" hangingPunct="0">
                <a:spcBef>
                  <a:spcPct val="20000"/>
                </a:spcBef>
                <a:spcAft>
                  <a:spcPct val="0"/>
                </a:spcAft>
                <a:buSzPct val="100000"/>
                <a:buChar char="•"/>
                <a:defRPr>
                  <a:solidFill>
                    <a:srgbClr val="FBDD5B"/>
                  </a:solidFill>
                  <a:latin typeface="Trebuchet MS" pitchFamily="34" charset="0"/>
                </a:defRPr>
              </a:lvl8pPr>
              <a:lvl9pPr marL="3886200" indent="-228600" eaLnBrk="0" fontAlgn="base" hangingPunct="0">
                <a:spcBef>
                  <a:spcPct val="20000"/>
                </a:spcBef>
                <a:spcAft>
                  <a:spcPct val="0"/>
                </a:spcAft>
                <a:buSzPct val="100000"/>
                <a:buChar char="•"/>
                <a:defRPr>
                  <a:solidFill>
                    <a:srgbClr val="FBDD5B"/>
                  </a:solidFill>
                  <a:latin typeface="Trebuchet MS" pitchFamily="34" charset="0"/>
                </a:defRPr>
              </a:lvl9pPr>
            </a:lstStyle>
            <a:p>
              <a:pPr marL="0" marR="0" lvl="0" indent="0" algn="ctr" defTabSz="914333" rtl="0" eaLnBrk="1" fontAlgn="base" latinLnBrk="0" hangingPunct="1">
                <a:lnSpc>
                  <a:spcPct val="70000"/>
                </a:lnSpc>
                <a:spcBef>
                  <a:spcPct val="50000"/>
                </a:spcBef>
                <a:spcAft>
                  <a:spcPct val="0"/>
                </a:spcAft>
                <a:buClrTx/>
                <a:buSzTx/>
                <a:buFontTx/>
                <a:buNone/>
                <a:tabLst/>
                <a:defRPr/>
              </a:pPr>
              <a:r>
                <a:rPr kumimoji="0" lang="en-US" sz="18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Arial" charset="0"/>
                </a:rPr>
                <a:t>BV</a:t>
              </a: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Arial" charset="0"/>
              </a:endParaRPr>
            </a:p>
            <a:p>
              <a:pPr marL="0" marR="0" lvl="0" indent="0" algn="ctr" defTabSz="914333" rtl="0" eaLnBrk="1" fontAlgn="base" latinLnBrk="0" hangingPunct="1">
                <a:lnSpc>
                  <a:spcPct val="7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Arial" charset="0"/>
                </a:rPr>
                <a:t>RESIDUAL INCOME</a:t>
              </a:r>
            </a:p>
            <a:p>
              <a:pPr marL="0" marR="0" lvl="0" indent="0" algn="ctr" defTabSz="914333" rtl="0" eaLnBrk="1" fontAlgn="base" latinLnBrk="0" hangingPunct="1">
                <a:lnSpc>
                  <a:spcPct val="70000"/>
                </a:lnSpc>
                <a:spcBef>
                  <a:spcPct val="50000"/>
                </a:spcBef>
                <a:spcAft>
                  <a:spcPct val="0"/>
                </a:spcAft>
                <a:buClrTx/>
                <a:buSzTx/>
                <a:buFontTx/>
                <a:buNone/>
                <a:tabLst/>
                <a:defRPr/>
              </a:pPr>
              <a:r>
                <a:rPr kumimoji="0" lang="en-US" sz="18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Arial" charset="0"/>
                </a:rPr>
                <a:t>MPCP</a:t>
              </a:r>
            </a:p>
            <a:p>
              <a:pPr marL="0" marR="0" lvl="0" indent="0" algn="ctr" defTabSz="914333" rtl="0" eaLnBrk="1" fontAlgn="base" latinLnBrk="0" hangingPunct="1">
                <a:lnSpc>
                  <a:spcPct val="70000"/>
                </a:lnSpc>
                <a:spcBef>
                  <a:spcPct val="50000"/>
                </a:spcBef>
                <a:spcAft>
                  <a:spcPct val="0"/>
                </a:spcAft>
                <a:buClrTx/>
                <a:buSzTx/>
                <a:buFontTx/>
                <a:buNone/>
                <a:tabLst/>
                <a:defRPr/>
              </a:pPr>
              <a:r>
                <a:rPr kumimoji="0" lang="en-US" sz="1800" b="1" i="0" u="none" strike="noStrike" kern="1200" cap="none" spc="0" normalizeH="0" baseline="0" noProof="0" dirty="0" err="1" smtClean="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Arial" charset="0"/>
                </a:rPr>
                <a:t>IBV</a:t>
              </a: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Arial" charset="0"/>
              </a:endParaRPr>
            </a:p>
          </p:txBody>
        </p:sp>
      </p:grpSp>
      <p:sp>
        <p:nvSpPr>
          <p:cNvPr id="57" name="Text Box 11"/>
          <p:cNvSpPr txBox="1">
            <a:spLocks noChangeArrowheads="1"/>
          </p:cNvSpPr>
          <p:nvPr/>
        </p:nvSpPr>
        <p:spPr bwMode="auto">
          <a:xfrm>
            <a:off x="1981200" y="2490372"/>
            <a:ext cx="944879" cy="336950"/>
          </a:xfrm>
          <a:prstGeom prst="rect">
            <a:avLst/>
          </a:prstGeom>
          <a:solidFill>
            <a:srgbClr val="009999"/>
          </a:solidFill>
          <a:ln w="9525">
            <a:noFill/>
            <a:miter lim="800000"/>
            <a:headEnd/>
            <a:tailEnd/>
          </a:ln>
          <a:extLst/>
        </p:spPr>
        <p:txBody>
          <a:bodyPr wrap="square" lIns="91438" tIns="45719" rIns="91438" bIns="45719" anchor="ctr">
            <a:spAutoFit/>
          </a:bodyPr>
          <a:lstStyle>
            <a:lvl1pPr eaLnBrk="0" hangingPunct="0">
              <a:defRPr>
                <a:solidFill>
                  <a:srgbClr val="FBDD5B"/>
                </a:solidFill>
                <a:latin typeface="Trebuchet MS" pitchFamily="34" charset="0"/>
              </a:defRPr>
            </a:lvl1pPr>
            <a:lvl2pPr marL="742950" indent="-285750" eaLnBrk="0" hangingPunct="0">
              <a:defRPr>
                <a:solidFill>
                  <a:srgbClr val="FBDD5B"/>
                </a:solidFill>
                <a:latin typeface="Trebuchet MS" pitchFamily="34" charset="0"/>
              </a:defRPr>
            </a:lvl2pPr>
            <a:lvl3pPr marL="1143000" indent="-228600" eaLnBrk="0" hangingPunct="0">
              <a:defRPr>
                <a:solidFill>
                  <a:srgbClr val="FBDD5B"/>
                </a:solidFill>
                <a:latin typeface="Trebuchet MS" pitchFamily="34" charset="0"/>
              </a:defRPr>
            </a:lvl3pPr>
            <a:lvl4pPr marL="1600200" indent="-228600" eaLnBrk="0" hangingPunct="0">
              <a:defRPr>
                <a:solidFill>
                  <a:srgbClr val="FBDD5B"/>
                </a:solidFill>
                <a:latin typeface="Trebuchet MS" pitchFamily="34" charset="0"/>
              </a:defRPr>
            </a:lvl4pPr>
            <a:lvl5pPr marL="2057400" indent="-228600" eaLnBrk="0" hangingPunct="0">
              <a:defRPr>
                <a:solidFill>
                  <a:srgbClr val="FBDD5B"/>
                </a:solidFill>
                <a:latin typeface="Trebuchet MS" pitchFamily="34" charset="0"/>
              </a:defRPr>
            </a:lvl5pPr>
            <a:lvl6pPr marL="2514600" indent="-228600" eaLnBrk="0" fontAlgn="base" hangingPunct="0">
              <a:spcBef>
                <a:spcPct val="20000"/>
              </a:spcBef>
              <a:spcAft>
                <a:spcPct val="0"/>
              </a:spcAft>
              <a:buSzPct val="100000"/>
              <a:buChar char="•"/>
              <a:defRPr>
                <a:solidFill>
                  <a:srgbClr val="FBDD5B"/>
                </a:solidFill>
                <a:latin typeface="Trebuchet MS" pitchFamily="34" charset="0"/>
              </a:defRPr>
            </a:lvl6pPr>
            <a:lvl7pPr marL="2971800" indent="-228600" eaLnBrk="0" fontAlgn="base" hangingPunct="0">
              <a:spcBef>
                <a:spcPct val="20000"/>
              </a:spcBef>
              <a:spcAft>
                <a:spcPct val="0"/>
              </a:spcAft>
              <a:buSzPct val="100000"/>
              <a:buChar char="•"/>
              <a:defRPr>
                <a:solidFill>
                  <a:srgbClr val="FBDD5B"/>
                </a:solidFill>
                <a:latin typeface="Trebuchet MS" pitchFamily="34" charset="0"/>
              </a:defRPr>
            </a:lvl7pPr>
            <a:lvl8pPr marL="3429000" indent="-228600" eaLnBrk="0" fontAlgn="base" hangingPunct="0">
              <a:spcBef>
                <a:spcPct val="20000"/>
              </a:spcBef>
              <a:spcAft>
                <a:spcPct val="0"/>
              </a:spcAft>
              <a:buSzPct val="100000"/>
              <a:buChar char="•"/>
              <a:defRPr>
                <a:solidFill>
                  <a:srgbClr val="FBDD5B"/>
                </a:solidFill>
                <a:latin typeface="Trebuchet MS" pitchFamily="34" charset="0"/>
              </a:defRPr>
            </a:lvl8pPr>
            <a:lvl9pPr marL="3886200" indent="-228600" eaLnBrk="0" fontAlgn="base" hangingPunct="0">
              <a:spcBef>
                <a:spcPct val="20000"/>
              </a:spcBef>
              <a:spcAft>
                <a:spcPct val="0"/>
              </a:spcAft>
              <a:buSzPct val="100000"/>
              <a:buChar char="•"/>
              <a:defRPr>
                <a:solidFill>
                  <a:srgbClr val="FBDD5B"/>
                </a:solidFill>
                <a:latin typeface="Trebuchet MS" pitchFamily="34" charset="0"/>
              </a:defRPr>
            </a:lvl9pPr>
          </a:lstStyle>
          <a:p>
            <a:pPr marL="0" marR="0" lvl="0" indent="0" algn="ctr" defTabSz="914333" rtl="0" eaLnBrk="1" fontAlgn="base" latinLnBrk="0" hangingPunct="1">
              <a:lnSpc>
                <a:spcPct val="70000"/>
              </a:lnSpc>
              <a:spcBef>
                <a:spcPct val="50000"/>
              </a:spcBef>
              <a:spcAft>
                <a:spcPct val="0"/>
              </a:spcAft>
              <a:buClrTx/>
              <a:buSzTx/>
              <a:buFontTx/>
              <a:buNone/>
              <a:tabLst/>
              <a:defRPr/>
            </a:pPr>
            <a:r>
              <a:rPr kumimoji="0" lang="en-US" sz="11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Arial" charset="0"/>
              </a:rPr>
              <a:t>Information   &amp; Internet</a:t>
            </a:r>
            <a:endParaRPr kumimoji="0" lang="en-US" sz="1100" b="1" i="0" u="sng"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Arial" charset="0"/>
            </a:endParaRPr>
          </a:p>
        </p:txBody>
      </p:sp>
    </p:spTree>
    <p:extLst>
      <p:ext uri="{BB962C8B-B14F-4D97-AF65-F5344CB8AC3E}">
        <p14:creationId xmlns:p14="http://schemas.microsoft.com/office/powerpoint/2010/main" val="21810096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wipe(left)">
                                      <p:cBhvr>
                                        <p:cTn id="12" dur="500"/>
                                        <p:tgtEl>
                                          <p:spTgt spid="4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wipe(left)">
                                      <p:cBhvr>
                                        <p:cTn id="15" dur="500"/>
                                        <p:tgtEl>
                                          <p:spTgt spid="55"/>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wipe(down)">
                                      <p:cBhvr>
                                        <p:cTn id="23" dur="500"/>
                                        <p:tgtEl>
                                          <p:spTgt spid="5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animEffect transition="in" filter="wipe(up)">
                                      <p:cBhvr>
                                        <p:cTn id="33" dur="500"/>
                                        <p:tgtEl>
                                          <p:spTgt spid="6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wipe(down)">
                                      <p:cBhvr>
                                        <p:cTn id="36" dur="500"/>
                                        <p:tgtEl>
                                          <p:spTgt spid="5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wipe(up)">
                                      <p:cBhvr>
                                        <p:cTn id="46" dur="500"/>
                                        <p:tgtEl>
                                          <p:spTgt spid="53"/>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animEffect transition="in" filter="wipe(up)">
                                      <p:cBhvr>
                                        <p:cTn id="49" dur="500"/>
                                        <p:tgtEl>
                                          <p:spTgt spid="51"/>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500" fill="hold"/>
                                        <p:tgtEl>
                                          <p:spTgt spid="26"/>
                                        </p:tgtEl>
                                        <p:attrNameLst>
                                          <p:attrName>ppt_w</p:attrName>
                                        </p:attrNameLst>
                                      </p:cBhvr>
                                      <p:tavLst>
                                        <p:tav tm="0">
                                          <p:val>
                                            <p:fltVal val="0"/>
                                          </p:val>
                                        </p:tav>
                                        <p:tav tm="100000">
                                          <p:val>
                                            <p:strVal val="#ppt_w"/>
                                          </p:val>
                                        </p:tav>
                                      </p:tavLst>
                                    </p:anim>
                                    <p:anim calcmode="lin" valueType="num">
                                      <p:cBhvr>
                                        <p:cTn id="55" dur="500" fill="hold"/>
                                        <p:tgtEl>
                                          <p:spTgt spid="26"/>
                                        </p:tgtEl>
                                        <p:attrNameLst>
                                          <p:attrName>ppt_h</p:attrName>
                                        </p:attrNameLst>
                                      </p:cBhvr>
                                      <p:tavLst>
                                        <p:tav tm="0">
                                          <p:val>
                                            <p:fltVal val="0"/>
                                          </p:val>
                                        </p:tav>
                                        <p:tav tm="100000">
                                          <p:val>
                                            <p:strVal val="#ppt_h"/>
                                          </p:val>
                                        </p:tav>
                                      </p:tavLst>
                                    </p:anim>
                                    <p:animEffect transition="in" filter="fade">
                                      <p:cBhvr>
                                        <p:cTn id="56" dur="500"/>
                                        <p:tgtEl>
                                          <p:spTgt spid="26"/>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63"/>
                                        </p:tgtEl>
                                        <p:attrNameLst>
                                          <p:attrName>style.visibility</p:attrName>
                                        </p:attrNameLst>
                                      </p:cBhvr>
                                      <p:to>
                                        <p:strVal val="visible"/>
                                      </p:to>
                                    </p:set>
                                    <p:anim calcmode="lin" valueType="num">
                                      <p:cBhvr>
                                        <p:cTn id="61" dur="500" fill="hold"/>
                                        <p:tgtEl>
                                          <p:spTgt spid="63"/>
                                        </p:tgtEl>
                                        <p:attrNameLst>
                                          <p:attrName>ppt_w</p:attrName>
                                        </p:attrNameLst>
                                      </p:cBhvr>
                                      <p:tavLst>
                                        <p:tav tm="0">
                                          <p:val>
                                            <p:fltVal val="0"/>
                                          </p:val>
                                        </p:tav>
                                        <p:tav tm="100000">
                                          <p:val>
                                            <p:strVal val="#ppt_w"/>
                                          </p:val>
                                        </p:tav>
                                      </p:tavLst>
                                    </p:anim>
                                    <p:anim calcmode="lin" valueType="num">
                                      <p:cBhvr>
                                        <p:cTn id="62" dur="500" fill="hold"/>
                                        <p:tgtEl>
                                          <p:spTgt spid="63"/>
                                        </p:tgtEl>
                                        <p:attrNameLst>
                                          <p:attrName>ppt_h</p:attrName>
                                        </p:attrNameLst>
                                      </p:cBhvr>
                                      <p:tavLst>
                                        <p:tav tm="0">
                                          <p:val>
                                            <p:fltVal val="0"/>
                                          </p:val>
                                        </p:tav>
                                        <p:tav tm="100000">
                                          <p:val>
                                            <p:strVal val="#ppt_h"/>
                                          </p:val>
                                        </p:tav>
                                      </p:tavLst>
                                    </p:anim>
                                    <p:animEffect transition="in" filter="fade">
                                      <p:cBhvr>
                                        <p:cTn id="63" dur="500"/>
                                        <p:tgtEl>
                                          <p:spTgt spid="63"/>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64"/>
                                        </p:tgtEl>
                                        <p:attrNameLst>
                                          <p:attrName>style.visibility</p:attrName>
                                        </p:attrNameLst>
                                      </p:cBhvr>
                                      <p:to>
                                        <p:strVal val="visible"/>
                                      </p:to>
                                    </p:set>
                                    <p:animEffect transition="in" filter="wipe(up)">
                                      <p:cBhvr>
                                        <p:cTn id="66" dur="500"/>
                                        <p:tgtEl>
                                          <p:spTgt spid="64"/>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65"/>
                                        </p:tgtEl>
                                        <p:attrNameLst>
                                          <p:attrName>style.visibility</p:attrName>
                                        </p:attrNameLst>
                                      </p:cBhvr>
                                      <p:to>
                                        <p:strVal val="visible"/>
                                      </p:to>
                                    </p:set>
                                    <p:animEffect transition="in" filter="wipe(up)">
                                      <p:cBhvr>
                                        <p:cTn id="69" dur="500"/>
                                        <p:tgtEl>
                                          <p:spTgt spid="65"/>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500" fill="hold"/>
                                        <p:tgtEl>
                                          <p:spTgt spid="20"/>
                                        </p:tgtEl>
                                        <p:attrNameLst>
                                          <p:attrName>ppt_w</p:attrName>
                                        </p:attrNameLst>
                                      </p:cBhvr>
                                      <p:tavLst>
                                        <p:tav tm="0">
                                          <p:val>
                                            <p:fltVal val="0"/>
                                          </p:val>
                                        </p:tav>
                                        <p:tav tm="100000">
                                          <p:val>
                                            <p:strVal val="#ppt_w"/>
                                          </p:val>
                                        </p:tav>
                                      </p:tavLst>
                                    </p:anim>
                                    <p:anim calcmode="lin" valueType="num">
                                      <p:cBhvr>
                                        <p:cTn id="75" dur="500" fill="hold"/>
                                        <p:tgtEl>
                                          <p:spTgt spid="20"/>
                                        </p:tgtEl>
                                        <p:attrNameLst>
                                          <p:attrName>ppt_h</p:attrName>
                                        </p:attrNameLst>
                                      </p:cBhvr>
                                      <p:tavLst>
                                        <p:tav tm="0">
                                          <p:val>
                                            <p:fltVal val="0"/>
                                          </p:val>
                                        </p:tav>
                                        <p:tav tm="100000">
                                          <p:val>
                                            <p:strVal val="#ppt_h"/>
                                          </p:val>
                                        </p:tav>
                                      </p:tavLst>
                                    </p:anim>
                                    <p:animEffect transition="in" filter="fade">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57"/>
                                        </p:tgtEl>
                                        <p:attrNameLst>
                                          <p:attrName>style.visibility</p:attrName>
                                        </p:attrNameLst>
                                      </p:cBhvr>
                                      <p:to>
                                        <p:strVal val="visible"/>
                                      </p:to>
                                    </p:set>
                                    <p:anim calcmode="lin" valueType="num">
                                      <p:cBhvr>
                                        <p:cTn id="81" dur="500" fill="hold"/>
                                        <p:tgtEl>
                                          <p:spTgt spid="57"/>
                                        </p:tgtEl>
                                        <p:attrNameLst>
                                          <p:attrName>ppt_w</p:attrName>
                                        </p:attrNameLst>
                                      </p:cBhvr>
                                      <p:tavLst>
                                        <p:tav tm="0">
                                          <p:val>
                                            <p:fltVal val="0"/>
                                          </p:val>
                                        </p:tav>
                                        <p:tav tm="100000">
                                          <p:val>
                                            <p:strVal val="#ppt_w"/>
                                          </p:val>
                                        </p:tav>
                                      </p:tavLst>
                                    </p:anim>
                                    <p:anim calcmode="lin" valueType="num">
                                      <p:cBhvr>
                                        <p:cTn id="82" dur="500" fill="hold"/>
                                        <p:tgtEl>
                                          <p:spTgt spid="57"/>
                                        </p:tgtEl>
                                        <p:attrNameLst>
                                          <p:attrName>ppt_h</p:attrName>
                                        </p:attrNameLst>
                                      </p:cBhvr>
                                      <p:tavLst>
                                        <p:tav tm="0">
                                          <p:val>
                                            <p:fltVal val="0"/>
                                          </p:val>
                                        </p:tav>
                                        <p:tav tm="100000">
                                          <p:val>
                                            <p:strVal val="#ppt_h"/>
                                          </p:val>
                                        </p:tav>
                                      </p:tavLst>
                                    </p:anim>
                                    <p:animEffect transition="in" filter="fade">
                                      <p:cBhvr>
                                        <p:cTn id="83" dur="500"/>
                                        <p:tgtEl>
                                          <p:spTgt spid="57"/>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56"/>
                                        </p:tgtEl>
                                        <p:attrNameLst>
                                          <p:attrName>style.visibility</p:attrName>
                                        </p:attrNameLst>
                                      </p:cBhvr>
                                      <p:to>
                                        <p:strVal val="visible"/>
                                      </p:to>
                                    </p:set>
                                    <p:animEffect transition="in" filter="wipe(down)">
                                      <p:cBhvr>
                                        <p:cTn id="86" dur="500"/>
                                        <p:tgtEl>
                                          <p:spTgt spid="56"/>
                                        </p:tgtEl>
                                      </p:cBhvr>
                                    </p:animEffect>
                                  </p:childTnLst>
                                </p:cTn>
                              </p:par>
                              <p:par>
                                <p:cTn id="87" presetID="22" presetClass="entr" presetSubtype="2" fill="hold" grpId="0" nodeType="withEffect">
                                  <p:stCondLst>
                                    <p:cond delay="0"/>
                                  </p:stCondLst>
                                  <p:childTnLst>
                                    <p:set>
                                      <p:cBhvr>
                                        <p:cTn id="88" dur="1" fill="hold">
                                          <p:stCondLst>
                                            <p:cond delay="0"/>
                                          </p:stCondLst>
                                        </p:cTn>
                                        <p:tgtEl>
                                          <p:spTgt spid="59"/>
                                        </p:tgtEl>
                                        <p:attrNameLst>
                                          <p:attrName>style.visibility</p:attrName>
                                        </p:attrNameLst>
                                      </p:cBhvr>
                                      <p:to>
                                        <p:strVal val="visible"/>
                                      </p:to>
                                    </p:set>
                                    <p:animEffect transition="in" filter="wipe(right)">
                                      <p:cBhvr>
                                        <p:cTn id="89" dur="500"/>
                                        <p:tgtEl>
                                          <p:spTgt spid="59"/>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23"/>
                                        </p:tgtEl>
                                        <p:attrNameLst>
                                          <p:attrName>style.visibility</p:attrName>
                                        </p:attrNameLst>
                                      </p:cBhvr>
                                      <p:to>
                                        <p:strVal val="visible"/>
                                      </p:to>
                                    </p:set>
                                    <p:anim calcmode="lin" valueType="num">
                                      <p:cBhvr>
                                        <p:cTn id="94" dur="500" fill="hold"/>
                                        <p:tgtEl>
                                          <p:spTgt spid="23"/>
                                        </p:tgtEl>
                                        <p:attrNameLst>
                                          <p:attrName>ppt_w</p:attrName>
                                        </p:attrNameLst>
                                      </p:cBhvr>
                                      <p:tavLst>
                                        <p:tav tm="0">
                                          <p:val>
                                            <p:fltVal val="0"/>
                                          </p:val>
                                        </p:tav>
                                        <p:tav tm="100000">
                                          <p:val>
                                            <p:strVal val="#ppt_w"/>
                                          </p:val>
                                        </p:tav>
                                      </p:tavLst>
                                    </p:anim>
                                    <p:anim calcmode="lin" valueType="num">
                                      <p:cBhvr>
                                        <p:cTn id="95" dur="500" fill="hold"/>
                                        <p:tgtEl>
                                          <p:spTgt spid="23"/>
                                        </p:tgtEl>
                                        <p:attrNameLst>
                                          <p:attrName>ppt_h</p:attrName>
                                        </p:attrNameLst>
                                      </p:cBhvr>
                                      <p:tavLst>
                                        <p:tav tm="0">
                                          <p:val>
                                            <p:fltVal val="0"/>
                                          </p:val>
                                        </p:tav>
                                        <p:tav tm="100000">
                                          <p:val>
                                            <p:strVal val="#ppt_h"/>
                                          </p:val>
                                        </p:tav>
                                      </p:tavLst>
                                    </p:anim>
                                    <p:animEffect transition="in" filter="fade">
                                      <p:cBhvr>
                                        <p:cTn id="96" dur="500"/>
                                        <p:tgtEl>
                                          <p:spTgt spid="23"/>
                                        </p:tgtEl>
                                      </p:cBhvr>
                                    </p:animEffect>
                                  </p:childTnLst>
                                </p:cTn>
                              </p:par>
                              <p:par>
                                <p:cTn id="97" presetID="22" presetClass="entr" presetSubtype="1" fill="hold" grpId="0" nodeType="withEffect">
                                  <p:stCondLst>
                                    <p:cond delay="0"/>
                                  </p:stCondLst>
                                  <p:childTnLst>
                                    <p:set>
                                      <p:cBhvr>
                                        <p:cTn id="98" dur="1" fill="hold">
                                          <p:stCondLst>
                                            <p:cond delay="0"/>
                                          </p:stCondLst>
                                        </p:cTn>
                                        <p:tgtEl>
                                          <p:spTgt spid="58"/>
                                        </p:tgtEl>
                                        <p:attrNameLst>
                                          <p:attrName>style.visibility</p:attrName>
                                        </p:attrNameLst>
                                      </p:cBhvr>
                                      <p:to>
                                        <p:strVal val="visible"/>
                                      </p:to>
                                    </p:set>
                                    <p:animEffect transition="in" filter="wipe(up)">
                                      <p:cBhvr>
                                        <p:cTn id="99" dur="500"/>
                                        <p:tgtEl>
                                          <p:spTgt spid="58"/>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nodeType="clickEffect">
                                  <p:stCondLst>
                                    <p:cond delay="0"/>
                                  </p:stCondLst>
                                  <p:childTnLst>
                                    <p:set>
                                      <p:cBhvr>
                                        <p:cTn id="103" dur="1" fill="hold">
                                          <p:stCondLst>
                                            <p:cond delay="0"/>
                                          </p:stCondLst>
                                        </p:cTn>
                                        <p:tgtEl>
                                          <p:spTgt spid="17"/>
                                        </p:tgtEl>
                                        <p:attrNameLst>
                                          <p:attrName>style.visibility</p:attrName>
                                        </p:attrNameLst>
                                      </p:cBhvr>
                                      <p:to>
                                        <p:strVal val="visible"/>
                                      </p:to>
                                    </p:set>
                                    <p:anim calcmode="lin" valueType="num">
                                      <p:cBhvr>
                                        <p:cTn id="104" dur="500" fill="hold"/>
                                        <p:tgtEl>
                                          <p:spTgt spid="17"/>
                                        </p:tgtEl>
                                        <p:attrNameLst>
                                          <p:attrName>ppt_w</p:attrName>
                                        </p:attrNameLst>
                                      </p:cBhvr>
                                      <p:tavLst>
                                        <p:tav tm="0">
                                          <p:val>
                                            <p:fltVal val="0"/>
                                          </p:val>
                                        </p:tav>
                                        <p:tav tm="100000">
                                          <p:val>
                                            <p:strVal val="#ppt_w"/>
                                          </p:val>
                                        </p:tav>
                                      </p:tavLst>
                                    </p:anim>
                                    <p:anim calcmode="lin" valueType="num">
                                      <p:cBhvr>
                                        <p:cTn id="105" dur="500" fill="hold"/>
                                        <p:tgtEl>
                                          <p:spTgt spid="17"/>
                                        </p:tgtEl>
                                        <p:attrNameLst>
                                          <p:attrName>ppt_h</p:attrName>
                                        </p:attrNameLst>
                                      </p:cBhvr>
                                      <p:tavLst>
                                        <p:tav tm="0">
                                          <p:val>
                                            <p:fltVal val="0"/>
                                          </p:val>
                                        </p:tav>
                                        <p:tav tm="100000">
                                          <p:val>
                                            <p:strVal val="#ppt_h"/>
                                          </p:val>
                                        </p:tav>
                                      </p:tavLst>
                                    </p:anim>
                                    <p:animEffect transition="in" filter="fade">
                                      <p:cBhvr>
                                        <p:cTn id="106" dur="500"/>
                                        <p:tgtEl>
                                          <p:spTgt spid="17"/>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61"/>
                                        </p:tgtEl>
                                        <p:attrNameLst>
                                          <p:attrName>style.visibility</p:attrName>
                                        </p:attrNameLst>
                                      </p:cBhvr>
                                      <p:to>
                                        <p:strVal val="visible"/>
                                      </p:to>
                                    </p:set>
                                    <p:animEffect transition="in" filter="wipe(down)">
                                      <p:cBhvr>
                                        <p:cTn id="109" dur="500"/>
                                        <p:tgtEl>
                                          <p:spTgt spid="61"/>
                                        </p:tgtEl>
                                      </p:cBhvr>
                                    </p:animEffect>
                                  </p:childTnLst>
                                </p:cTn>
                              </p:par>
                              <p:par>
                                <p:cTn id="110" presetID="22" presetClass="entr" presetSubtype="2" fill="hold" grpId="0" nodeType="withEffect">
                                  <p:stCondLst>
                                    <p:cond delay="0"/>
                                  </p:stCondLst>
                                  <p:childTnLst>
                                    <p:set>
                                      <p:cBhvr>
                                        <p:cTn id="111" dur="1" fill="hold">
                                          <p:stCondLst>
                                            <p:cond delay="0"/>
                                          </p:stCondLst>
                                        </p:cTn>
                                        <p:tgtEl>
                                          <p:spTgt spid="62"/>
                                        </p:tgtEl>
                                        <p:attrNameLst>
                                          <p:attrName>style.visibility</p:attrName>
                                        </p:attrNameLst>
                                      </p:cBhvr>
                                      <p:to>
                                        <p:strVal val="visible"/>
                                      </p:to>
                                    </p:set>
                                    <p:animEffect transition="in" filter="wipe(right)">
                                      <p:cBhvr>
                                        <p:cTn id="112" dur="500"/>
                                        <p:tgtEl>
                                          <p:spTgt spid="62"/>
                                        </p:tgtEl>
                                      </p:cBhvr>
                                    </p:animEffec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nodeType="clickEffect">
                                  <p:stCondLst>
                                    <p:cond delay="0"/>
                                  </p:stCondLst>
                                  <p:childTnLst>
                                    <p:set>
                                      <p:cBhvr>
                                        <p:cTn id="116" dur="1" fill="hold">
                                          <p:stCondLst>
                                            <p:cond delay="0"/>
                                          </p:stCondLst>
                                        </p:cTn>
                                        <p:tgtEl>
                                          <p:spTgt spid="66"/>
                                        </p:tgtEl>
                                        <p:attrNameLst>
                                          <p:attrName>style.visibility</p:attrName>
                                        </p:attrNameLst>
                                      </p:cBhvr>
                                      <p:to>
                                        <p:strVal val="visible"/>
                                      </p:to>
                                    </p:set>
                                    <p:anim calcmode="lin" valueType="num">
                                      <p:cBhvr>
                                        <p:cTn id="117" dur="500" fill="hold"/>
                                        <p:tgtEl>
                                          <p:spTgt spid="66"/>
                                        </p:tgtEl>
                                        <p:attrNameLst>
                                          <p:attrName>ppt_w</p:attrName>
                                        </p:attrNameLst>
                                      </p:cBhvr>
                                      <p:tavLst>
                                        <p:tav tm="0">
                                          <p:val>
                                            <p:fltVal val="0"/>
                                          </p:val>
                                        </p:tav>
                                        <p:tav tm="100000">
                                          <p:val>
                                            <p:strVal val="#ppt_w"/>
                                          </p:val>
                                        </p:tav>
                                      </p:tavLst>
                                    </p:anim>
                                    <p:anim calcmode="lin" valueType="num">
                                      <p:cBhvr>
                                        <p:cTn id="118" dur="500" fill="hold"/>
                                        <p:tgtEl>
                                          <p:spTgt spid="66"/>
                                        </p:tgtEl>
                                        <p:attrNameLst>
                                          <p:attrName>ppt_h</p:attrName>
                                        </p:attrNameLst>
                                      </p:cBhvr>
                                      <p:tavLst>
                                        <p:tav tm="0">
                                          <p:val>
                                            <p:fltVal val="0"/>
                                          </p:val>
                                        </p:tav>
                                        <p:tav tm="100000">
                                          <p:val>
                                            <p:strVal val="#ppt_h"/>
                                          </p:val>
                                        </p:tav>
                                      </p:tavLst>
                                    </p:anim>
                                    <p:animEffect transition="in" filter="fade">
                                      <p:cBhvr>
                                        <p:cTn id="119" dur="500"/>
                                        <p:tgtEl>
                                          <p:spTgt spid="66"/>
                                        </p:tgtEl>
                                      </p:cBhvr>
                                    </p:animEffect>
                                  </p:childTnLst>
                                </p:cTn>
                              </p:par>
                            </p:childTnLst>
                          </p:cTn>
                        </p:par>
                      </p:childTnLst>
                    </p:cTn>
                  </p:par>
                  <p:par>
                    <p:cTn id="120" fill="hold">
                      <p:stCondLst>
                        <p:cond delay="indefinite"/>
                      </p:stCondLst>
                      <p:childTnLst>
                        <p:par>
                          <p:cTn id="121" fill="hold">
                            <p:stCondLst>
                              <p:cond delay="0"/>
                            </p:stCondLst>
                            <p:childTnLst>
                              <p:par>
                                <p:cTn id="122" presetID="53" presetClass="entr" presetSubtype="16" fill="hold" nodeType="clickEffect">
                                  <p:stCondLst>
                                    <p:cond delay="0"/>
                                  </p:stCondLst>
                                  <p:childTnLst>
                                    <p:set>
                                      <p:cBhvr>
                                        <p:cTn id="123" dur="1" fill="hold">
                                          <p:stCondLst>
                                            <p:cond delay="0"/>
                                          </p:stCondLst>
                                        </p:cTn>
                                        <p:tgtEl>
                                          <p:spTgt spid="67"/>
                                        </p:tgtEl>
                                        <p:attrNameLst>
                                          <p:attrName>style.visibility</p:attrName>
                                        </p:attrNameLst>
                                      </p:cBhvr>
                                      <p:to>
                                        <p:strVal val="visible"/>
                                      </p:to>
                                    </p:set>
                                    <p:anim calcmode="lin" valueType="num">
                                      <p:cBhvr>
                                        <p:cTn id="124" dur="500" fill="hold"/>
                                        <p:tgtEl>
                                          <p:spTgt spid="67"/>
                                        </p:tgtEl>
                                        <p:attrNameLst>
                                          <p:attrName>ppt_w</p:attrName>
                                        </p:attrNameLst>
                                      </p:cBhvr>
                                      <p:tavLst>
                                        <p:tav tm="0">
                                          <p:val>
                                            <p:fltVal val="0"/>
                                          </p:val>
                                        </p:tav>
                                        <p:tav tm="100000">
                                          <p:val>
                                            <p:strVal val="#ppt_w"/>
                                          </p:val>
                                        </p:tav>
                                      </p:tavLst>
                                    </p:anim>
                                    <p:anim calcmode="lin" valueType="num">
                                      <p:cBhvr>
                                        <p:cTn id="125" dur="500" fill="hold"/>
                                        <p:tgtEl>
                                          <p:spTgt spid="67"/>
                                        </p:tgtEl>
                                        <p:attrNameLst>
                                          <p:attrName>ppt_h</p:attrName>
                                        </p:attrNameLst>
                                      </p:cBhvr>
                                      <p:tavLst>
                                        <p:tav tm="0">
                                          <p:val>
                                            <p:fltVal val="0"/>
                                          </p:val>
                                        </p:tav>
                                        <p:tav tm="100000">
                                          <p:val>
                                            <p:strVal val="#ppt_h"/>
                                          </p:val>
                                        </p:tav>
                                      </p:tavLst>
                                    </p:anim>
                                    <p:animEffect transition="in" filter="fade">
                                      <p:cBhvr>
                                        <p:cTn id="126" dur="500"/>
                                        <p:tgtEl>
                                          <p:spTgt spid="67"/>
                                        </p:tgtEl>
                                      </p:cBhvr>
                                    </p:animEffect>
                                  </p:childTnLst>
                                </p:cTn>
                              </p:par>
                            </p:childTnLst>
                          </p:cTn>
                        </p:par>
                      </p:childTnLst>
                    </p:cTn>
                  </p:par>
                  <p:par>
                    <p:cTn id="127" fill="hold">
                      <p:stCondLst>
                        <p:cond delay="indefinite"/>
                      </p:stCondLst>
                      <p:childTnLst>
                        <p:par>
                          <p:cTn id="128" fill="hold">
                            <p:stCondLst>
                              <p:cond delay="0"/>
                            </p:stCondLst>
                            <p:childTnLst>
                              <p:par>
                                <p:cTn id="129" presetID="53" presetClass="entr" presetSubtype="16" fill="hold" nodeType="clickEffect">
                                  <p:stCondLst>
                                    <p:cond delay="0"/>
                                  </p:stCondLst>
                                  <p:childTnLst>
                                    <p:set>
                                      <p:cBhvr>
                                        <p:cTn id="130" dur="1" fill="hold">
                                          <p:stCondLst>
                                            <p:cond delay="0"/>
                                          </p:stCondLst>
                                        </p:cTn>
                                        <p:tgtEl>
                                          <p:spTgt spid="68"/>
                                        </p:tgtEl>
                                        <p:attrNameLst>
                                          <p:attrName>style.visibility</p:attrName>
                                        </p:attrNameLst>
                                      </p:cBhvr>
                                      <p:to>
                                        <p:strVal val="visible"/>
                                      </p:to>
                                    </p:set>
                                    <p:anim calcmode="lin" valueType="num">
                                      <p:cBhvr>
                                        <p:cTn id="131" dur="500" fill="hold"/>
                                        <p:tgtEl>
                                          <p:spTgt spid="68"/>
                                        </p:tgtEl>
                                        <p:attrNameLst>
                                          <p:attrName>ppt_w</p:attrName>
                                        </p:attrNameLst>
                                      </p:cBhvr>
                                      <p:tavLst>
                                        <p:tav tm="0">
                                          <p:val>
                                            <p:fltVal val="0"/>
                                          </p:val>
                                        </p:tav>
                                        <p:tav tm="100000">
                                          <p:val>
                                            <p:strVal val="#ppt_w"/>
                                          </p:val>
                                        </p:tav>
                                      </p:tavLst>
                                    </p:anim>
                                    <p:anim calcmode="lin" valueType="num">
                                      <p:cBhvr>
                                        <p:cTn id="132" dur="500" fill="hold"/>
                                        <p:tgtEl>
                                          <p:spTgt spid="68"/>
                                        </p:tgtEl>
                                        <p:attrNameLst>
                                          <p:attrName>ppt_h</p:attrName>
                                        </p:attrNameLst>
                                      </p:cBhvr>
                                      <p:tavLst>
                                        <p:tav tm="0">
                                          <p:val>
                                            <p:fltVal val="0"/>
                                          </p:val>
                                        </p:tav>
                                        <p:tav tm="100000">
                                          <p:val>
                                            <p:strVal val="#ppt_h"/>
                                          </p:val>
                                        </p:tav>
                                      </p:tavLst>
                                    </p:anim>
                                    <p:animEffect transition="in" filter="fade">
                                      <p:cBhvr>
                                        <p:cTn id="133" dur="500"/>
                                        <p:tgtEl>
                                          <p:spTgt spid="68"/>
                                        </p:tgtEl>
                                      </p:cBhvr>
                                    </p:animEffect>
                                  </p:childTnLst>
                                </p:cTn>
                              </p:par>
                            </p:childTnLst>
                          </p:cTn>
                        </p:par>
                      </p:childTnLst>
                    </p:cTn>
                  </p:par>
                  <p:par>
                    <p:cTn id="134" fill="hold">
                      <p:stCondLst>
                        <p:cond delay="indefinite"/>
                      </p:stCondLst>
                      <p:childTnLst>
                        <p:par>
                          <p:cTn id="135" fill="hold">
                            <p:stCondLst>
                              <p:cond delay="0"/>
                            </p:stCondLst>
                            <p:childTnLst>
                              <p:par>
                                <p:cTn id="136" presetID="53" presetClass="entr" presetSubtype="16" fill="hold" nodeType="clickEffect">
                                  <p:stCondLst>
                                    <p:cond delay="0"/>
                                  </p:stCondLst>
                                  <p:childTnLst>
                                    <p:set>
                                      <p:cBhvr>
                                        <p:cTn id="137" dur="1" fill="hold">
                                          <p:stCondLst>
                                            <p:cond delay="0"/>
                                          </p:stCondLst>
                                        </p:cTn>
                                        <p:tgtEl>
                                          <p:spTgt spid="69"/>
                                        </p:tgtEl>
                                        <p:attrNameLst>
                                          <p:attrName>style.visibility</p:attrName>
                                        </p:attrNameLst>
                                      </p:cBhvr>
                                      <p:to>
                                        <p:strVal val="visible"/>
                                      </p:to>
                                    </p:set>
                                    <p:anim calcmode="lin" valueType="num">
                                      <p:cBhvr>
                                        <p:cTn id="138" dur="500" fill="hold"/>
                                        <p:tgtEl>
                                          <p:spTgt spid="69"/>
                                        </p:tgtEl>
                                        <p:attrNameLst>
                                          <p:attrName>ppt_w</p:attrName>
                                        </p:attrNameLst>
                                      </p:cBhvr>
                                      <p:tavLst>
                                        <p:tav tm="0">
                                          <p:val>
                                            <p:fltVal val="0"/>
                                          </p:val>
                                        </p:tav>
                                        <p:tav tm="100000">
                                          <p:val>
                                            <p:strVal val="#ppt_w"/>
                                          </p:val>
                                        </p:tav>
                                      </p:tavLst>
                                    </p:anim>
                                    <p:anim calcmode="lin" valueType="num">
                                      <p:cBhvr>
                                        <p:cTn id="139" dur="500" fill="hold"/>
                                        <p:tgtEl>
                                          <p:spTgt spid="69"/>
                                        </p:tgtEl>
                                        <p:attrNameLst>
                                          <p:attrName>ppt_h</p:attrName>
                                        </p:attrNameLst>
                                      </p:cBhvr>
                                      <p:tavLst>
                                        <p:tav tm="0">
                                          <p:val>
                                            <p:fltVal val="0"/>
                                          </p:val>
                                        </p:tav>
                                        <p:tav tm="100000">
                                          <p:val>
                                            <p:strVal val="#ppt_h"/>
                                          </p:val>
                                        </p:tav>
                                      </p:tavLst>
                                    </p:anim>
                                    <p:animEffect transition="in" filter="fade">
                                      <p:cBhvr>
                                        <p:cTn id="140"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65" grpId="0" animBg="1"/>
      <p:bldP spid="51" grpId="0" animBg="1"/>
      <p:bldP spid="49" grpId="0" animBg="1"/>
      <p:bldP spid="50" grpId="0" animBg="1"/>
      <p:bldP spid="54" grpId="0" animBg="1"/>
      <p:bldP spid="55" grpId="0" animBg="1"/>
      <p:bldP spid="56" grpId="0" animBg="1"/>
      <p:bldP spid="58" grpId="0" animBg="1"/>
      <p:bldP spid="59" grpId="0" animBg="1"/>
      <p:bldP spid="60" grpId="0" animBg="1"/>
      <p:bldP spid="61" grpId="0" animBg="1"/>
      <p:bldP spid="62" grpId="0" animBg="1"/>
      <p:bldP spid="63" grpId="0" animBg="1"/>
      <p:bldP spid="64" grpId="0" animBg="1"/>
      <p:bldP spid="57"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70" name="Picture 2" descr="C:\Users\yvonnel\Downloads\iStock-9492209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0"/>
            <a:ext cx="92202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a:xfrm>
            <a:off x="419100" y="361950"/>
            <a:ext cx="8229600" cy="857250"/>
          </a:xfrm>
          <a:prstGeom prst="rect">
            <a:avLst/>
          </a:prstGeo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4000" kern="0" baseline="0" dirty="0" smtClean="0">
                <a:ln w="18415" cmpd="sng">
                  <a:solidFill>
                    <a:srgbClr val="FFFFFF"/>
                  </a:solidFill>
                  <a:prstDash val="solid"/>
                </a:ln>
                <a:solidFill>
                  <a:srgbClr val="FFFFFF"/>
                </a:solidFill>
                <a:effectLst>
                  <a:glow rad="63500">
                    <a:schemeClr val="accent4">
                      <a:satMod val="175000"/>
                      <a:alpha val="40000"/>
                    </a:schemeClr>
                  </a:glow>
                  <a:outerShdw blurRad="63500" dir="3600000" algn="tl" rotWithShape="0">
                    <a:srgbClr val="000000">
                      <a:alpha val="70000"/>
                    </a:srgbClr>
                  </a:outerShdw>
                </a:effectLst>
                <a:latin typeface="Calibri" panose="020F0502020204030204" pitchFamily="34" charset="0"/>
              </a:rPr>
              <a:t>The Logic of Recruiting </a:t>
            </a:r>
          </a:p>
        </p:txBody>
      </p:sp>
      <p:sp>
        <p:nvSpPr>
          <p:cNvPr id="2" name="Rectangle 1"/>
          <p:cNvSpPr/>
          <p:nvPr/>
        </p:nvSpPr>
        <p:spPr>
          <a:xfrm>
            <a:off x="-76200" y="2495550"/>
            <a:ext cx="9220200" cy="264795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457200" y="2571750"/>
            <a:ext cx="8305800" cy="1615827"/>
          </a:xfrm>
          <a:prstGeom prst="rect">
            <a:avLst/>
          </a:prstGeom>
        </p:spPr>
        <p:txBody>
          <a:bodyPr wrap="square">
            <a:spAutoFit/>
          </a:bodyPr>
          <a:lstStyle/>
          <a:p>
            <a:pPr marL="457200" indent="-457200" eaLnBrk="1" hangingPunct="1">
              <a:lnSpc>
                <a:spcPct val="115000"/>
              </a:lnSpc>
              <a:spcBef>
                <a:spcPct val="30000"/>
              </a:spcBef>
              <a:buClr>
                <a:schemeClr val="bg1"/>
              </a:buClr>
              <a:buSzPct val="100000"/>
              <a:buFont typeface="+mj-lt"/>
              <a:buAutoNum type="arabicPeriod"/>
              <a:defRPr/>
            </a:pPr>
            <a:r>
              <a:rPr lang="en-US" altLang="x-none" sz="1800" baseline="0" dirty="0">
                <a:solidFill>
                  <a:schemeClr val="bg1"/>
                </a:solidFill>
                <a:latin typeface="Calibri" panose="020F0502020204030204" pitchFamily="34" charset="0"/>
              </a:rPr>
              <a:t>Fill the F</a:t>
            </a:r>
            <a:r>
              <a:rPr lang="en-US" altLang="x-none" sz="1800" baseline="0" dirty="0" smtClean="0">
                <a:solidFill>
                  <a:schemeClr val="bg1"/>
                </a:solidFill>
                <a:latin typeface="Calibri" panose="020F0502020204030204" pitchFamily="34" charset="0"/>
              </a:rPr>
              <a:t>unnel…starts </a:t>
            </a:r>
            <a:r>
              <a:rPr lang="en-US" altLang="x-none" sz="1800" baseline="0" dirty="0">
                <a:solidFill>
                  <a:schemeClr val="bg1"/>
                </a:solidFill>
                <a:latin typeface="Calibri" panose="020F0502020204030204" pitchFamily="34" charset="0"/>
              </a:rPr>
              <a:t>with the list of 100-300 names  </a:t>
            </a:r>
          </a:p>
          <a:p>
            <a:pPr marL="457200" indent="-457200" eaLnBrk="1" hangingPunct="1">
              <a:lnSpc>
                <a:spcPct val="115000"/>
              </a:lnSpc>
              <a:spcBef>
                <a:spcPct val="30000"/>
              </a:spcBef>
              <a:buClr>
                <a:schemeClr val="bg1"/>
              </a:buClr>
              <a:buSzPct val="100000"/>
              <a:buFont typeface="+mj-lt"/>
              <a:buAutoNum type="arabicPeriod"/>
              <a:defRPr/>
            </a:pPr>
            <a:r>
              <a:rPr lang="en-US" altLang="x-none" sz="1800" baseline="0" dirty="0">
                <a:solidFill>
                  <a:schemeClr val="bg1"/>
                </a:solidFill>
                <a:latin typeface="Calibri" panose="020F0502020204030204" pitchFamily="34" charset="0"/>
              </a:rPr>
              <a:t>Master the </a:t>
            </a:r>
            <a:r>
              <a:rPr lang="en-US" altLang="x-none" sz="1800" baseline="0" dirty="0" smtClean="0">
                <a:solidFill>
                  <a:schemeClr val="bg1"/>
                </a:solidFill>
                <a:latin typeface="Calibri" panose="020F0502020204030204" pitchFamily="34" charset="0"/>
              </a:rPr>
              <a:t>Approach - </a:t>
            </a:r>
            <a:r>
              <a:rPr lang="en-US" altLang="x-none" sz="1800" baseline="0" dirty="0">
                <a:solidFill>
                  <a:schemeClr val="bg1"/>
                </a:solidFill>
                <a:latin typeface="Calibri" panose="020F0502020204030204" pitchFamily="34" charset="0"/>
              </a:rPr>
              <a:t>You are not </a:t>
            </a:r>
            <a:r>
              <a:rPr lang="en-US" altLang="x-none" sz="1800" baseline="0" dirty="0" smtClean="0">
                <a:solidFill>
                  <a:schemeClr val="bg1"/>
                </a:solidFill>
                <a:latin typeface="Calibri" panose="020F0502020204030204" pitchFamily="34" charset="0"/>
              </a:rPr>
              <a:t>selling </a:t>
            </a:r>
            <a:r>
              <a:rPr lang="en-US" altLang="x-none" sz="1800" baseline="0" dirty="0">
                <a:solidFill>
                  <a:schemeClr val="bg1"/>
                </a:solidFill>
                <a:latin typeface="Calibri" panose="020F0502020204030204" pitchFamily="34" charset="0"/>
              </a:rPr>
              <a:t>but sharing </a:t>
            </a:r>
            <a:r>
              <a:rPr lang="en-US" altLang="x-none" sz="1800" baseline="0" dirty="0" smtClean="0">
                <a:solidFill>
                  <a:schemeClr val="bg1"/>
                </a:solidFill>
                <a:latin typeface="Calibri" panose="020F0502020204030204" pitchFamily="34" charset="0"/>
              </a:rPr>
              <a:t>information </a:t>
            </a:r>
            <a:r>
              <a:rPr lang="en-US" altLang="x-none" sz="1800" baseline="0" dirty="0">
                <a:solidFill>
                  <a:schemeClr val="bg1"/>
                </a:solidFill>
                <a:latin typeface="Calibri" panose="020F0502020204030204" pitchFamily="34" charset="0"/>
              </a:rPr>
              <a:t>and options</a:t>
            </a:r>
          </a:p>
          <a:p>
            <a:pPr marL="457200" indent="-457200" eaLnBrk="1" hangingPunct="1">
              <a:lnSpc>
                <a:spcPct val="115000"/>
              </a:lnSpc>
              <a:spcBef>
                <a:spcPct val="30000"/>
              </a:spcBef>
              <a:buClr>
                <a:schemeClr val="bg1"/>
              </a:buClr>
              <a:buSzPct val="100000"/>
              <a:buFont typeface="+mj-lt"/>
              <a:buAutoNum type="arabicPeriod"/>
              <a:defRPr/>
            </a:pPr>
            <a:r>
              <a:rPr lang="en-US" altLang="x-none" sz="1800" baseline="0" dirty="0">
                <a:solidFill>
                  <a:schemeClr val="bg1"/>
                </a:solidFill>
                <a:latin typeface="Calibri" panose="020F0502020204030204" pitchFamily="34" charset="0"/>
              </a:rPr>
              <a:t>Build the </a:t>
            </a:r>
            <a:r>
              <a:rPr lang="en-US" altLang="x-none" sz="1800" baseline="0" dirty="0" smtClean="0">
                <a:solidFill>
                  <a:schemeClr val="bg1"/>
                </a:solidFill>
                <a:latin typeface="Calibri" panose="020F0502020204030204" pitchFamily="34" charset="0"/>
              </a:rPr>
              <a:t>Relationship -  </a:t>
            </a:r>
            <a:r>
              <a:rPr lang="en-US" altLang="x-none" sz="1800" baseline="0" dirty="0">
                <a:solidFill>
                  <a:schemeClr val="bg1"/>
                </a:solidFill>
                <a:latin typeface="Calibri" panose="020F0502020204030204" pitchFamily="34" charset="0"/>
              </a:rPr>
              <a:t>Don’t be w</a:t>
            </a:r>
            <a:r>
              <a:rPr lang="en-US" altLang="x-none" sz="1800" baseline="0" dirty="0" smtClean="0">
                <a:solidFill>
                  <a:schemeClr val="bg1"/>
                </a:solidFill>
                <a:latin typeface="Calibri" panose="020F0502020204030204" pitchFamily="34" charset="0"/>
              </a:rPr>
              <a:t>eird</a:t>
            </a:r>
            <a:endParaRPr lang="en-US" altLang="x-none" sz="1800" baseline="0" dirty="0">
              <a:solidFill>
                <a:schemeClr val="bg1"/>
              </a:solidFill>
              <a:latin typeface="Calibri" panose="020F0502020204030204" pitchFamily="34" charset="0"/>
            </a:endParaRPr>
          </a:p>
          <a:p>
            <a:pPr marL="457200" indent="-457200" eaLnBrk="1" hangingPunct="1">
              <a:lnSpc>
                <a:spcPct val="115000"/>
              </a:lnSpc>
              <a:spcBef>
                <a:spcPct val="30000"/>
              </a:spcBef>
              <a:buClr>
                <a:schemeClr val="bg1"/>
              </a:buClr>
              <a:buSzPct val="100000"/>
              <a:buFont typeface="+mj-lt"/>
              <a:buAutoNum type="arabicPeriod"/>
              <a:defRPr/>
            </a:pPr>
            <a:r>
              <a:rPr lang="en-US" altLang="x-none" sz="1800" baseline="0" dirty="0">
                <a:solidFill>
                  <a:schemeClr val="bg1"/>
                </a:solidFill>
                <a:latin typeface="Calibri" panose="020F0502020204030204" pitchFamily="34" charset="0"/>
              </a:rPr>
              <a:t>Find the Bridge </a:t>
            </a:r>
            <a:r>
              <a:rPr lang="en-US" altLang="x-none" dirty="0" smtClean="0">
                <a:solidFill>
                  <a:schemeClr val="bg1"/>
                </a:solidFill>
                <a:latin typeface="Calibri" panose="020F0502020204030204" pitchFamily="34" charset="0"/>
              </a:rPr>
              <a:t>- (</a:t>
            </a:r>
            <a:r>
              <a:rPr lang="en-US" altLang="x-none" dirty="0">
                <a:solidFill>
                  <a:schemeClr val="bg1"/>
                </a:solidFill>
                <a:latin typeface="Calibri" panose="020F0502020204030204" pitchFamily="34" charset="0"/>
              </a:rPr>
              <a:t>commonalities / the </a:t>
            </a:r>
            <a:r>
              <a:rPr lang="en-US" altLang="x-none" dirty="0" smtClean="0">
                <a:solidFill>
                  <a:schemeClr val="bg1"/>
                </a:solidFill>
                <a:latin typeface="Calibri" panose="020F0502020204030204" pitchFamily="34" charset="0"/>
              </a:rPr>
              <a:t>pain...your two-minute </a:t>
            </a:r>
            <a:r>
              <a:rPr lang="en-US" altLang="x-none" dirty="0">
                <a:solidFill>
                  <a:schemeClr val="bg1"/>
                </a:solidFill>
                <a:latin typeface="Calibri" panose="020F0502020204030204" pitchFamily="34" charset="0"/>
              </a:rPr>
              <a:t>commercial)</a:t>
            </a:r>
          </a:p>
        </p:txBody>
      </p:sp>
    </p:spTree>
    <p:extLst>
      <p:ext uri="{BB962C8B-B14F-4D97-AF65-F5344CB8AC3E}">
        <p14:creationId xmlns:p14="http://schemas.microsoft.com/office/powerpoint/2010/main" val="4182978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70" name="Picture 2" descr="C:\Users\yvonnel\Downloads\iStock-9492209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0"/>
            <a:ext cx="92202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a:xfrm>
            <a:off x="419100" y="361950"/>
            <a:ext cx="8229600" cy="857250"/>
          </a:xfrm>
          <a:prstGeom prst="rect">
            <a:avLst/>
          </a:prstGeo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4000" kern="0" baseline="0" dirty="0" smtClean="0">
                <a:ln w="18415" cmpd="sng">
                  <a:solidFill>
                    <a:srgbClr val="FFFFFF"/>
                  </a:solidFill>
                  <a:prstDash val="solid"/>
                </a:ln>
                <a:solidFill>
                  <a:srgbClr val="FFFFFF"/>
                </a:solidFill>
                <a:effectLst>
                  <a:glow rad="63500">
                    <a:schemeClr val="accent4">
                      <a:satMod val="175000"/>
                      <a:alpha val="40000"/>
                    </a:schemeClr>
                  </a:glow>
                  <a:outerShdw blurRad="63500" dir="3600000" algn="tl" rotWithShape="0">
                    <a:srgbClr val="000000">
                      <a:alpha val="70000"/>
                    </a:srgbClr>
                  </a:outerShdw>
                </a:effectLst>
                <a:latin typeface="Calibri" panose="020F0502020204030204" pitchFamily="34" charset="0"/>
              </a:rPr>
              <a:t>The Logic of Recruiting </a:t>
            </a:r>
          </a:p>
        </p:txBody>
      </p:sp>
      <p:sp>
        <p:nvSpPr>
          <p:cNvPr id="2" name="Rectangle 1"/>
          <p:cNvSpPr/>
          <p:nvPr/>
        </p:nvSpPr>
        <p:spPr>
          <a:xfrm>
            <a:off x="-76200" y="2495550"/>
            <a:ext cx="9220200" cy="264795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3">
            <a:extLst>
              <a:ext uri="{FF2B5EF4-FFF2-40B4-BE49-F238E27FC236}">
                <a16:creationId xmlns:a16="http://schemas.microsoft.com/office/drawing/2014/main" id="{E9445789-88F9-4E48-A07A-EC7E7B2B1BBA}"/>
              </a:ext>
            </a:extLst>
          </p:cNvPr>
          <p:cNvSpPr txBox="1">
            <a:spLocks noChangeArrowheads="1"/>
          </p:cNvSpPr>
          <p:nvPr/>
        </p:nvSpPr>
        <p:spPr>
          <a:xfrm>
            <a:off x="457200" y="2571750"/>
            <a:ext cx="8229600" cy="246102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460375" indent="-460375" eaLnBrk="1" hangingPunct="1">
              <a:lnSpc>
                <a:spcPct val="115000"/>
              </a:lnSpc>
              <a:spcBef>
                <a:spcPct val="30000"/>
              </a:spcBef>
              <a:buClr>
                <a:schemeClr val="bg1"/>
              </a:buClr>
              <a:buFontTx/>
              <a:buAutoNum type="arabicPeriod" startAt="5"/>
              <a:defRPr/>
            </a:pPr>
            <a:r>
              <a:rPr lang="en-US" sz="1800" kern="0" baseline="0" dirty="0" smtClean="0">
                <a:solidFill>
                  <a:schemeClr val="bg1"/>
                </a:solidFill>
                <a:effectLst>
                  <a:outerShdw blurRad="38100" dist="38100" dir="2700000" algn="tl">
                    <a:srgbClr val="000000">
                      <a:alpha val="43137"/>
                    </a:srgbClr>
                  </a:outerShdw>
                </a:effectLst>
                <a:latin typeface="Calibri" panose="020F0502020204030204" pitchFamily="34" charset="0"/>
              </a:rPr>
              <a:t>Bring them Across...show you care &amp; offer a solution - (this is done through effective listening)</a:t>
            </a:r>
          </a:p>
          <a:p>
            <a:pPr marL="460375" indent="-460375" eaLnBrk="1" hangingPunct="1">
              <a:lnSpc>
                <a:spcPct val="115000"/>
              </a:lnSpc>
              <a:spcBef>
                <a:spcPct val="30000"/>
              </a:spcBef>
              <a:buClr>
                <a:schemeClr val="bg1"/>
              </a:buClr>
              <a:buFontTx/>
              <a:buAutoNum type="arabicPeriod" startAt="5"/>
              <a:defRPr/>
            </a:pPr>
            <a:r>
              <a:rPr lang="en-US" sz="1800" kern="0" baseline="0" dirty="0" smtClean="0">
                <a:solidFill>
                  <a:schemeClr val="bg1"/>
                </a:solidFill>
                <a:effectLst>
                  <a:outerShdw blurRad="38100" dist="38100" dir="2700000" algn="tl">
                    <a:srgbClr val="000000">
                      <a:alpha val="43137"/>
                    </a:srgbClr>
                  </a:outerShdw>
                </a:effectLst>
                <a:latin typeface="Calibri" panose="020F0502020204030204" pitchFamily="34" charset="0"/>
              </a:rPr>
              <a:t>Qualify the Candidate - (connected, beliefs, communication skills, have goals)</a:t>
            </a:r>
          </a:p>
          <a:p>
            <a:pPr marL="460375" indent="-460375" eaLnBrk="1" hangingPunct="1">
              <a:lnSpc>
                <a:spcPct val="115000"/>
              </a:lnSpc>
              <a:spcBef>
                <a:spcPct val="30000"/>
              </a:spcBef>
              <a:buClr>
                <a:schemeClr val="bg1"/>
              </a:buClr>
              <a:buFontTx/>
              <a:buAutoNum type="arabicPeriod" startAt="5"/>
              <a:defRPr/>
            </a:pPr>
            <a:r>
              <a:rPr lang="en-US" sz="1800" kern="0" baseline="0" dirty="0" smtClean="0">
                <a:solidFill>
                  <a:schemeClr val="bg1"/>
                </a:solidFill>
                <a:effectLst>
                  <a:outerShdw blurRad="38100" dist="38100" dir="2700000" algn="tl">
                    <a:srgbClr val="000000">
                      <a:alpha val="43137"/>
                    </a:srgbClr>
                  </a:outerShdw>
                </a:effectLst>
                <a:latin typeface="Calibri" panose="020F0502020204030204" pitchFamily="34" charset="0"/>
              </a:rPr>
              <a:t>Show the Plan - not too much, address the questions</a:t>
            </a:r>
          </a:p>
          <a:p>
            <a:pPr marL="460375" indent="-460375" eaLnBrk="1" hangingPunct="1">
              <a:lnSpc>
                <a:spcPct val="115000"/>
              </a:lnSpc>
              <a:spcBef>
                <a:spcPct val="30000"/>
              </a:spcBef>
              <a:buClr>
                <a:schemeClr val="bg1"/>
              </a:buClr>
              <a:buFontTx/>
              <a:buAutoNum type="arabicPeriod" startAt="5"/>
              <a:defRPr/>
            </a:pPr>
            <a:r>
              <a:rPr lang="en-US" sz="1800" kern="0" baseline="0" dirty="0" smtClean="0">
                <a:solidFill>
                  <a:schemeClr val="bg1"/>
                </a:solidFill>
                <a:effectLst>
                  <a:outerShdw blurRad="38100" dist="38100" dir="2700000" algn="tl">
                    <a:srgbClr val="000000">
                      <a:alpha val="43137"/>
                    </a:srgbClr>
                  </a:outerShdw>
                </a:effectLst>
                <a:latin typeface="Calibri" panose="020F0502020204030204" pitchFamily="34" charset="0"/>
              </a:rPr>
              <a:t>Book the Follow up Appointment - (Three Way Call or Skype) and get them on a product</a:t>
            </a:r>
            <a:endParaRPr lang="en-US" sz="1800" kern="0" baseline="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227286395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3970" name="Picture 2" descr="C:\Users\yvonnel\Downloads\iStock-9492209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0"/>
            <a:ext cx="92202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txBox="1">
            <a:spLocks noChangeArrowheads="1"/>
          </p:cNvSpPr>
          <p:nvPr/>
        </p:nvSpPr>
        <p:spPr>
          <a:xfrm>
            <a:off x="419100" y="361950"/>
            <a:ext cx="8229600" cy="857250"/>
          </a:xfrm>
          <a:prstGeom prst="rect">
            <a:avLst/>
          </a:prstGeo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4000" kern="0" baseline="0" dirty="0" smtClean="0">
                <a:ln w="18415" cmpd="sng">
                  <a:solidFill>
                    <a:srgbClr val="FFFFFF"/>
                  </a:solidFill>
                  <a:prstDash val="solid"/>
                </a:ln>
                <a:solidFill>
                  <a:srgbClr val="FFFFFF"/>
                </a:solidFill>
                <a:effectLst>
                  <a:glow rad="63500">
                    <a:schemeClr val="accent4">
                      <a:satMod val="175000"/>
                      <a:alpha val="40000"/>
                    </a:schemeClr>
                  </a:glow>
                  <a:outerShdw blurRad="63500" dir="3600000" algn="tl" rotWithShape="0">
                    <a:srgbClr val="000000">
                      <a:alpha val="70000"/>
                    </a:srgbClr>
                  </a:outerShdw>
                </a:effectLst>
                <a:latin typeface="Calibri" panose="020F0502020204030204" pitchFamily="34" charset="0"/>
              </a:rPr>
              <a:t>The Logic of Recruiting </a:t>
            </a:r>
          </a:p>
        </p:txBody>
      </p:sp>
      <p:sp>
        <p:nvSpPr>
          <p:cNvPr id="2" name="Rectangle 1"/>
          <p:cNvSpPr/>
          <p:nvPr/>
        </p:nvSpPr>
        <p:spPr>
          <a:xfrm>
            <a:off x="-76200" y="2495550"/>
            <a:ext cx="9220200" cy="264795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3">
            <a:extLst>
              <a:ext uri="{FF2B5EF4-FFF2-40B4-BE49-F238E27FC236}">
                <a16:creationId xmlns:a16="http://schemas.microsoft.com/office/drawing/2014/main" id="{A958E7D9-80DE-BE4F-944C-DAD376995AB9}"/>
              </a:ext>
            </a:extLst>
          </p:cNvPr>
          <p:cNvSpPr txBox="1">
            <a:spLocks noChangeArrowheads="1"/>
          </p:cNvSpPr>
          <p:nvPr/>
        </p:nvSpPr>
        <p:spPr>
          <a:xfrm>
            <a:off x="533400" y="2571750"/>
            <a:ext cx="8382000" cy="1697236"/>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800100" indent="-800100" eaLnBrk="1" hangingPunct="1">
              <a:lnSpc>
                <a:spcPct val="115000"/>
              </a:lnSpc>
              <a:spcBef>
                <a:spcPct val="30000"/>
              </a:spcBef>
              <a:buFontTx/>
              <a:buNone/>
              <a:tabLst>
                <a:tab pos="460375" algn="l"/>
                <a:tab pos="685800" algn="l"/>
                <a:tab pos="749300" algn="l"/>
              </a:tabLst>
              <a:defRPr/>
            </a:pPr>
            <a:r>
              <a:rPr lang="en-US" sz="1800" kern="0" baseline="0" dirty="0" smtClean="0">
                <a:solidFill>
                  <a:schemeClr val="bg1"/>
                </a:solidFill>
                <a:effectLst>
                  <a:outerShdw blurRad="38100" dist="38100" dir="2700000" algn="tl">
                    <a:srgbClr val="000000">
                      <a:alpha val="43137"/>
                    </a:srgbClr>
                  </a:outerShdw>
                </a:effectLst>
                <a:latin typeface="Calibri" panose="020F0502020204030204" pitchFamily="34" charset="0"/>
              </a:rPr>
              <a:t>9.   Book to the Trial Run, HBP or UBP </a:t>
            </a:r>
          </a:p>
          <a:p>
            <a:pPr marL="800100" indent="-800100" eaLnBrk="1" hangingPunct="1">
              <a:lnSpc>
                <a:spcPct val="115000"/>
              </a:lnSpc>
              <a:spcBef>
                <a:spcPct val="30000"/>
              </a:spcBef>
              <a:buFontTx/>
              <a:buNone/>
              <a:tabLst>
                <a:tab pos="685800" algn="l"/>
                <a:tab pos="749300" algn="l"/>
              </a:tabLst>
              <a:defRPr/>
            </a:pPr>
            <a:r>
              <a:rPr lang="en-US" sz="1800" kern="0" baseline="0" dirty="0" smtClean="0">
                <a:solidFill>
                  <a:schemeClr val="bg1"/>
                </a:solidFill>
                <a:effectLst>
                  <a:outerShdw blurRad="38100" dist="38100" dir="2700000" algn="tl">
                    <a:srgbClr val="000000">
                      <a:alpha val="43137"/>
                    </a:srgbClr>
                  </a:outerShdw>
                </a:effectLst>
                <a:latin typeface="Calibri" panose="020F0502020204030204" pitchFamily="34" charset="0"/>
              </a:rPr>
              <a:t>10. Sell a Ticket – Basic 5, Local, District, Regional, Corporate Event, Specialty Trainings</a:t>
            </a:r>
          </a:p>
          <a:p>
            <a:pPr marL="800100" indent="-800100" eaLnBrk="1" hangingPunct="1">
              <a:lnSpc>
                <a:spcPct val="115000"/>
              </a:lnSpc>
              <a:spcBef>
                <a:spcPct val="30000"/>
              </a:spcBef>
              <a:buFontTx/>
              <a:buNone/>
              <a:tabLst>
                <a:tab pos="685800" algn="l"/>
                <a:tab pos="749300" algn="l"/>
              </a:tabLst>
              <a:defRPr/>
            </a:pPr>
            <a:r>
              <a:rPr lang="en-US" sz="1800" kern="0" baseline="0" dirty="0" smtClean="0">
                <a:solidFill>
                  <a:schemeClr val="bg1"/>
                </a:solidFill>
                <a:effectLst>
                  <a:outerShdw blurRad="38100" dist="38100" dir="2700000" algn="tl">
                    <a:srgbClr val="000000">
                      <a:alpha val="43137"/>
                    </a:srgbClr>
                  </a:outerShdw>
                </a:effectLst>
                <a:latin typeface="Calibri" panose="020F0502020204030204" pitchFamily="34" charset="0"/>
              </a:rPr>
              <a:t>11. Validate Solution - (review plan of action to meet goal and get agreement)</a:t>
            </a:r>
          </a:p>
          <a:p>
            <a:pPr marL="800100" indent="-800100" eaLnBrk="1" hangingPunct="1">
              <a:lnSpc>
                <a:spcPct val="115000"/>
              </a:lnSpc>
              <a:spcBef>
                <a:spcPct val="30000"/>
              </a:spcBef>
              <a:buFontTx/>
              <a:buNone/>
              <a:tabLst>
                <a:tab pos="685800" algn="l"/>
                <a:tab pos="749300" algn="l"/>
              </a:tabLst>
              <a:defRPr/>
            </a:pPr>
            <a:r>
              <a:rPr lang="en-US" sz="1800" kern="0" baseline="0" dirty="0" smtClean="0">
                <a:solidFill>
                  <a:schemeClr val="bg1"/>
                </a:solidFill>
                <a:effectLst>
                  <a:outerShdw blurRad="38100" dist="38100" dir="2700000" algn="tl">
                    <a:srgbClr val="000000">
                      <a:alpha val="43137"/>
                    </a:srgbClr>
                  </a:outerShdw>
                </a:effectLst>
                <a:latin typeface="Calibri" panose="020F0502020204030204" pitchFamily="34" charset="0"/>
              </a:rPr>
              <a:t>12. Trial Run / Close to Registration</a:t>
            </a:r>
            <a:endParaRPr lang="en-US" sz="1800" kern="0" baseline="0" dirty="0">
              <a:solidFill>
                <a:schemeClr val="bg1"/>
              </a:solidFill>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1365803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4994" name="Picture 2" descr="C:\Users\yvonnel\Downloads\iStock-5378610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363" y="0"/>
            <a:ext cx="7705274" cy="5143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FA0D1F6C-4857-EF4B-B4A9-88B728162C2F}"/>
              </a:ext>
            </a:extLst>
          </p:cNvPr>
          <p:cNvSpPr txBox="1">
            <a:spLocks noChangeArrowheads="1"/>
          </p:cNvSpPr>
          <p:nvPr/>
        </p:nvSpPr>
        <p:spPr>
          <a:xfrm>
            <a:off x="533400" y="285750"/>
            <a:ext cx="8229600" cy="2571750"/>
          </a:xfrm>
          <a:prstGeom prst="rect">
            <a:avLst/>
          </a:prstGeo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buFontTx/>
              <a:buNone/>
            </a:pPr>
            <a:r>
              <a:rPr lang="en-US" altLang="en-US" sz="2400" kern="0" baseline="0" dirty="0" smtClean="0">
                <a:ln w="18415" cmpd="sng">
                  <a:solidFill>
                    <a:srgbClr val="FFFFFF"/>
                  </a:solidFill>
                  <a:prstDash val="solid"/>
                </a:ln>
                <a:solidFill>
                  <a:srgbClr val="FFFFFF"/>
                </a:solidFill>
                <a:effectLst>
                  <a:glow rad="63500">
                    <a:schemeClr val="accent4">
                      <a:satMod val="175000"/>
                      <a:alpha val="40000"/>
                    </a:schemeClr>
                  </a:glow>
                  <a:outerShdw blurRad="63500" dir="3600000" algn="tl" rotWithShape="0">
                    <a:srgbClr val="000000">
                      <a:alpha val="70000"/>
                    </a:srgbClr>
                  </a:outerShdw>
                </a:effectLst>
                <a:latin typeface="Calibri" panose="020F0502020204030204" pitchFamily="34" charset="0"/>
              </a:rPr>
              <a:t>THE MISSING LINK</a:t>
            </a:r>
          </a:p>
          <a:p>
            <a:pPr algn="ctr" eaLnBrk="1" hangingPunct="1">
              <a:buFontTx/>
              <a:buNone/>
            </a:pPr>
            <a:endParaRPr lang="en-US" altLang="en-US" sz="1100" kern="0" baseline="0" dirty="0" smtClean="0">
              <a:ln w="18415" cmpd="sng">
                <a:solidFill>
                  <a:srgbClr val="FFFFFF"/>
                </a:solidFill>
                <a:prstDash val="solid"/>
              </a:ln>
              <a:solidFill>
                <a:srgbClr val="FFFFFF"/>
              </a:solidFill>
              <a:effectLst>
                <a:glow rad="63500">
                  <a:schemeClr val="accent4">
                    <a:satMod val="175000"/>
                    <a:alpha val="40000"/>
                  </a:schemeClr>
                </a:glow>
                <a:outerShdw blurRad="63500" dir="3600000" algn="tl" rotWithShape="0">
                  <a:srgbClr val="000000">
                    <a:alpha val="70000"/>
                  </a:srgbClr>
                </a:outerShdw>
              </a:effectLst>
              <a:latin typeface="Calibri" panose="020F0502020204030204" pitchFamily="34" charset="0"/>
            </a:endParaRPr>
          </a:p>
          <a:p>
            <a:pPr algn="ctr" eaLnBrk="1" hangingPunct="1">
              <a:buFontTx/>
              <a:buNone/>
            </a:pPr>
            <a:r>
              <a:rPr lang="en-US" altLang="en-US" sz="4400" i="1" kern="0" baseline="0" dirty="0" smtClean="0">
                <a:ln w="18415" cmpd="sng">
                  <a:solidFill>
                    <a:srgbClr val="FFFFFF"/>
                  </a:solidFill>
                  <a:prstDash val="solid"/>
                </a:ln>
                <a:solidFill>
                  <a:srgbClr val="FFFFFF"/>
                </a:solidFill>
                <a:effectLst>
                  <a:glow rad="63500">
                    <a:schemeClr val="tx1"/>
                  </a:glow>
                  <a:outerShdw blurRad="63500" dir="3600000" algn="tl" rotWithShape="0">
                    <a:srgbClr val="000000">
                      <a:alpha val="70000"/>
                    </a:srgbClr>
                  </a:outerShdw>
                </a:effectLst>
                <a:latin typeface="Calibri" panose="020F0502020204030204" pitchFamily="34" charset="0"/>
              </a:rPr>
              <a:t>EXECUTION</a:t>
            </a:r>
          </a:p>
          <a:p>
            <a:pPr algn="ctr" eaLnBrk="1" hangingPunct="1">
              <a:buFontTx/>
              <a:buNone/>
            </a:pPr>
            <a:endParaRPr lang="en-US" altLang="en-US" sz="1800" kern="0" baseline="0" dirty="0" smtClean="0">
              <a:ln w="18415" cmpd="sng">
                <a:solidFill>
                  <a:srgbClr val="FFFFFF"/>
                </a:solidFill>
                <a:prstDash val="solid"/>
              </a:ln>
              <a:solidFill>
                <a:srgbClr val="FFFFFF"/>
              </a:solidFill>
              <a:effectLst>
                <a:glow rad="63500">
                  <a:schemeClr val="accent4">
                    <a:satMod val="175000"/>
                    <a:alpha val="40000"/>
                  </a:schemeClr>
                </a:glow>
                <a:outerShdw blurRad="63500" dir="3600000" algn="tl" rotWithShape="0">
                  <a:srgbClr val="000000">
                    <a:alpha val="70000"/>
                  </a:srgbClr>
                </a:outerShdw>
              </a:effectLst>
              <a:latin typeface="Calibri" panose="020F0502020204030204" pitchFamily="34" charset="0"/>
            </a:endParaRPr>
          </a:p>
          <a:p>
            <a:pPr algn="ctr" eaLnBrk="1" hangingPunct="1">
              <a:buFontTx/>
              <a:buNone/>
            </a:pPr>
            <a:r>
              <a:rPr lang="en-US" altLang="en-US" sz="2400" kern="0" baseline="0" dirty="0" smtClean="0">
                <a:ln w="18415" cmpd="sng">
                  <a:solidFill>
                    <a:srgbClr val="FFFFFF"/>
                  </a:solidFill>
                  <a:prstDash val="solid"/>
                </a:ln>
                <a:solidFill>
                  <a:srgbClr val="FFFFFF"/>
                </a:solidFill>
                <a:effectLst>
                  <a:glow rad="63500">
                    <a:schemeClr val="accent4">
                      <a:satMod val="175000"/>
                      <a:alpha val="40000"/>
                    </a:schemeClr>
                  </a:glow>
                  <a:outerShdw blurRad="63500" dir="3600000" algn="tl" rotWithShape="0">
                    <a:srgbClr val="000000">
                      <a:alpha val="70000"/>
                    </a:srgbClr>
                  </a:outerShdw>
                </a:effectLst>
                <a:latin typeface="Calibri" panose="020F0502020204030204" pitchFamily="34" charset="0"/>
              </a:rPr>
              <a:t>THE DISCIPLINE OF GETTING THINGS DONE!</a:t>
            </a:r>
          </a:p>
        </p:txBody>
      </p:sp>
      <p:sp>
        <p:nvSpPr>
          <p:cNvPr id="6" name="Rectangle 5">
            <a:extLst>
              <a:ext uri="{FF2B5EF4-FFF2-40B4-BE49-F238E27FC236}">
                <a16:creationId xmlns:a16="http://schemas.microsoft.com/office/drawing/2014/main" id="{65DA9226-7074-354F-9E55-D23B40E02F2B}"/>
              </a:ext>
            </a:extLst>
          </p:cNvPr>
          <p:cNvSpPr>
            <a:spLocks noChangeArrowheads="1"/>
          </p:cNvSpPr>
          <p:nvPr/>
        </p:nvSpPr>
        <p:spPr bwMode="auto">
          <a:xfrm>
            <a:off x="304800" y="3143250"/>
            <a:ext cx="82296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nchor="ctr"/>
          <a:lstStyle>
            <a:lvl1pPr>
              <a:defRPr sz="2000" baseline="-25000">
                <a:solidFill>
                  <a:schemeClr val="tx1"/>
                </a:solidFill>
                <a:latin typeface="Trebuchet MS" pitchFamily="34" charset="0"/>
                <a:ea typeface="ＭＳ Ｐゴシック" pitchFamily="34" charset="-128"/>
              </a:defRPr>
            </a:lvl1pPr>
            <a:lvl2pPr marL="742950" indent="-285750">
              <a:defRPr sz="2000" baseline="-25000">
                <a:solidFill>
                  <a:schemeClr val="tx1"/>
                </a:solidFill>
                <a:latin typeface="Trebuchet MS" pitchFamily="34" charset="0"/>
                <a:ea typeface="ＭＳ Ｐゴシック" pitchFamily="34" charset="-128"/>
              </a:defRPr>
            </a:lvl2pPr>
            <a:lvl3pPr marL="1143000" indent="-228600">
              <a:defRPr sz="2000" baseline="-25000">
                <a:solidFill>
                  <a:schemeClr val="tx1"/>
                </a:solidFill>
                <a:latin typeface="Trebuchet MS" pitchFamily="34" charset="0"/>
                <a:ea typeface="ＭＳ Ｐゴシック" pitchFamily="34" charset="-128"/>
              </a:defRPr>
            </a:lvl3pPr>
            <a:lvl4pPr marL="1600200" indent="-228600">
              <a:defRPr sz="2000" baseline="-25000">
                <a:solidFill>
                  <a:schemeClr val="tx1"/>
                </a:solidFill>
                <a:latin typeface="Trebuchet MS" pitchFamily="34" charset="0"/>
                <a:ea typeface="ＭＳ Ｐゴシック" pitchFamily="34" charset="-128"/>
              </a:defRPr>
            </a:lvl4pPr>
            <a:lvl5pPr marL="2057400" indent="-228600">
              <a:defRPr sz="2000" baseline="-25000">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sz="2000" baseline="-25000">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sz="2000" baseline="-25000">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sz="2000" baseline="-25000">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sz="2000" baseline="-25000">
                <a:solidFill>
                  <a:schemeClr val="tx1"/>
                </a:solidFill>
                <a:latin typeface="Trebuchet MS" pitchFamily="34" charset="0"/>
                <a:ea typeface="ＭＳ Ｐゴシック" pitchFamily="34" charset="-128"/>
              </a:defRPr>
            </a:lvl9pPr>
          </a:lstStyle>
          <a:p>
            <a:pPr algn="ctr" eaLnBrk="1" hangingPunct="1"/>
            <a:r>
              <a:rPr lang="en-US" altLang="en-US" sz="3200" baseline="0" dirty="0">
                <a:ln w="18415" cmpd="sng">
                  <a:solidFill>
                    <a:srgbClr val="FFFFFF"/>
                  </a:solidFill>
                  <a:prstDash val="solid"/>
                </a:ln>
                <a:solidFill>
                  <a:srgbClr val="FFFFFF"/>
                </a:solidFill>
                <a:effectLst>
                  <a:glow rad="63500">
                    <a:schemeClr val="accent4">
                      <a:satMod val="175000"/>
                      <a:alpha val="40000"/>
                    </a:schemeClr>
                  </a:glow>
                  <a:outerShdw blurRad="63500" dir="3600000" algn="tl" rotWithShape="0">
                    <a:srgbClr val="000000">
                      <a:alpha val="70000"/>
                    </a:srgbClr>
                  </a:outerShdw>
                </a:effectLst>
                <a:latin typeface="Calibri" panose="020F0502020204030204" pitchFamily="34" charset="0"/>
              </a:rPr>
              <a:t>PRACTICE, PRACTICE, PRACTICE</a:t>
            </a:r>
            <a:br>
              <a:rPr lang="en-US" altLang="en-US" sz="3200" baseline="0" dirty="0">
                <a:ln w="18415" cmpd="sng">
                  <a:solidFill>
                    <a:srgbClr val="FFFFFF"/>
                  </a:solidFill>
                  <a:prstDash val="solid"/>
                </a:ln>
                <a:solidFill>
                  <a:srgbClr val="FFFFFF"/>
                </a:solidFill>
                <a:effectLst>
                  <a:glow rad="63500">
                    <a:schemeClr val="accent4">
                      <a:satMod val="175000"/>
                      <a:alpha val="40000"/>
                    </a:schemeClr>
                  </a:glow>
                  <a:outerShdw blurRad="63500" dir="3600000" algn="tl" rotWithShape="0">
                    <a:srgbClr val="000000">
                      <a:alpha val="70000"/>
                    </a:srgbClr>
                  </a:outerShdw>
                </a:effectLst>
                <a:latin typeface="Calibri" panose="020F0502020204030204" pitchFamily="34" charset="0"/>
              </a:rPr>
            </a:br>
            <a:r>
              <a:rPr lang="en-US" altLang="en-US" sz="3200" baseline="0" dirty="0">
                <a:ln w="18415" cmpd="sng">
                  <a:solidFill>
                    <a:srgbClr val="FFFFFF"/>
                  </a:solidFill>
                  <a:prstDash val="solid"/>
                </a:ln>
                <a:solidFill>
                  <a:srgbClr val="FFFFFF"/>
                </a:solidFill>
                <a:effectLst>
                  <a:glow rad="63500">
                    <a:schemeClr val="accent4">
                      <a:satMod val="175000"/>
                      <a:alpha val="40000"/>
                    </a:schemeClr>
                  </a:glow>
                  <a:outerShdw blurRad="63500" dir="3600000" algn="tl" rotWithShape="0">
                    <a:srgbClr val="000000">
                      <a:alpha val="70000"/>
                    </a:srgbClr>
                  </a:outerShdw>
                </a:effectLst>
                <a:latin typeface="Calibri" panose="020F0502020204030204" pitchFamily="34" charset="0"/>
              </a:rPr>
              <a:t>REPETITION AND CONSISTENCY</a:t>
            </a:r>
          </a:p>
          <a:p>
            <a:pPr algn="ctr" eaLnBrk="1" hangingPunct="1"/>
            <a:endParaRPr lang="en-US" altLang="en-US" sz="3200" baseline="0" dirty="0">
              <a:ln w="18415" cmpd="sng">
                <a:solidFill>
                  <a:srgbClr val="FFFFFF"/>
                </a:solidFill>
                <a:prstDash val="solid"/>
              </a:ln>
              <a:solidFill>
                <a:srgbClr val="FFFFFF"/>
              </a:solidFill>
              <a:effectLst>
                <a:glow rad="63500">
                  <a:schemeClr val="accent4">
                    <a:satMod val="175000"/>
                    <a:alpha val="40000"/>
                  </a:schemeClr>
                </a:glow>
                <a:outerShdw blurRad="63500" dir="3600000" algn="tl" rotWithShape="0">
                  <a:srgbClr val="000000">
                    <a:alpha val="70000"/>
                  </a:srgbClr>
                </a:outerShdw>
              </a:effectLst>
              <a:latin typeface="Calibri" panose="020F0502020204030204" pitchFamily="34" charset="0"/>
            </a:endParaRPr>
          </a:p>
          <a:p>
            <a:pPr algn="ctr" eaLnBrk="1" hangingPunct="1"/>
            <a:r>
              <a:rPr lang="en-US" altLang="en-US" sz="3200" baseline="0" dirty="0">
                <a:ln w="18415" cmpd="sng">
                  <a:solidFill>
                    <a:srgbClr val="FFFFFF"/>
                  </a:solidFill>
                  <a:prstDash val="solid"/>
                </a:ln>
                <a:solidFill>
                  <a:srgbClr val="FFFFFF"/>
                </a:solidFill>
                <a:effectLst>
                  <a:glow rad="63500">
                    <a:schemeClr val="accent4">
                      <a:satMod val="175000"/>
                      <a:alpha val="40000"/>
                    </a:schemeClr>
                  </a:glow>
                  <a:outerShdw blurRad="63500" dir="3600000" algn="tl" rotWithShape="0">
                    <a:srgbClr val="000000">
                      <a:alpha val="70000"/>
                    </a:srgbClr>
                  </a:outerShdw>
                </a:effectLst>
                <a:latin typeface="Calibri" panose="020F0502020204030204" pitchFamily="34" charset="0"/>
              </a:rPr>
              <a:t>Limit the Missed Assignments</a:t>
            </a:r>
          </a:p>
        </p:txBody>
      </p:sp>
    </p:spTree>
    <p:extLst>
      <p:ext uri="{BB962C8B-B14F-4D97-AF65-F5344CB8AC3E}">
        <p14:creationId xmlns:p14="http://schemas.microsoft.com/office/powerpoint/2010/main" val="199292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6018" name="Picture 2" descr="C:\Users\yvonnel\Downloads\iStock-15214961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8626"/>
          <a:stretch/>
        </p:blipFill>
        <p:spPr bwMode="auto">
          <a:xfrm>
            <a:off x="3639568" y="0"/>
            <a:ext cx="5580632"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1371600" y="205979"/>
            <a:ext cx="2362200" cy="857250"/>
          </a:xfrm>
          <a:prstGeom prst="rect">
            <a:avLst/>
          </a:prstGeo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lgn="l" eaLnBrk="1" hangingPunct="1"/>
            <a:r>
              <a:rPr lang="en-US" altLang="en-US" sz="4000" b="1" kern="0" baseline="0"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alibri" panose="020F0502020204030204" pitchFamily="34" charset="0"/>
              </a:rPr>
              <a:t>Execution</a:t>
            </a:r>
          </a:p>
        </p:txBody>
      </p:sp>
      <p:sp>
        <p:nvSpPr>
          <p:cNvPr id="6" name="Rectangle 3">
            <a:extLst>
              <a:ext uri="{FF2B5EF4-FFF2-40B4-BE49-F238E27FC236}">
                <a16:creationId xmlns:a16="http://schemas.microsoft.com/office/drawing/2014/main" id="{2B96B9E3-8F9A-F549-9667-092D1CFA0A5D}"/>
              </a:ext>
            </a:extLst>
          </p:cNvPr>
          <p:cNvSpPr txBox="1">
            <a:spLocks noChangeArrowheads="1"/>
          </p:cNvSpPr>
          <p:nvPr/>
        </p:nvSpPr>
        <p:spPr>
          <a:xfrm>
            <a:off x="304800" y="1104900"/>
            <a:ext cx="4648200" cy="367665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Clr>
                <a:schemeClr val="tx1"/>
              </a:buClr>
            </a:pPr>
            <a:r>
              <a:rPr lang="en-US" altLang="en-US" sz="2400" kern="0" baseline="0" dirty="0" smtClean="0">
                <a:latin typeface="Calibri" panose="020F0502020204030204" pitchFamily="34" charset="0"/>
              </a:rPr>
              <a:t>An Action to Reach “Competitive Greatness”</a:t>
            </a:r>
          </a:p>
          <a:p>
            <a:pPr eaLnBrk="1" hangingPunct="1">
              <a:buClr>
                <a:schemeClr val="tx1"/>
              </a:buClr>
            </a:pPr>
            <a:r>
              <a:rPr lang="en-US" altLang="en-US" sz="2400" kern="0" baseline="0" dirty="0" smtClean="0">
                <a:latin typeface="Calibri" panose="020F0502020204030204" pitchFamily="34" charset="0"/>
              </a:rPr>
              <a:t>Implementing with Skill, Timeliness and Get Results</a:t>
            </a:r>
          </a:p>
          <a:p>
            <a:pPr eaLnBrk="1" hangingPunct="1">
              <a:buClr>
                <a:schemeClr val="tx1"/>
              </a:buClr>
            </a:pPr>
            <a:r>
              <a:rPr lang="en-US" altLang="en-US" sz="2400" kern="0" baseline="0" dirty="0" smtClean="0">
                <a:latin typeface="Calibri" panose="020F0502020204030204" pitchFamily="34" charset="0"/>
              </a:rPr>
              <a:t>Meeting the Desired Outcome</a:t>
            </a:r>
          </a:p>
          <a:p>
            <a:pPr eaLnBrk="1" hangingPunct="1">
              <a:buClr>
                <a:schemeClr val="tx1"/>
              </a:buClr>
            </a:pPr>
            <a:r>
              <a:rPr lang="en-US" altLang="en-US" sz="2400" kern="0" baseline="0" dirty="0" smtClean="0">
                <a:latin typeface="Calibri" panose="020F0502020204030204" pitchFamily="34" charset="0"/>
              </a:rPr>
              <a:t>The Discipline of Integrating Strategy with Reality</a:t>
            </a:r>
          </a:p>
          <a:p>
            <a:pPr eaLnBrk="1" hangingPunct="1">
              <a:buClr>
                <a:schemeClr val="tx1"/>
              </a:buClr>
            </a:pPr>
            <a:r>
              <a:rPr lang="en-US" altLang="en-US" sz="2400" kern="0" baseline="0" dirty="0" smtClean="0">
                <a:latin typeface="Calibri" panose="020F0502020204030204" pitchFamily="34" charset="0"/>
              </a:rPr>
              <a:t>Aligning People with Goals and Achieving Results</a:t>
            </a:r>
          </a:p>
        </p:txBody>
      </p:sp>
    </p:spTree>
    <p:extLst>
      <p:ext uri="{BB962C8B-B14F-4D97-AF65-F5344CB8AC3E}">
        <p14:creationId xmlns:p14="http://schemas.microsoft.com/office/powerpoint/2010/main" val="24243702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7042" name="Picture 2" descr="C:\Users\yvonnel\Downloads\iStock-4976402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19050"/>
            <a:ext cx="5638800" cy="516255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Text Box 29">
            <a:extLst>
              <a:ext uri="{FF2B5EF4-FFF2-40B4-BE49-F238E27FC236}">
                <a16:creationId xmlns:a16="http://schemas.microsoft.com/office/drawing/2014/main" id="{030B102F-BF25-6B4B-A13B-6F9444CDA08A}"/>
              </a:ext>
            </a:extLst>
          </p:cNvPr>
          <p:cNvSpPr txBox="1">
            <a:spLocks noChangeArrowheads="1"/>
          </p:cNvSpPr>
          <p:nvPr/>
        </p:nvSpPr>
        <p:spPr bwMode="auto">
          <a:xfrm>
            <a:off x="76200" y="895350"/>
            <a:ext cx="4343400" cy="274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defRPr sz="2000" baseline="-25000">
                <a:solidFill>
                  <a:schemeClr val="tx1"/>
                </a:solidFill>
                <a:latin typeface="Trebuchet MS" pitchFamily="34" charset="0"/>
                <a:ea typeface="ＭＳ Ｐゴシック" pitchFamily="34" charset="-128"/>
              </a:defRPr>
            </a:lvl1pPr>
            <a:lvl2pPr marL="742950" indent="-285750" eaLnBrk="0" hangingPunct="0">
              <a:defRPr sz="2000" baseline="-25000">
                <a:solidFill>
                  <a:schemeClr val="tx1"/>
                </a:solidFill>
                <a:latin typeface="Trebuchet MS" pitchFamily="34" charset="0"/>
                <a:ea typeface="ＭＳ Ｐゴシック" pitchFamily="34" charset="-128"/>
              </a:defRPr>
            </a:lvl2pPr>
            <a:lvl3pPr marL="1143000" indent="-228600" eaLnBrk="0" hangingPunct="0">
              <a:defRPr sz="2000" baseline="-25000">
                <a:solidFill>
                  <a:schemeClr val="tx1"/>
                </a:solidFill>
                <a:latin typeface="Trebuchet MS" pitchFamily="34" charset="0"/>
                <a:ea typeface="ＭＳ Ｐゴシック" pitchFamily="34" charset="-128"/>
              </a:defRPr>
            </a:lvl3pPr>
            <a:lvl4pPr marL="1600200" indent="-228600" eaLnBrk="0" hangingPunct="0">
              <a:defRPr sz="2000" baseline="-25000">
                <a:solidFill>
                  <a:schemeClr val="tx1"/>
                </a:solidFill>
                <a:latin typeface="Trebuchet MS" pitchFamily="34" charset="0"/>
                <a:ea typeface="ＭＳ Ｐゴシック" pitchFamily="34" charset="-128"/>
              </a:defRPr>
            </a:lvl4pPr>
            <a:lvl5pPr marL="2057400" indent="-228600" eaLnBrk="0" hangingPunct="0">
              <a:defRPr sz="2000" baseline="-25000">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sz="2000" baseline="-25000">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sz="2000" baseline="-25000">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sz="2000" baseline="-25000">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sz="2000" baseline="-25000">
                <a:solidFill>
                  <a:schemeClr val="tx1"/>
                </a:solidFill>
                <a:latin typeface="Trebuchet MS" pitchFamily="34" charset="0"/>
                <a:ea typeface="ＭＳ Ｐゴシック" pitchFamily="34" charset="-128"/>
              </a:defRPr>
            </a:lvl9pPr>
          </a:lstStyle>
          <a:p>
            <a:pPr algn="ctr" eaLnBrk="1" hangingPunct="1">
              <a:spcBef>
                <a:spcPct val="50000"/>
              </a:spcBef>
              <a:defRPr/>
            </a:pPr>
            <a:r>
              <a:rPr lang="en-US" sz="2800" baseline="0" dirty="0" smtClean="0">
                <a:latin typeface="Calibri" panose="020F0502020204030204" pitchFamily="34" charset="0"/>
              </a:rPr>
              <a:t>The absence of </a:t>
            </a:r>
            <a:r>
              <a:rPr lang="en-US" sz="2800" b="1" baseline="0" dirty="0" smtClean="0">
                <a:latin typeface="Calibri" panose="020F0502020204030204" pitchFamily="34" charset="0"/>
              </a:rPr>
              <a:t>EXECUTION</a:t>
            </a:r>
            <a:r>
              <a:rPr lang="en-US" sz="2800" baseline="0" dirty="0" smtClean="0">
                <a:latin typeface="Calibri" panose="020F0502020204030204" pitchFamily="34" charset="0"/>
              </a:rPr>
              <a:t> and follow up are the two biggest reasons why Unfranchise</a:t>
            </a:r>
            <a:r>
              <a:rPr lang="en-US" sz="2800" baseline="30000" dirty="0" smtClean="0">
                <a:latin typeface="Calibri" panose="020F0502020204030204" pitchFamily="34" charset="0"/>
              </a:rPr>
              <a:t>®</a:t>
            </a:r>
            <a:r>
              <a:rPr lang="en-US" sz="2800" baseline="0" dirty="0" smtClean="0">
                <a:latin typeface="Calibri" panose="020F0502020204030204" pitchFamily="34" charset="0"/>
              </a:rPr>
              <a:t> Owners fail      to accomplish their goals.</a:t>
            </a:r>
            <a:endParaRPr lang="en-US" sz="2800" baseline="0" dirty="0">
              <a:latin typeface="Calibri" panose="020F0502020204030204" pitchFamily="34" charset="0"/>
            </a:endParaRPr>
          </a:p>
        </p:txBody>
      </p:sp>
    </p:spTree>
    <p:extLst>
      <p:ext uri="{BB962C8B-B14F-4D97-AF65-F5344CB8AC3E}">
        <p14:creationId xmlns:p14="http://schemas.microsoft.com/office/powerpoint/2010/main" val="8039336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6" name="Picture 2" descr="C:\Users\yvonnel\Downloads\iStock-49237087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721"/>
          <a:stretch/>
        </p:blipFill>
        <p:spPr bwMode="auto">
          <a:xfrm>
            <a:off x="3727402" y="0"/>
            <a:ext cx="5416598" cy="5143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228600" y="209550"/>
            <a:ext cx="5029200" cy="594122"/>
          </a:xfrm>
          <a:prstGeom prst="rect">
            <a:avLst/>
          </a:prstGeo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3200" b="1" kern="0" baseline="0" dirty="0" smtClean="0">
                <a:solidFill>
                  <a:schemeClr val="tx1"/>
                </a:solidFill>
                <a:latin typeface="Calibri" panose="020F0502020204030204" pitchFamily="34" charset="0"/>
              </a:rPr>
              <a:t>Why Don’t Unfranchise Owners Execute Efficiently</a:t>
            </a:r>
          </a:p>
        </p:txBody>
      </p:sp>
      <p:sp>
        <p:nvSpPr>
          <p:cNvPr id="6" name="Rectangle 3">
            <a:extLst>
              <a:ext uri="{FF2B5EF4-FFF2-40B4-BE49-F238E27FC236}">
                <a16:creationId xmlns:a16="http://schemas.microsoft.com/office/drawing/2014/main" id="{CB2953A6-41E7-D74A-9723-1247AA0F69E3}"/>
              </a:ext>
            </a:extLst>
          </p:cNvPr>
          <p:cNvSpPr txBox="1">
            <a:spLocks noChangeArrowheads="1"/>
          </p:cNvSpPr>
          <p:nvPr/>
        </p:nvSpPr>
        <p:spPr>
          <a:xfrm>
            <a:off x="228600" y="1524000"/>
            <a:ext cx="5334000" cy="325755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indent="-609600" eaLnBrk="1" hangingPunct="1">
              <a:lnSpc>
                <a:spcPct val="90000"/>
              </a:lnSpc>
              <a:spcBef>
                <a:spcPct val="15000"/>
              </a:spcBef>
              <a:buClr>
                <a:schemeClr val="tx1"/>
              </a:buClr>
              <a:buFontTx/>
              <a:buAutoNum type="arabicPeriod"/>
              <a:defRPr/>
            </a:pPr>
            <a:r>
              <a:rPr lang="en-US" sz="2400" b="1" kern="0" baseline="0" dirty="0" smtClean="0">
                <a:latin typeface="Calibri" panose="020F0502020204030204" pitchFamily="34" charset="0"/>
              </a:rPr>
              <a:t>Lack of Knowledge &amp; Fundamentals</a:t>
            </a:r>
          </a:p>
          <a:p>
            <a:pPr marL="609600" indent="-609600" eaLnBrk="1" hangingPunct="1">
              <a:lnSpc>
                <a:spcPct val="90000"/>
              </a:lnSpc>
              <a:spcBef>
                <a:spcPct val="15000"/>
              </a:spcBef>
              <a:buClr>
                <a:schemeClr val="tx1"/>
              </a:buClr>
              <a:buFontTx/>
              <a:buAutoNum type="arabicPeriod"/>
              <a:defRPr/>
            </a:pPr>
            <a:r>
              <a:rPr lang="en-US" sz="2400" b="1" kern="0" baseline="0" dirty="0" smtClean="0">
                <a:latin typeface="Calibri" panose="020F0502020204030204" pitchFamily="34" charset="0"/>
              </a:rPr>
              <a:t>Lack of Preparation</a:t>
            </a:r>
          </a:p>
          <a:p>
            <a:pPr marL="609600" indent="-609600" eaLnBrk="1" hangingPunct="1">
              <a:lnSpc>
                <a:spcPct val="90000"/>
              </a:lnSpc>
              <a:spcBef>
                <a:spcPct val="15000"/>
              </a:spcBef>
              <a:buClr>
                <a:schemeClr val="tx1"/>
              </a:buClr>
              <a:buFontTx/>
              <a:buAutoNum type="arabicPeriod"/>
              <a:defRPr/>
            </a:pPr>
            <a:r>
              <a:rPr lang="en-US" sz="2400" b="1" kern="0" baseline="0" dirty="0" smtClean="0">
                <a:latin typeface="Calibri" panose="020F0502020204030204" pitchFamily="34" charset="0"/>
              </a:rPr>
              <a:t>Not Taking Action</a:t>
            </a:r>
          </a:p>
          <a:p>
            <a:pPr marL="609600" indent="-609600" eaLnBrk="1" hangingPunct="1">
              <a:lnSpc>
                <a:spcPct val="90000"/>
              </a:lnSpc>
              <a:spcBef>
                <a:spcPct val="15000"/>
              </a:spcBef>
              <a:buClr>
                <a:schemeClr val="tx1"/>
              </a:buClr>
              <a:buFontTx/>
              <a:buAutoNum type="arabicPeriod"/>
              <a:defRPr/>
            </a:pPr>
            <a:r>
              <a:rPr lang="en-US" sz="2400" b="1" kern="0" baseline="0" dirty="0" smtClean="0">
                <a:latin typeface="Calibri" panose="020F0502020204030204" pitchFamily="34" charset="0"/>
              </a:rPr>
              <a:t>Not a Priority</a:t>
            </a:r>
          </a:p>
          <a:p>
            <a:pPr marL="609600" indent="-609600" eaLnBrk="1" hangingPunct="1">
              <a:lnSpc>
                <a:spcPct val="90000"/>
              </a:lnSpc>
              <a:spcBef>
                <a:spcPct val="15000"/>
              </a:spcBef>
              <a:buClr>
                <a:schemeClr val="tx1"/>
              </a:buClr>
              <a:buFontTx/>
              <a:buAutoNum type="arabicPeriod"/>
              <a:defRPr/>
            </a:pPr>
            <a:r>
              <a:rPr lang="en-US" sz="2400" b="1" kern="0" baseline="0" dirty="0" smtClean="0">
                <a:latin typeface="Calibri" panose="020F0502020204030204" pitchFamily="34" charset="0"/>
              </a:rPr>
              <a:t>Not Enough Repetitions</a:t>
            </a:r>
          </a:p>
          <a:p>
            <a:pPr marL="609600" indent="-609600" eaLnBrk="1" hangingPunct="1">
              <a:lnSpc>
                <a:spcPct val="90000"/>
              </a:lnSpc>
              <a:spcBef>
                <a:spcPct val="15000"/>
              </a:spcBef>
              <a:buClr>
                <a:schemeClr val="tx1"/>
              </a:buClr>
              <a:buFontTx/>
              <a:buAutoNum type="arabicPeriod"/>
              <a:defRPr/>
            </a:pPr>
            <a:r>
              <a:rPr lang="en-US" sz="2400" b="1" kern="0" baseline="0" dirty="0" smtClean="0">
                <a:latin typeface="Calibri" panose="020F0502020204030204" pitchFamily="34" charset="0"/>
              </a:rPr>
              <a:t>Lack of Mentorship</a:t>
            </a:r>
          </a:p>
          <a:p>
            <a:pPr marL="609600" indent="-609600" eaLnBrk="1" hangingPunct="1">
              <a:lnSpc>
                <a:spcPct val="90000"/>
              </a:lnSpc>
              <a:spcBef>
                <a:spcPct val="15000"/>
              </a:spcBef>
              <a:buClr>
                <a:schemeClr val="tx1"/>
              </a:buClr>
              <a:buFontTx/>
              <a:buAutoNum type="arabicPeriod"/>
              <a:defRPr/>
            </a:pPr>
            <a:r>
              <a:rPr lang="en-US" sz="2400" b="1" kern="0" baseline="0" dirty="0" smtClean="0">
                <a:latin typeface="Calibri" panose="020F0502020204030204" pitchFamily="34" charset="0"/>
              </a:rPr>
              <a:t>Lack of Discipline</a:t>
            </a:r>
            <a:endParaRPr lang="en-US" sz="2400" b="1" kern="0" baseline="0" dirty="0">
              <a:latin typeface="Calibri" panose="020F0502020204030204" pitchFamily="34" charset="0"/>
            </a:endParaRPr>
          </a:p>
        </p:txBody>
      </p:sp>
    </p:spTree>
    <p:extLst>
      <p:ext uri="{BB962C8B-B14F-4D97-AF65-F5344CB8AC3E}">
        <p14:creationId xmlns:p14="http://schemas.microsoft.com/office/powerpoint/2010/main" val="23473877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8066" name="Picture 2" descr="C:\Users\yvonnel\Downloads\iStock-49237087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721"/>
          <a:stretch/>
        </p:blipFill>
        <p:spPr bwMode="auto">
          <a:xfrm>
            <a:off x="3727402" y="0"/>
            <a:ext cx="5416598" cy="5143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228600" y="209550"/>
            <a:ext cx="5029200" cy="594122"/>
          </a:xfrm>
          <a:prstGeom prst="rect">
            <a:avLst/>
          </a:prstGeo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3200" b="1" kern="0" baseline="0" dirty="0" smtClean="0">
                <a:solidFill>
                  <a:schemeClr val="tx1"/>
                </a:solidFill>
                <a:latin typeface="Calibri" panose="020F0502020204030204" pitchFamily="34" charset="0"/>
              </a:rPr>
              <a:t>How Do I Execute Better</a:t>
            </a:r>
          </a:p>
        </p:txBody>
      </p:sp>
      <p:sp>
        <p:nvSpPr>
          <p:cNvPr id="6" name="Rectangle 3">
            <a:extLst>
              <a:ext uri="{FF2B5EF4-FFF2-40B4-BE49-F238E27FC236}">
                <a16:creationId xmlns:a16="http://schemas.microsoft.com/office/drawing/2014/main" id="{CB2953A6-41E7-D74A-9723-1247AA0F69E3}"/>
              </a:ext>
            </a:extLst>
          </p:cNvPr>
          <p:cNvSpPr txBox="1">
            <a:spLocks noChangeArrowheads="1"/>
          </p:cNvSpPr>
          <p:nvPr/>
        </p:nvSpPr>
        <p:spPr>
          <a:xfrm>
            <a:off x="228600" y="1524000"/>
            <a:ext cx="5334000" cy="325755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indent="-609600" eaLnBrk="1" hangingPunct="1">
              <a:lnSpc>
                <a:spcPct val="90000"/>
              </a:lnSpc>
              <a:spcBef>
                <a:spcPct val="15000"/>
              </a:spcBef>
              <a:buClr>
                <a:schemeClr val="tx1"/>
              </a:buClr>
              <a:buFontTx/>
              <a:buAutoNum type="arabicPeriod"/>
              <a:defRPr/>
            </a:pPr>
            <a:endParaRPr lang="en-US" sz="2400" b="1" kern="0" baseline="0" dirty="0">
              <a:latin typeface="Calibri" panose="020F0502020204030204" pitchFamily="34" charset="0"/>
            </a:endParaRPr>
          </a:p>
        </p:txBody>
      </p:sp>
      <p:sp>
        <p:nvSpPr>
          <p:cNvPr id="7" name="Rectangle 3">
            <a:extLst>
              <a:ext uri="{FF2B5EF4-FFF2-40B4-BE49-F238E27FC236}">
                <a16:creationId xmlns:a16="http://schemas.microsoft.com/office/drawing/2014/main" id="{C1C4BF77-ADB0-1141-AE56-2A236599AB93}"/>
              </a:ext>
            </a:extLst>
          </p:cNvPr>
          <p:cNvSpPr txBox="1">
            <a:spLocks noChangeArrowheads="1"/>
          </p:cNvSpPr>
          <p:nvPr/>
        </p:nvSpPr>
        <p:spPr>
          <a:xfrm>
            <a:off x="152400" y="1028700"/>
            <a:ext cx="5029200" cy="325755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609600" indent="-609600" eaLnBrk="1" hangingPunct="1">
              <a:lnSpc>
                <a:spcPct val="90000"/>
              </a:lnSpc>
              <a:spcBef>
                <a:spcPct val="15000"/>
              </a:spcBef>
              <a:buClr>
                <a:schemeClr val="tx1"/>
              </a:buClr>
              <a:buFontTx/>
              <a:buAutoNum type="arabicPeriod"/>
              <a:defRPr/>
            </a:pPr>
            <a:r>
              <a:rPr lang="en-US" sz="2400" b="1" kern="0" baseline="0" dirty="0" smtClean="0">
                <a:latin typeface="Calibri" panose="020F0502020204030204" pitchFamily="34" charset="0"/>
              </a:rPr>
              <a:t>Winning Mindset</a:t>
            </a:r>
          </a:p>
          <a:p>
            <a:pPr marL="609600" indent="-609600" eaLnBrk="1" hangingPunct="1">
              <a:lnSpc>
                <a:spcPct val="90000"/>
              </a:lnSpc>
              <a:spcBef>
                <a:spcPct val="15000"/>
              </a:spcBef>
              <a:buClr>
                <a:schemeClr val="tx1"/>
              </a:buClr>
              <a:buFontTx/>
              <a:buAutoNum type="arabicPeriod"/>
              <a:defRPr/>
            </a:pPr>
            <a:r>
              <a:rPr lang="en-US" sz="2400" b="1" kern="0" baseline="0" dirty="0" smtClean="0">
                <a:latin typeface="Calibri" panose="020F0502020204030204" pitchFamily="34" charset="0"/>
              </a:rPr>
              <a:t>Learn the Fundamentals -  become the ultimate student</a:t>
            </a:r>
          </a:p>
          <a:p>
            <a:pPr marL="609600" indent="-609600" eaLnBrk="1" hangingPunct="1">
              <a:lnSpc>
                <a:spcPct val="90000"/>
              </a:lnSpc>
              <a:spcBef>
                <a:spcPct val="15000"/>
              </a:spcBef>
              <a:buClr>
                <a:schemeClr val="tx1"/>
              </a:buClr>
              <a:buFontTx/>
              <a:buAutoNum type="arabicPeriod"/>
              <a:defRPr/>
            </a:pPr>
            <a:r>
              <a:rPr lang="en-US" sz="2400" b="1" kern="0" baseline="0" dirty="0" smtClean="0">
                <a:latin typeface="Calibri" panose="020F0502020204030204" pitchFamily="34" charset="0"/>
              </a:rPr>
              <a:t>Prepare </a:t>
            </a:r>
          </a:p>
          <a:p>
            <a:pPr marL="609600" indent="-609600" eaLnBrk="1" hangingPunct="1">
              <a:lnSpc>
                <a:spcPct val="90000"/>
              </a:lnSpc>
              <a:spcBef>
                <a:spcPct val="15000"/>
              </a:spcBef>
              <a:buClr>
                <a:schemeClr val="tx1"/>
              </a:buClr>
              <a:buFontTx/>
              <a:buAutoNum type="arabicPeriod"/>
              <a:defRPr/>
            </a:pPr>
            <a:r>
              <a:rPr lang="en-US" sz="2400" b="1" kern="0" baseline="0" dirty="0" smtClean="0">
                <a:latin typeface="Calibri" panose="020F0502020204030204" pitchFamily="34" charset="0"/>
              </a:rPr>
              <a:t>Make Execution a Priority</a:t>
            </a:r>
          </a:p>
          <a:p>
            <a:pPr marL="609600" indent="-609600" eaLnBrk="1" hangingPunct="1">
              <a:lnSpc>
                <a:spcPct val="90000"/>
              </a:lnSpc>
              <a:spcBef>
                <a:spcPct val="15000"/>
              </a:spcBef>
              <a:buClr>
                <a:schemeClr val="tx1"/>
              </a:buClr>
              <a:buFontTx/>
              <a:buAutoNum type="arabicPeriod"/>
              <a:defRPr/>
            </a:pPr>
            <a:r>
              <a:rPr lang="en-US" sz="2400" b="1" kern="0" baseline="0" dirty="0" smtClean="0">
                <a:latin typeface="Calibri" panose="020F0502020204030204" pitchFamily="34" charset="0"/>
              </a:rPr>
              <a:t>Get the Repetitions</a:t>
            </a:r>
          </a:p>
          <a:p>
            <a:pPr marL="609600" indent="-609600" eaLnBrk="1" hangingPunct="1">
              <a:lnSpc>
                <a:spcPct val="90000"/>
              </a:lnSpc>
              <a:spcBef>
                <a:spcPct val="15000"/>
              </a:spcBef>
              <a:buClr>
                <a:schemeClr val="tx1"/>
              </a:buClr>
              <a:buFontTx/>
              <a:buAutoNum type="arabicPeriod"/>
              <a:defRPr/>
            </a:pPr>
            <a:r>
              <a:rPr lang="en-US" sz="2400" b="1" kern="0" baseline="0" dirty="0" smtClean="0">
                <a:latin typeface="Calibri" panose="020F0502020204030204" pitchFamily="34" charset="0"/>
              </a:rPr>
              <a:t>Determination</a:t>
            </a:r>
          </a:p>
          <a:p>
            <a:pPr marL="609600" indent="-609600" eaLnBrk="1" hangingPunct="1">
              <a:lnSpc>
                <a:spcPct val="90000"/>
              </a:lnSpc>
              <a:spcBef>
                <a:spcPct val="15000"/>
              </a:spcBef>
              <a:buClr>
                <a:schemeClr val="tx1"/>
              </a:buClr>
              <a:buFontTx/>
              <a:buAutoNum type="arabicPeriod"/>
              <a:defRPr/>
            </a:pPr>
            <a:r>
              <a:rPr lang="en-US" sz="2400" b="1" kern="0" baseline="0" dirty="0" smtClean="0">
                <a:latin typeface="Calibri" panose="020F0502020204030204" pitchFamily="34" charset="0"/>
              </a:rPr>
              <a:t>Continue to Measure and Adjust</a:t>
            </a:r>
            <a:endParaRPr lang="en-US" sz="2400" b="1" kern="0" baseline="0" dirty="0">
              <a:latin typeface="Calibri" panose="020F0502020204030204" pitchFamily="34" charset="0"/>
            </a:endParaRPr>
          </a:p>
        </p:txBody>
      </p:sp>
    </p:spTree>
    <p:extLst>
      <p:ext uri="{BB962C8B-B14F-4D97-AF65-F5344CB8AC3E}">
        <p14:creationId xmlns:p14="http://schemas.microsoft.com/office/powerpoint/2010/main" val="14255973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9090" name="Picture 2" descr="C:\Users\yvonnel\Downloads\iStock-85548570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57600" y="0"/>
            <a:ext cx="54864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228600" y="209550"/>
            <a:ext cx="3276600" cy="594122"/>
          </a:xfrm>
          <a:prstGeom prst="rect">
            <a:avLst/>
          </a:prstGeo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3200" b="1" kern="0" baseline="0" dirty="0" smtClean="0">
                <a:solidFill>
                  <a:schemeClr val="tx1"/>
                </a:solidFill>
                <a:latin typeface="Calibri" panose="020F0502020204030204" pitchFamily="34" charset="0"/>
              </a:rPr>
              <a:t>To Execute As </a:t>
            </a:r>
          </a:p>
          <a:p>
            <a:pPr eaLnBrk="1" hangingPunct="1"/>
            <a:r>
              <a:rPr lang="en-US" altLang="en-US" sz="3200" b="1" kern="0" baseline="0" dirty="0" smtClean="0">
                <a:solidFill>
                  <a:schemeClr val="tx1"/>
                </a:solidFill>
                <a:latin typeface="Calibri" panose="020F0502020204030204" pitchFamily="34" charset="0"/>
              </a:rPr>
              <a:t>A Professional</a:t>
            </a:r>
          </a:p>
        </p:txBody>
      </p:sp>
      <p:sp>
        <p:nvSpPr>
          <p:cNvPr id="6" name="Rectangle 3">
            <a:extLst>
              <a:ext uri="{FF2B5EF4-FFF2-40B4-BE49-F238E27FC236}">
                <a16:creationId xmlns:a16="http://schemas.microsoft.com/office/drawing/2014/main" id="{916A0442-EF7B-B44A-A348-6B411063FAA4}"/>
              </a:ext>
            </a:extLst>
          </p:cNvPr>
          <p:cNvSpPr txBox="1">
            <a:spLocks noChangeArrowheads="1"/>
          </p:cNvSpPr>
          <p:nvPr/>
        </p:nvSpPr>
        <p:spPr>
          <a:xfrm>
            <a:off x="381000" y="2266950"/>
            <a:ext cx="4953000" cy="165735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95000"/>
              </a:lnSpc>
              <a:spcBef>
                <a:spcPct val="5000"/>
              </a:spcBef>
              <a:buClr>
                <a:schemeClr val="tx1"/>
              </a:buClr>
              <a:defRPr/>
            </a:pPr>
            <a:r>
              <a:rPr lang="en-US" sz="2400" b="1" kern="0" baseline="0" dirty="0" smtClean="0">
                <a:latin typeface="Calibri" panose="020F0502020204030204" pitchFamily="34" charset="0"/>
              </a:rPr>
              <a:t>A Plan</a:t>
            </a:r>
          </a:p>
          <a:p>
            <a:pPr eaLnBrk="1" hangingPunct="1">
              <a:lnSpc>
                <a:spcPct val="95000"/>
              </a:lnSpc>
              <a:spcBef>
                <a:spcPct val="5000"/>
              </a:spcBef>
              <a:buClr>
                <a:schemeClr val="tx1"/>
              </a:buClr>
              <a:defRPr/>
            </a:pPr>
            <a:r>
              <a:rPr lang="en-US" sz="2400" b="1" kern="0" baseline="0" dirty="0" smtClean="0">
                <a:latin typeface="Calibri" panose="020F0502020204030204" pitchFamily="34" charset="0"/>
              </a:rPr>
              <a:t>A Commitment</a:t>
            </a:r>
          </a:p>
          <a:p>
            <a:pPr eaLnBrk="1" hangingPunct="1">
              <a:lnSpc>
                <a:spcPct val="95000"/>
              </a:lnSpc>
              <a:spcBef>
                <a:spcPct val="5000"/>
              </a:spcBef>
              <a:buClr>
                <a:schemeClr val="tx1"/>
              </a:buClr>
              <a:defRPr/>
            </a:pPr>
            <a:r>
              <a:rPr lang="en-US" sz="2400" b="1" kern="0" baseline="0" dirty="0" smtClean="0">
                <a:latin typeface="Calibri" panose="020F0502020204030204" pitchFamily="34" charset="0"/>
              </a:rPr>
              <a:t>Follow Through</a:t>
            </a:r>
          </a:p>
          <a:p>
            <a:pPr eaLnBrk="1" hangingPunct="1">
              <a:lnSpc>
                <a:spcPct val="95000"/>
              </a:lnSpc>
              <a:spcBef>
                <a:spcPct val="5000"/>
              </a:spcBef>
              <a:buClr>
                <a:schemeClr val="tx1"/>
              </a:buClr>
              <a:defRPr/>
            </a:pPr>
            <a:r>
              <a:rPr lang="en-US" sz="2400" b="1" kern="0" baseline="0" dirty="0" smtClean="0">
                <a:latin typeface="Calibri" panose="020F0502020204030204" pitchFamily="34" charset="0"/>
              </a:rPr>
              <a:t>Accountability</a:t>
            </a:r>
          </a:p>
          <a:p>
            <a:pPr eaLnBrk="1" hangingPunct="1">
              <a:lnSpc>
                <a:spcPct val="95000"/>
              </a:lnSpc>
              <a:spcBef>
                <a:spcPct val="5000"/>
              </a:spcBef>
              <a:buClr>
                <a:schemeClr val="tx1"/>
              </a:buClr>
              <a:defRPr/>
            </a:pPr>
            <a:r>
              <a:rPr lang="en-US" sz="2400" b="1" kern="0" baseline="0" dirty="0" smtClean="0">
                <a:latin typeface="Calibri" panose="020F0502020204030204" pitchFamily="34" charset="0"/>
              </a:rPr>
              <a:t>Follow Through</a:t>
            </a:r>
            <a:endParaRPr lang="en-US" sz="2400" b="1" kern="0" baseline="0" dirty="0">
              <a:latin typeface="Calibri" panose="020F0502020204030204" pitchFamily="34" charset="0"/>
            </a:endParaRPr>
          </a:p>
        </p:txBody>
      </p:sp>
      <p:sp>
        <p:nvSpPr>
          <p:cNvPr id="7" name="Rectangle 11">
            <a:extLst>
              <a:ext uri="{FF2B5EF4-FFF2-40B4-BE49-F238E27FC236}">
                <a16:creationId xmlns:a16="http://schemas.microsoft.com/office/drawing/2014/main" id="{F6FD92CF-9C3E-A544-A0AD-E2BCCC324BE1}"/>
              </a:ext>
            </a:extLst>
          </p:cNvPr>
          <p:cNvSpPr>
            <a:spLocks noChangeArrowheads="1"/>
          </p:cNvSpPr>
          <p:nvPr/>
        </p:nvSpPr>
        <p:spPr bwMode="auto">
          <a:xfrm>
            <a:off x="381000" y="1359753"/>
            <a:ext cx="3048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defRPr/>
            </a:pPr>
            <a:r>
              <a:rPr lang="en-US" sz="4800" b="1" baseline="0" dirty="0">
                <a:latin typeface="Calibri" panose="020F0502020204030204" pitchFamily="34" charset="0"/>
              </a:rPr>
              <a:t>need...</a:t>
            </a:r>
          </a:p>
        </p:txBody>
      </p:sp>
    </p:spTree>
    <p:extLst>
      <p:ext uri="{BB962C8B-B14F-4D97-AF65-F5344CB8AC3E}">
        <p14:creationId xmlns:p14="http://schemas.microsoft.com/office/powerpoint/2010/main" val="31866404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0114" name="Picture 2" descr="C:\Users\yvonnel\Downloads\iStock-10098035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7826" y="0"/>
            <a:ext cx="7768348" cy="5143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2514600" y="3531394"/>
            <a:ext cx="6553200" cy="132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50000"/>
              </a:spcBef>
              <a:buFontTx/>
              <a:buNone/>
            </a:pPr>
            <a:r>
              <a:rPr lang="en-US" altLang="en-US" sz="2800" baseline="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Leaders who execute provide the </a:t>
            </a:r>
            <a:r>
              <a:rPr lang="en-US" altLang="en-US" sz="280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                                            road </a:t>
            </a:r>
            <a:r>
              <a:rPr lang="en-US" altLang="en-US" sz="2800" baseline="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map for teams to follow!</a:t>
            </a:r>
          </a:p>
        </p:txBody>
      </p:sp>
      <p:sp>
        <p:nvSpPr>
          <p:cNvPr id="4" name="Rectangle 3">
            <a:extLst>
              <a:ext uri="{FF2B5EF4-FFF2-40B4-BE49-F238E27FC236}">
                <a16:creationId xmlns:a16="http://schemas.microsoft.com/office/drawing/2014/main" id="{B5A29D34-1D5A-0C48-81AF-6A13FE0C221F}"/>
              </a:ext>
            </a:extLst>
          </p:cNvPr>
          <p:cNvSpPr>
            <a:spLocks noChangeArrowheads="1"/>
          </p:cNvSpPr>
          <p:nvPr/>
        </p:nvSpPr>
        <p:spPr bwMode="auto">
          <a:xfrm>
            <a:off x="1066800" y="209550"/>
            <a:ext cx="4267200" cy="14859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sz="4400" baseline="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Execution Can </a:t>
            </a:r>
            <a:endParaRPr lang="en-US" altLang="en-US" sz="440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a:p>
            <a:pPr algn="ctr" eaLnBrk="1" hangingPunct="1">
              <a:lnSpc>
                <a:spcPct val="90000"/>
              </a:lnSpc>
              <a:spcBef>
                <a:spcPct val="0"/>
              </a:spcBef>
              <a:buFontTx/>
              <a:buNone/>
            </a:pPr>
            <a:r>
              <a:rPr lang="en-US" altLang="en-US" sz="4400" baseline="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Not </a:t>
            </a:r>
            <a:r>
              <a:rPr lang="en-US" altLang="en-US" sz="4400" baseline="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Be Delegated</a:t>
            </a:r>
            <a:endParaRPr lang="en-US" altLang="en-US" sz="4400" i="1" baseline="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ahoma" pitchFamily="34" charset="0"/>
            </a:endParaRPr>
          </a:p>
        </p:txBody>
      </p:sp>
    </p:spTree>
    <p:extLst>
      <p:ext uri="{BB962C8B-B14F-4D97-AF65-F5344CB8AC3E}">
        <p14:creationId xmlns:p14="http://schemas.microsoft.com/office/powerpoint/2010/main" val="14036265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rot="5400000">
            <a:off x="3476625" y="-523875"/>
            <a:ext cx="2190750" cy="9144000"/>
          </a:xfrm>
          <a:prstGeom prst="rect">
            <a:avLst/>
          </a:prstGeom>
          <a:solidFill>
            <a:srgbClr val="009999"/>
          </a:solidFill>
          <a:ln w="9525" cap="flat" cmpd="sng" algn="ctr">
            <a:noFill/>
            <a:prstDash val="solid"/>
            <a:round/>
            <a:headEnd type="none" w="med" len="med"/>
            <a:tailEnd type="none" w="med" len="med"/>
          </a:ln>
          <a:effectLst>
            <a:outerShdw blurRad="50800" dist="38100" dir="16200000" rotWithShape="0">
              <a:prstClr val="black">
                <a:alpha val="40000"/>
              </a:prstClr>
            </a:outerShdw>
          </a:effectLst>
        </p:spPr>
        <p:txBody>
          <a:bodyPr vert="horz" wrap="square" lIns="91434" tIns="45717" rIns="91434" bIns="45717" numCol="1" rtlCol="0" anchor="t" anchorCtr="0" compatLnSpc="1">
            <a:prstTxWarp prst="textNoShape">
              <a:avLst/>
            </a:prstTxWarp>
          </a:bodyPr>
          <a:lstStyle/>
          <a:p>
            <a:pPr marL="0" marR="0" lvl="0" indent="0" algn="l" defTabSz="914333"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Trebuchet MS" pitchFamily="34" charset="0"/>
              <a:ea typeface="MS PGothic"/>
              <a:cs typeface="+mn-cs"/>
            </a:endParaRPr>
          </a:p>
        </p:txBody>
      </p:sp>
      <p:sp>
        <p:nvSpPr>
          <p:cNvPr id="46085" name="Footer Placeholder 2"/>
          <p:cNvSpPr txBox="1">
            <a:spLocks noGrp="1"/>
          </p:cNvSpPr>
          <p:nvPr/>
        </p:nvSpPr>
        <p:spPr bwMode="auto">
          <a:xfrm>
            <a:off x="3124200" y="4686300"/>
            <a:ext cx="2895600" cy="342900"/>
          </a:xfrm>
          <a:prstGeom prst="rect">
            <a:avLst/>
          </a:prstGeom>
          <a:noFill/>
          <a:ln w="9525">
            <a:noFill/>
            <a:miter lim="800000"/>
            <a:headEnd/>
            <a:tailEnd/>
          </a:ln>
          <a:effectLst>
            <a:outerShdw algn="ctr" rotWithShape="0">
              <a:srgbClr val="808080">
                <a:alpha val="75000"/>
              </a:srgbClr>
            </a:outerShdw>
          </a:effectLst>
        </p:spPr>
        <p:txBody>
          <a:bodyPr lIns="91434" tIns="45717" rIns="91434" bIns="45717"/>
          <a:lstStyle/>
          <a:p>
            <a:pPr marL="0" marR="0" lvl="0" indent="0" algn="ctr" defTabSz="914333" rtl="0" eaLnBrk="0" fontAlgn="base" latinLnBrk="0" hangingPunct="0">
              <a:lnSpc>
                <a:spcPct val="100000"/>
              </a:lnSpc>
              <a:spcBef>
                <a:spcPct val="0"/>
              </a:spcBef>
              <a:spcAft>
                <a:spcPct val="0"/>
              </a:spcAft>
              <a:buClrTx/>
              <a:buSzTx/>
              <a:buFontTx/>
              <a:buNone/>
              <a:tabLst/>
              <a:defRPr/>
            </a:pPr>
            <a:endParaRPr kumimoji="0" lang="es-ES_tradnl" sz="1400" b="0" i="0" u="none" strike="noStrike" kern="1200" cap="none" spc="0" normalizeH="0" baseline="0" noProof="0" dirty="0">
              <a:ln>
                <a:noFill/>
              </a:ln>
              <a:solidFill>
                <a:srgbClr val="FFFFFF"/>
              </a:solidFill>
              <a:effectLst/>
              <a:uLnTx/>
              <a:uFillTx/>
              <a:latin typeface="Calibri" panose="020F0502020204030204" pitchFamily="34" charset="0"/>
              <a:ea typeface="MS PGothic"/>
              <a:cs typeface="+mn-cs"/>
            </a:endParaRPr>
          </a:p>
        </p:txBody>
      </p:sp>
      <p:sp>
        <p:nvSpPr>
          <p:cNvPr id="6841350" name="Text Box 6"/>
          <p:cNvSpPr txBox="1">
            <a:spLocks noChangeArrowheads="1"/>
          </p:cNvSpPr>
          <p:nvPr/>
        </p:nvSpPr>
        <p:spPr bwMode="auto">
          <a:xfrm>
            <a:off x="3886200" y="2952750"/>
            <a:ext cx="4495800" cy="2585317"/>
          </a:xfrm>
          <a:prstGeom prst="rect">
            <a:avLst/>
          </a:prstGeom>
          <a:noFill/>
          <a:ln w="9525">
            <a:noFill/>
            <a:miter lim="800000"/>
            <a:headEnd/>
            <a:tailEnd/>
          </a:ln>
          <a:effectLst/>
        </p:spPr>
        <p:txBody>
          <a:bodyPr wrap="square" lIns="91434" tIns="45717" rIns="91434" bIns="45717">
            <a:spAutoFit/>
          </a:bodyPr>
          <a:lstStyle/>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Strategic Advantages</a:t>
            </a:r>
          </a:p>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Unfranchise Management System  (UFMS)</a:t>
            </a:r>
          </a:p>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Global Meeting Training Seminar System (GMTSS)</a:t>
            </a:r>
          </a:p>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The Formula...</a:t>
            </a:r>
          </a:p>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endParaRPr>
          </a:p>
        </p:txBody>
      </p:sp>
      <p:sp>
        <p:nvSpPr>
          <p:cNvPr id="2" name="Rectangle 1"/>
          <p:cNvSpPr/>
          <p:nvPr/>
        </p:nvSpPr>
        <p:spPr>
          <a:xfrm>
            <a:off x="381000" y="2980378"/>
            <a:ext cx="3810000" cy="1892820"/>
          </a:xfrm>
          <a:prstGeom prst="rect">
            <a:avLst/>
          </a:prstGeom>
        </p:spPr>
        <p:txBody>
          <a:bodyPr wrap="square" lIns="91434" tIns="45717" rIns="91434" bIns="45717">
            <a:spAutoFit/>
          </a:bodyPr>
          <a:lstStyle/>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The Business of Belief</a:t>
            </a:r>
          </a:p>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Create Your Future</a:t>
            </a:r>
          </a:p>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Business or Hobby                                   (Part Time not Spare Time)</a:t>
            </a:r>
          </a:p>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Market-Driven </a:t>
            </a: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Products</a:t>
            </a:r>
          </a:p>
        </p:txBody>
      </p:sp>
      <p:sp>
        <p:nvSpPr>
          <p:cNvPr id="7" name="Text Box 5"/>
          <p:cNvSpPr txBox="1">
            <a:spLocks noChangeArrowheads="1"/>
          </p:cNvSpPr>
          <p:nvPr/>
        </p:nvSpPr>
        <p:spPr bwMode="auto">
          <a:xfrm>
            <a:off x="762000" y="1207361"/>
            <a:ext cx="7696200" cy="830991"/>
          </a:xfrm>
          <a:prstGeom prst="rect">
            <a:avLst/>
          </a:prstGeom>
          <a:noFill/>
          <a:ln w="9525">
            <a:noFill/>
            <a:miter lim="800000"/>
            <a:headEnd/>
            <a:tailEnd/>
          </a:ln>
          <a:effectLst/>
        </p:spPr>
        <p:txBody>
          <a:bodyPr wrap="square" lIns="91434" tIns="45717" rIns="91434" bIns="45717">
            <a:spAutoFit/>
          </a:bodyPr>
          <a:lstStyle/>
          <a:p>
            <a:pPr marL="0" marR="0" lvl="0" indent="0" algn="ctr" defTabSz="914333" rtl="0"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dirty="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rPr>
              <a:t>ATTITUDE and KNOWLEDGE</a:t>
            </a:r>
            <a:endParaRPr kumimoji="0" lang="en-US" sz="4400" b="1" i="0" u="none" strike="noStrike" kern="1200" cap="none" spc="0" normalizeH="0" baseline="0" noProof="0" dirty="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endParaRPr>
          </a:p>
        </p:txBody>
      </p:sp>
      <p:grpSp>
        <p:nvGrpSpPr>
          <p:cNvPr id="8" name="Group 7"/>
          <p:cNvGrpSpPr/>
          <p:nvPr/>
        </p:nvGrpSpPr>
        <p:grpSpPr>
          <a:xfrm rot="5400000">
            <a:off x="4423579" y="-1775624"/>
            <a:ext cx="192819" cy="4467969"/>
            <a:chOff x="457202" y="285751"/>
            <a:chExt cx="192819" cy="4467969"/>
          </a:xfrm>
        </p:grpSpPr>
        <p:grpSp>
          <p:nvGrpSpPr>
            <p:cNvPr id="9" name="Group 8"/>
            <p:cNvGrpSpPr/>
            <p:nvPr/>
          </p:nvGrpSpPr>
          <p:grpSpPr>
            <a:xfrm rot="16200000">
              <a:off x="39096" y="1856795"/>
              <a:ext cx="1038970" cy="182880"/>
              <a:chOff x="500270" y="-329565"/>
              <a:chExt cx="1038970" cy="182880"/>
            </a:xfrm>
          </p:grpSpPr>
          <p:sp>
            <p:nvSpPr>
              <p:cNvPr id="25" name="Oval 24"/>
              <p:cNvSpPr/>
              <p:nvPr/>
            </p:nvSpPr>
            <p:spPr>
              <a:xfrm>
                <a:off x="50027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6" name="Oval 25"/>
              <p:cNvSpPr/>
              <p:nvPr/>
            </p:nvSpPr>
            <p:spPr>
              <a:xfrm>
                <a:off x="782541"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7" name="Oval 26"/>
              <p:cNvSpPr/>
              <p:nvPr/>
            </p:nvSpPr>
            <p:spPr>
              <a:xfrm>
                <a:off x="10515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8" name="Oval 27"/>
              <p:cNvSpPr/>
              <p:nvPr/>
            </p:nvSpPr>
            <p:spPr>
              <a:xfrm>
                <a:off x="13563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grpSp>
        <p:grpSp>
          <p:nvGrpSpPr>
            <p:cNvPr id="10" name="Group 9"/>
            <p:cNvGrpSpPr/>
            <p:nvPr/>
          </p:nvGrpSpPr>
          <p:grpSpPr>
            <a:xfrm rot="16200000">
              <a:off x="29157" y="2999795"/>
              <a:ext cx="1038970" cy="182880"/>
              <a:chOff x="500270" y="-329565"/>
              <a:chExt cx="1038970" cy="182880"/>
            </a:xfrm>
          </p:grpSpPr>
          <p:sp>
            <p:nvSpPr>
              <p:cNvPr id="21" name="Oval 20"/>
              <p:cNvSpPr/>
              <p:nvPr/>
            </p:nvSpPr>
            <p:spPr>
              <a:xfrm>
                <a:off x="50027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2" name="Oval 21"/>
              <p:cNvSpPr/>
              <p:nvPr/>
            </p:nvSpPr>
            <p:spPr>
              <a:xfrm>
                <a:off x="782541"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3" name="Oval 22"/>
              <p:cNvSpPr/>
              <p:nvPr/>
            </p:nvSpPr>
            <p:spPr>
              <a:xfrm>
                <a:off x="10515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4" name="Oval 23"/>
              <p:cNvSpPr/>
              <p:nvPr/>
            </p:nvSpPr>
            <p:spPr>
              <a:xfrm>
                <a:off x="13563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grpSp>
        <p:grpSp>
          <p:nvGrpSpPr>
            <p:cNvPr id="11" name="Group 10"/>
            <p:cNvGrpSpPr/>
            <p:nvPr/>
          </p:nvGrpSpPr>
          <p:grpSpPr>
            <a:xfrm rot="16200000">
              <a:off x="29157" y="4142795"/>
              <a:ext cx="1038970" cy="182880"/>
              <a:chOff x="500270" y="-329565"/>
              <a:chExt cx="1038970" cy="182880"/>
            </a:xfrm>
          </p:grpSpPr>
          <p:sp>
            <p:nvSpPr>
              <p:cNvPr id="17" name="Oval 16"/>
              <p:cNvSpPr/>
              <p:nvPr/>
            </p:nvSpPr>
            <p:spPr>
              <a:xfrm>
                <a:off x="50027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18" name="Oval 17"/>
              <p:cNvSpPr/>
              <p:nvPr/>
            </p:nvSpPr>
            <p:spPr>
              <a:xfrm>
                <a:off x="782541"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19" name="Oval 18"/>
              <p:cNvSpPr/>
              <p:nvPr/>
            </p:nvSpPr>
            <p:spPr>
              <a:xfrm>
                <a:off x="10515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0" name="Oval 19"/>
              <p:cNvSpPr/>
              <p:nvPr/>
            </p:nvSpPr>
            <p:spPr>
              <a:xfrm>
                <a:off x="13563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grpSp>
        <p:grpSp>
          <p:nvGrpSpPr>
            <p:cNvPr id="12" name="Group 11"/>
            <p:cNvGrpSpPr/>
            <p:nvPr/>
          </p:nvGrpSpPr>
          <p:grpSpPr>
            <a:xfrm rot="16200000">
              <a:off x="39096" y="713796"/>
              <a:ext cx="1038970" cy="182880"/>
              <a:chOff x="500270" y="-329565"/>
              <a:chExt cx="1038970" cy="182880"/>
            </a:xfrm>
          </p:grpSpPr>
          <p:sp>
            <p:nvSpPr>
              <p:cNvPr id="13" name="Oval 12"/>
              <p:cNvSpPr/>
              <p:nvPr/>
            </p:nvSpPr>
            <p:spPr>
              <a:xfrm>
                <a:off x="50027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14" name="Oval 13"/>
              <p:cNvSpPr/>
              <p:nvPr/>
            </p:nvSpPr>
            <p:spPr>
              <a:xfrm>
                <a:off x="782541"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15" name="Oval 14"/>
              <p:cNvSpPr/>
              <p:nvPr/>
            </p:nvSpPr>
            <p:spPr>
              <a:xfrm>
                <a:off x="10515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16" name="Oval 15"/>
              <p:cNvSpPr/>
              <p:nvPr/>
            </p:nvSpPr>
            <p:spPr>
              <a:xfrm>
                <a:off x="13563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grpSp>
      </p:grpSp>
    </p:spTree>
    <p:extLst>
      <p:ext uri="{BB962C8B-B14F-4D97-AF65-F5344CB8AC3E}">
        <p14:creationId xmlns:p14="http://schemas.microsoft.com/office/powerpoint/2010/main" val="3095934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457200" y="342900"/>
            <a:ext cx="8229600" cy="857250"/>
          </a:xfr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eaLnBrk="1" hangingPunct="1">
              <a:lnSpc>
                <a:spcPct val="90000"/>
              </a:lnSpc>
              <a:spcBef>
                <a:spcPct val="15000"/>
              </a:spcBef>
            </a:pPr>
            <a:r>
              <a:rPr lang="en-US"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Market America UnFranchise</a:t>
            </a:r>
            <a:r>
              <a:rPr lang="en-US" altLang="en-US" sz="3600" baseline="30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 </a:t>
            </a:r>
            <a:r>
              <a:rPr lang="en-US" alt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rPr>
              <a:t>Business </a:t>
            </a:r>
            <a:endParaRPr lang="en-US" altLang="en-US" sz="3600" baseline="300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anose="020F0502020204030204" pitchFamily="34" charset="0"/>
            </a:endParaRPr>
          </a:p>
        </p:txBody>
      </p:sp>
      <p:sp>
        <p:nvSpPr>
          <p:cNvPr id="23555" name="Rectangle 3">
            <a:extLst>
              <a:ext uri="{FF2B5EF4-FFF2-40B4-BE49-F238E27FC236}">
                <a16:creationId xmlns:a16="http://schemas.microsoft.com/office/drawing/2014/main" id="{F4000CEA-438B-9A47-88DF-789AFE6B0A83}"/>
              </a:ext>
            </a:extLst>
          </p:cNvPr>
          <p:cNvSpPr>
            <a:spLocks noGrp="1" noChangeArrowheads="1"/>
          </p:cNvSpPr>
          <p:nvPr>
            <p:ph type="body" idx="1"/>
          </p:nvPr>
        </p:nvSpPr>
        <p:spPr>
          <a:xfrm>
            <a:off x="228600" y="1333500"/>
            <a:ext cx="8458200" cy="2457450"/>
          </a:xfrm>
        </p:spPr>
        <p:txBody>
          <a:bodyPr/>
          <a:lstStyle/>
          <a:p>
            <a:pPr eaLnBrk="1" hangingPunct="1">
              <a:buClr>
                <a:schemeClr val="bg1"/>
              </a:buClr>
              <a:defRPr/>
            </a:pPr>
            <a:r>
              <a:rPr lang="en-US" sz="2000" dirty="0">
                <a:solidFill>
                  <a:schemeClr val="bg1"/>
                </a:solidFill>
                <a:effectLst>
                  <a:outerShdw blurRad="38100" dist="38100" dir="2700000" algn="tl">
                    <a:srgbClr val="000000">
                      <a:alpha val="43137"/>
                    </a:srgbClr>
                  </a:outerShdw>
                </a:effectLst>
                <a:latin typeface="Calibri" panose="020F0502020204030204" pitchFamily="34" charset="0"/>
              </a:rPr>
              <a:t>NUOT, Basic 5, ECCT </a:t>
            </a:r>
            <a:r>
              <a:rPr lang="en-US" sz="2000" dirty="0" smtClean="0">
                <a:solidFill>
                  <a:schemeClr val="bg1"/>
                </a:solidFill>
                <a:effectLst>
                  <a:outerShdw blurRad="38100" dist="38100" dir="2700000" algn="tl">
                    <a:srgbClr val="000000">
                      <a:alpha val="43137"/>
                    </a:srgbClr>
                  </a:outerShdw>
                </a:effectLst>
                <a:latin typeface="Calibri" panose="020F0502020204030204" pitchFamily="34" charset="0"/>
              </a:rPr>
              <a:t>- (Repeat </a:t>
            </a:r>
            <a:r>
              <a:rPr lang="en-US" sz="2000" dirty="0">
                <a:solidFill>
                  <a:schemeClr val="bg1"/>
                </a:solidFill>
                <a:effectLst>
                  <a:outerShdw blurRad="38100" dist="38100" dir="2700000" algn="tl">
                    <a:srgbClr val="000000">
                      <a:alpha val="43137"/>
                    </a:srgbClr>
                  </a:outerShdw>
                </a:effectLst>
                <a:latin typeface="Calibri" panose="020F0502020204030204" pitchFamily="34" charset="0"/>
              </a:rPr>
              <a:t>and Master</a:t>
            </a:r>
            <a:r>
              <a:rPr lang="en-US" sz="2000" dirty="0" smtClean="0">
                <a:solidFill>
                  <a:schemeClr val="bg1"/>
                </a:solidFill>
                <a:effectLst>
                  <a:outerShdw blurRad="38100" dist="38100" dir="2700000" algn="tl">
                    <a:srgbClr val="000000">
                      <a:alpha val="43137"/>
                    </a:srgbClr>
                  </a:outerShdw>
                </a:effectLst>
                <a:latin typeface="Calibri" panose="020F0502020204030204" pitchFamily="34" charset="0"/>
              </a:rPr>
              <a:t>)</a:t>
            </a:r>
          </a:p>
          <a:p>
            <a:pPr eaLnBrk="1" hangingPunct="1">
              <a:buClr>
                <a:schemeClr val="bg1"/>
              </a:buClr>
              <a:defRPr/>
            </a:pPr>
            <a:r>
              <a:rPr lang="en-US" sz="2000" dirty="0" smtClean="0">
                <a:solidFill>
                  <a:schemeClr val="bg1"/>
                </a:solidFill>
                <a:effectLst>
                  <a:outerShdw blurRad="38100" dist="38100" dir="2700000" algn="tl">
                    <a:srgbClr val="000000">
                      <a:alpha val="43137"/>
                    </a:srgbClr>
                  </a:outerShdw>
                </a:effectLst>
                <a:latin typeface="Calibri" panose="020F0502020204030204" pitchFamily="34" charset="0"/>
              </a:rPr>
              <a:t>University Major Trainings / Specialty Trainings</a:t>
            </a:r>
            <a:endParaRPr lang="en-US" sz="2000" dirty="0">
              <a:solidFill>
                <a:schemeClr val="bg1"/>
              </a:solidFill>
              <a:effectLst>
                <a:outerShdw blurRad="38100" dist="38100" dir="2700000" algn="tl">
                  <a:srgbClr val="000000">
                    <a:alpha val="43137"/>
                  </a:srgbClr>
                </a:outerShdw>
              </a:effectLst>
              <a:latin typeface="Calibri" panose="020F0502020204030204" pitchFamily="34" charset="0"/>
            </a:endParaRPr>
          </a:p>
          <a:p>
            <a:pPr eaLnBrk="1" hangingPunct="1">
              <a:buClr>
                <a:schemeClr val="bg1"/>
              </a:buClr>
              <a:defRPr/>
            </a:pPr>
            <a:r>
              <a:rPr lang="en-US" sz="2000" dirty="0">
                <a:solidFill>
                  <a:schemeClr val="bg1"/>
                </a:solidFill>
                <a:effectLst>
                  <a:outerShdw blurRad="38100" dist="38100" dir="2700000" algn="tl">
                    <a:srgbClr val="000000">
                      <a:alpha val="43137"/>
                    </a:srgbClr>
                  </a:outerShdw>
                </a:effectLst>
                <a:latin typeface="Calibri" panose="020F0502020204030204" pitchFamily="34" charset="0"/>
              </a:rPr>
              <a:t>Results Producing Activities</a:t>
            </a:r>
          </a:p>
          <a:p>
            <a:pPr eaLnBrk="1" hangingPunct="1">
              <a:buClr>
                <a:schemeClr val="bg1"/>
              </a:buClr>
              <a:defRPr/>
            </a:pPr>
            <a:r>
              <a:rPr lang="en-US" sz="2000" dirty="0">
                <a:solidFill>
                  <a:schemeClr val="bg1"/>
                </a:solidFill>
                <a:effectLst>
                  <a:outerShdw blurRad="38100" dist="38100" dir="2700000" algn="tl">
                    <a:srgbClr val="000000">
                      <a:alpha val="43137"/>
                    </a:srgbClr>
                  </a:outerShdw>
                </a:effectLst>
                <a:latin typeface="Calibri" panose="020F0502020204030204" pitchFamily="34" charset="0"/>
              </a:rPr>
              <a:t>Base 10, Seven Strong</a:t>
            </a:r>
          </a:p>
          <a:p>
            <a:pPr eaLnBrk="1" hangingPunct="1">
              <a:buClr>
                <a:schemeClr val="bg1"/>
              </a:buClr>
              <a:defRPr/>
            </a:pPr>
            <a:r>
              <a:rPr lang="en-US" sz="2000" dirty="0">
                <a:solidFill>
                  <a:schemeClr val="bg1"/>
                </a:solidFill>
                <a:effectLst>
                  <a:outerShdw blurRad="38100" dist="38100" dir="2700000" algn="tl">
                    <a:srgbClr val="000000">
                      <a:alpha val="43137"/>
                    </a:srgbClr>
                  </a:outerShdw>
                </a:effectLst>
                <a:latin typeface="Calibri" panose="020F0502020204030204" pitchFamily="34" charset="0"/>
              </a:rPr>
              <a:t>Becoming a Master UFO</a:t>
            </a:r>
          </a:p>
          <a:p>
            <a:pPr eaLnBrk="1" hangingPunct="1">
              <a:buClr>
                <a:schemeClr val="bg1"/>
              </a:buClr>
              <a:defRPr/>
            </a:pPr>
            <a:r>
              <a:rPr lang="en-US" sz="2000" dirty="0">
                <a:solidFill>
                  <a:schemeClr val="bg1"/>
                </a:solidFill>
                <a:effectLst>
                  <a:outerShdw blurRad="38100" dist="38100" dir="2700000" algn="tl">
                    <a:srgbClr val="000000">
                      <a:alpha val="43137"/>
                    </a:srgbClr>
                  </a:outerShdw>
                </a:effectLst>
                <a:latin typeface="Calibri" panose="020F0502020204030204" pitchFamily="34" charset="0"/>
              </a:rPr>
              <a:t>Requalifying as a Master UFO</a:t>
            </a:r>
          </a:p>
          <a:p>
            <a:pPr eaLnBrk="1" hangingPunct="1">
              <a:buClr>
                <a:schemeClr val="bg1"/>
              </a:buClr>
              <a:defRPr/>
            </a:pPr>
            <a:r>
              <a:rPr lang="en-US" sz="2000" dirty="0">
                <a:solidFill>
                  <a:schemeClr val="bg1"/>
                </a:solidFill>
                <a:effectLst>
                  <a:outerShdw blurRad="38100" dist="38100" dir="2700000" algn="tl">
                    <a:srgbClr val="000000">
                      <a:alpha val="43137"/>
                    </a:srgbClr>
                  </a:outerShdw>
                </a:effectLst>
                <a:latin typeface="Calibri" panose="020F0502020204030204" pitchFamily="34" charset="0"/>
              </a:rPr>
              <a:t>Becoming a Shopping Annuity Master Member</a:t>
            </a:r>
          </a:p>
        </p:txBody>
      </p:sp>
      <p:sp>
        <p:nvSpPr>
          <p:cNvPr id="22532" name="Rectangle 5">
            <a:extLst>
              <a:ext uri="{FF2B5EF4-FFF2-40B4-BE49-F238E27FC236}">
                <a16:creationId xmlns:a16="http://schemas.microsoft.com/office/drawing/2014/main" id="{DCB63C71-DF84-8A4C-9402-CFDC83D353F6}"/>
              </a:ext>
            </a:extLst>
          </p:cNvPr>
          <p:cNvSpPr>
            <a:spLocks noChangeArrowheads="1"/>
          </p:cNvSpPr>
          <p:nvPr/>
        </p:nvSpPr>
        <p:spPr bwMode="auto">
          <a:xfrm>
            <a:off x="1524001" y="3858817"/>
            <a:ext cx="58129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tx1">
                      <a:alpha val="74998"/>
                    </a:schemeClr>
                  </a:outerShdw>
                </a:effectLst>
              </a14:hiddenEffects>
            </a:ext>
          </a:extLst>
        </p:spPr>
        <p:txBody>
          <a:bodyPr wrap="none">
            <a:spAutoFit/>
            <a:scene3d>
              <a:camera prst="orthographicFront"/>
              <a:lightRig rig="soft" dir="t">
                <a:rot lat="0" lon="0" rev="10800000"/>
              </a:lightRig>
            </a:scene3d>
            <a:sp3d>
              <a:bevelT w="27940" h="12700"/>
              <a:contourClr>
                <a:srgbClr val="DDDDDD"/>
              </a:contourClr>
            </a:sp3d>
          </a:bodyPr>
          <a:lstStyle>
            <a:lvl1pPr eaLnBrk="0" hangingPunct="0">
              <a:defRPr sz="2000" baseline="-25000">
                <a:solidFill>
                  <a:schemeClr val="tx1"/>
                </a:solidFill>
                <a:latin typeface="Trebuchet MS" charset="0"/>
                <a:ea typeface="ＭＳ Ｐゴシック" charset="-128"/>
              </a:defRPr>
            </a:lvl1pPr>
            <a:lvl2pPr marL="742950" indent="-285750" eaLnBrk="0" hangingPunct="0">
              <a:defRPr sz="2000" baseline="-25000">
                <a:solidFill>
                  <a:schemeClr val="tx1"/>
                </a:solidFill>
                <a:latin typeface="Trebuchet MS" charset="0"/>
                <a:ea typeface="ＭＳ Ｐゴシック" charset="-128"/>
              </a:defRPr>
            </a:lvl2pPr>
            <a:lvl3pPr marL="1143000" indent="-228600" eaLnBrk="0" hangingPunct="0">
              <a:defRPr sz="2000" baseline="-25000">
                <a:solidFill>
                  <a:schemeClr val="tx1"/>
                </a:solidFill>
                <a:latin typeface="Trebuchet MS" charset="0"/>
                <a:ea typeface="ＭＳ Ｐゴシック" charset="-128"/>
              </a:defRPr>
            </a:lvl3pPr>
            <a:lvl4pPr marL="1600200" indent="-228600" eaLnBrk="0" hangingPunct="0">
              <a:defRPr sz="2000" baseline="-25000">
                <a:solidFill>
                  <a:schemeClr val="tx1"/>
                </a:solidFill>
                <a:latin typeface="Trebuchet MS" charset="0"/>
                <a:ea typeface="ＭＳ Ｐゴシック" charset="-128"/>
              </a:defRPr>
            </a:lvl4pPr>
            <a:lvl5pPr marL="2057400" indent="-228600" eaLnBrk="0" hangingPunct="0">
              <a:defRPr sz="2000" baseline="-25000">
                <a:solidFill>
                  <a:schemeClr val="tx1"/>
                </a:solidFill>
                <a:latin typeface="Trebuchet MS" charset="0"/>
                <a:ea typeface="ＭＳ Ｐゴシック" charset="-128"/>
              </a:defRPr>
            </a:lvl5pPr>
            <a:lvl6pPr marL="2514600" indent="-228600" eaLnBrk="0" fontAlgn="base" hangingPunct="0">
              <a:spcBef>
                <a:spcPct val="0"/>
              </a:spcBef>
              <a:spcAft>
                <a:spcPct val="0"/>
              </a:spcAft>
              <a:defRPr sz="2000" baseline="-25000">
                <a:solidFill>
                  <a:schemeClr val="tx1"/>
                </a:solidFill>
                <a:latin typeface="Trebuchet MS" charset="0"/>
                <a:ea typeface="ＭＳ Ｐゴシック" charset="-128"/>
              </a:defRPr>
            </a:lvl6pPr>
            <a:lvl7pPr marL="2971800" indent="-228600" eaLnBrk="0" fontAlgn="base" hangingPunct="0">
              <a:spcBef>
                <a:spcPct val="0"/>
              </a:spcBef>
              <a:spcAft>
                <a:spcPct val="0"/>
              </a:spcAft>
              <a:defRPr sz="2000" baseline="-25000">
                <a:solidFill>
                  <a:schemeClr val="tx1"/>
                </a:solidFill>
                <a:latin typeface="Trebuchet MS" charset="0"/>
                <a:ea typeface="ＭＳ Ｐゴシック" charset="-128"/>
              </a:defRPr>
            </a:lvl7pPr>
            <a:lvl8pPr marL="3429000" indent="-228600" eaLnBrk="0" fontAlgn="base" hangingPunct="0">
              <a:spcBef>
                <a:spcPct val="0"/>
              </a:spcBef>
              <a:spcAft>
                <a:spcPct val="0"/>
              </a:spcAft>
              <a:defRPr sz="2000" baseline="-25000">
                <a:solidFill>
                  <a:schemeClr val="tx1"/>
                </a:solidFill>
                <a:latin typeface="Trebuchet MS" charset="0"/>
                <a:ea typeface="ＭＳ Ｐゴシック" charset="-128"/>
              </a:defRPr>
            </a:lvl8pPr>
            <a:lvl9pPr marL="3886200" indent="-228600" eaLnBrk="0" fontAlgn="base" hangingPunct="0">
              <a:spcBef>
                <a:spcPct val="0"/>
              </a:spcBef>
              <a:spcAft>
                <a:spcPct val="0"/>
              </a:spcAft>
              <a:defRPr sz="2000" baseline="-25000">
                <a:solidFill>
                  <a:schemeClr val="tx1"/>
                </a:solidFill>
                <a:latin typeface="Trebuchet MS" charset="0"/>
                <a:ea typeface="ＭＳ Ｐゴシック" charset="-128"/>
              </a:defRPr>
            </a:lvl9pPr>
          </a:lstStyle>
          <a:p>
            <a:pPr eaLnBrk="1" hangingPunct="1">
              <a:spcBef>
                <a:spcPct val="20000"/>
              </a:spcBef>
              <a:defRPr/>
            </a:pPr>
            <a:r>
              <a:rPr lang="en-US" altLang="x-none" sz="3600" b="1" i="1" spc="150" baseline="0" dirty="0">
                <a:ln w="11430"/>
                <a:solidFill>
                  <a:srgbClr val="F8F8F8"/>
                </a:solidFill>
                <a:effectLst>
                  <a:outerShdw blurRad="25400" algn="tl" rotWithShape="0">
                    <a:srgbClr val="000000">
                      <a:alpha val="43000"/>
                    </a:srgbClr>
                  </a:outerShdw>
                </a:effectLst>
                <a:latin typeface="Calibri" panose="020F0502020204030204" pitchFamily="34" charset="0"/>
              </a:rPr>
              <a:t>Execution gets the Results!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8" name="Picture 2" descr="C:\Users\yvonnel\Downloads\iStock-483838014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3559"/>
            <a:ext cx="4572000" cy="5170694"/>
          </a:xfrm>
          <a:prstGeom prst="rect">
            <a:avLst/>
          </a:prstGeom>
          <a:noFill/>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 Box 2">
            <a:extLst>
              <a:ext uri="{FF2B5EF4-FFF2-40B4-BE49-F238E27FC236}">
                <a16:creationId xmlns:a16="http://schemas.microsoft.com/office/drawing/2014/main" id="{B269C2C0-FB55-4F47-8F64-B34D6938032C}"/>
              </a:ext>
            </a:extLst>
          </p:cNvPr>
          <p:cNvSpPr txBox="1">
            <a:spLocks noChangeArrowheads="1"/>
          </p:cNvSpPr>
          <p:nvPr/>
        </p:nvSpPr>
        <p:spPr bwMode="auto">
          <a:xfrm>
            <a:off x="4605338" y="571501"/>
            <a:ext cx="4343400" cy="33266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lvl1pPr eaLnBrk="0" hangingPunct="0">
              <a:defRPr sz="2000" baseline="-25000">
                <a:solidFill>
                  <a:schemeClr val="tx1"/>
                </a:solidFill>
                <a:latin typeface="Trebuchet MS" pitchFamily="34" charset="0"/>
                <a:ea typeface="ＭＳ Ｐゴシック" pitchFamily="34" charset="-128"/>
              </a:defRPr>
            </a:lvl1pPr>
            <a:lvl2pPr marL="742950" indent="-285750" eaLnBrk="0" hangingPunct="0">
              <a:defRPr sz="2000" baseline="-25000">
                <a:solidFill>
                  <a:schemeClr val="tx1"/>
                </a:solidFill>
                <a:latin typeface="Trebuchet MS" pitchFamily="34" charset="0"/>
                <a:ea typeface="ＭＳ Ｐゴシック" pitchFamily="34" charset="-128"/>
              </a:defRPr>
            </a:lvl2pPr>
            <a:lvl3pPr marL="1143000" indent="-228600" eaLnBrk="0" hangingPunct="0">
              <a:defRPr sz="2000" baseline="-25000">
                <a:solidFill>
                  <a:schemeClr val="tx1"/>
                </a:solidFill>
                <a:latin typeface="Trebuchet MS" pitchFamily="34" charset="0"/>
                <a:ea typeface="ＭＳ Ｐゴシック" pitchFamily="34" charset="-128"/>
              </a:defRPr>
            </a:lvl3pPr>
            <a:lvl4pPr marL="1600200" indent="-228600" eaLnBrk="0" hangingPunct="0">
              <a:defRPr sz="2000" baseline="-25000">
                <a:solidFill>
                  <a:schemeClr val="tx1"/>
                </a:solidFill>
                <a:latin typeface="Trebuchet MS" pitchFamily="34" charset="0"/>
                <a:ea typeface="ＭＳ Ｐゴシック" pitchFamily="34" charset="-128"/>
              </a:defRPr>
            </a:lvl4pPr>
            <a:lvl5pPr marL="2057400" indent="-228600" eaLnBrk="0" hangingPunct="0">
              <a:defRPr sz="2000" baseline="-25000">
                <a:solidFill>
                  <a:schemeClr val="tx1"/>
                </a:solidFill>
                <a:latin typeface="Trebuchet MS" pitchFamily="34" charset="0"/>
                <a:ea typeface="ＭＳ Ｐゴシック" pitchFamily="34" charset="-128"/>
              </a:defRPr>
            </a:lvl5pPr>
            <a:lvl6pPr marL="2514600" indent="-228600" eaLnBrk="0" fontAlgn="base" hangingPunct="0">
              <a:spcBef>
                <a:spcPct val="0"/>
              </a:spcBef>
              <a:spcAft>
                <a:spcPct val="0"/>
              </a:spcAft>
              <a:defRPr sz="2000" baseline="-25000">
                <a:solidFill>
                  <a:schemeClr val="tx1"/>
                </a:solidFill>
                <a:latin typeface="Trebuchet MS" pitchFamily="34" charset="0"/>
                <a:ea typeface="ＭＳ Ｐゴシック" pitchFamily="34" charset="-128"/>
              </a:defRPr>
            </a:lvl6pPr>
            <a:lvl7pPr marL="2971800" indent="-228600" eaLnBrk="0" fontAlgn="base" hangingPunct="0">
              <a:spcBef>
                <a:spcPct val="0"/>
              </a:spcBef>
              <a:spcAft>
                <a:spcPct val="0"/>
              </a:spcAft>
              <a:defRPr sz="2000" baseline="-25000">
                <a:solidFill>
                  <a:schemeClr val="tx1"/>
                </a:solidFill>
                <a:latin typeface="Trebuchet MS" pitchFamily="34" charset="0"/>
                <a:ea typeface="ＭＳ Ｐゴシック" pitchFamily="34" charset="-128"/>
              </a:defRPr>
            </a:lvl7pPr>
            <a:lvl8pPr marL="3429000" indent="-228600" eaLnBrk="0" fontAlgn="base" hangingPunct="0">
              <a:spcBef>
                <a:spcPct val="0"/>
              </a:spcBef>
              <a:spcAft>
                <a:spcPct val="0"/>
              </a:spcAft>
              <a:defRPr sz="2000" baseline="-25000">
                <a:solidFill>
                  <a:schemeClr val="tx1"/>
                </a:solidFill>
                <a:latin typeface="Trebuchet MS" pitchFamily="34" charset="0"/>
                <a:ea typeface="ＭＳ Ｐゴシック" pitchFamily="34" charset="-128"/>
              </a:defRPr>
            </a:lvl8pPr>
            <a:lvl9pPr marL="3886200" indent="-228600" eaLnBrk="0" fontAlgn="base" hangingPunct="0">
              <a:spcBef>
                <a:spcPct val="0"/>
              </a:spcBef>
              <a:spcAft>
                <a:spcPct val="0"/>
              </a:spcAft>
              <a:defRPr sz="2000" baseline="-25000">
                <a:solidFill>
                  <a:schemeClr val="tx1"/>
                </a:solidFill>
                <a:latin typeface="Trebuchet MS" pitchFamily="34" charset="0"/>
                <a:ea typeface="ＭＳ Ｐゴシック" pitchFamily="34" charset="-128"/>
              </a:defRPr>
            </a:lvl9pPr>
          </a:lstStyle>
          <a:p>
            <a:pPr algn="ctr" eaLnBrk="1" hangingPunct="1">
              <a:spcBef>
                <a:spcPct val="50000"/>
              </a:spcBef>
              <a:defRPr/>
            </a:pPr>
            <a:r>
              <a:rPr lang="en-US" sz="3600" b="1" baseline="0" dirty="0" smtClean="0">
                <a:latin typeface="Calibri" panose="020F0502020204030204" pitchFamily="34" charset="0"/>
              </a:rPr>
              <a:t>When you execute your results producing activities, you will enjoy a success rate that propels you top the top of your game. </a:t>
            </a:r>
            <a:endParaRPr lang="en-US" sz="3600" b="1" baseline="0" dirty="0">
              <a:latin typeface="Calibri" panose="020F0502020204030204" pitchFamily="34" charset="0"/>
            </a:endParaRPr>
          </a:p>
        </p:txBody>
      </p:sp>
    </p:spTree>
    <p:extLst>
      <p:ext uri="{BB962C8B-B14F-4D97-AF65-F5344CB8AC3E}">
        <p14:creationId xmlns:p14="http://schemas.microsoft.com/office/powerpoint/2010/main" val="262638986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9874" name="Picture 2" descr="C:\Users\yvonnel\Downloads\iStock-61201488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050"/>
            <a:ext cx="9144000" cy="516255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0">
            <a:extLst>
              <a:ext uri="{FF2B5EF4-FFF2-40B4-BE49-F238E27FC236}">
                <a16:creationId xmlns:a16="http://schemas.microsoft.com/office/drawing/2014/main" id="{ED308194-A7E8-A14B-9270-43A83D33EEF0}"/>
              </a:ext>
            </a:extLst>
          </p:cNvPr>
          <p:cNvSpPr txBox="1">
            <a:spLocks noChangeArrowheads="1"/>
          </p:cNvSpPr>
          <p:nvPr/>
        </p:nvSpPr>
        <p:spPr bwMode="auto">
          <a:xfrm>
            <a:off x="1066800" y="2724150"/>
            <a:ext cx="3124200" cy="609600"/>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lnSpc>
                <a:spcPct val="90000"/>
              </a:lnSpc>
              <a:spcBef>
                <a:spcPct val="0"/>
              </a:spcBef>
              <a:buFontTx/>
              <a:buNone/>
            </a:pPr>
            <a:r>
              <a:rPr lang="en-US" altLang="en-US" baseline="0" dirty="0">
                <a:solidFill>
                  <a:srgbClr val="CCFFFF"/>
                </a:solidFill>
                <a:effectLst>
                  <a:outerShdw blurRad="38100" dist="38100" dir="2700000" algn="tl">
                    <a:srgbClr val="000000">
                      <a:alpha val="43137"/>
                    </a:srgbClr>
                  </a:outerShdw>
                </a:effectLst>
                <a:latin typeface="Calibri" panose="020F0502020204030204" pitchFamily="34" charset="0"/>
              </a:rPr>
              <a:t>Learn The Logic </a:t>
            </a:r>
          </a:p>
          <a:p>
            <a:pPr algn="ctr" eaLnBrk="1" hangingPunct="1">
              <a:lnSpc>
                <a:spcPct val="90000"/>
              </a:lnSpc>
              <a:spcBef>
                <a:spcPct val="0"/>
              </a:spcBef>
              <a:buFontTx/>
              <a:buNone/>
            </a:pPr>
            <a:r>
              <a:rPr lang="en-US" altLang="en-US" baseline="0" dirty="0">
                <a:solidFill>
                  <a:srgbClr val="CCFFFF"/>
                </a:solidFill>
                <a:effectLst>
                  <a:outerShdw blurRad="38100" dist="38100" dir="2700000" algn="tl">
                    <a:srgbClr val="000000">
                      <a:alpha val="43137"/>
                    </a:srgbClr>
                  </a:outerShdw>
                </a:effectLst>
                <a:latin typeface="Calibri" panose="020F0502020204030204" pitchFamily="34" charset="0"/>
              </a:rPr>
              <a:t>Behind Recruiting</a:t>
            </a:r>
          </a:p>
        </p:txBody>
      </p:sp>
      <p:sp>
        <p:nvSpPr>
          <p:cNvPr id="4" name="Rectangle 3"/>
          <p:cNvSpPr/>
          <p:nvPr/>
        </p:nvSpPr>
        <p:spPr>
          <a:xfrm>
            <a:off x="152400" y="1315819"/>
            <a:ext cx="5029200" cy="646331"/>
          </a:xfrm>
          <a:prstGeom prst="rect">
            <a:avLst/>
          </a:prstGeom>
        </p:spPr>
        <p:txBody>
          <a:bodyPr wrap="square">
            <a:spAutoFit/>
          </a:bodyPr>
          <a:lstStyle/>
          <a:p>
            <a:pPr algn="ctr" eaLnBrk="1" hangingPunct="1">
              <a:lnSpc>
                <a:spcPct val="90000"/>
              </a:lnSpc>
            </a:pPr>
            <a:r>
              <a:rPr lang="en-US" altLang="en-US" sz="4000" baseline="0" dirty="0">
                <a:solidFill>
                  <a:srgbClr val="FFFFFF"/>
                </a:solidFill>
                <a:latin typeface="Calibri" panose="020F0502020204030204" pitchFamily="34" charset="0"/>
              </a:rPr>
              <a:t>BECOME A DIRECTOR </a:t>
            </a:r>
          </a:p>
        </p:txBody>
      </p:sp>
    </p:spTree>
    <p:extLst>
      <p:ext uri="{BB962C8B-B14F-4D97-AF65-F5344CB8AC3E}">
        <p14:creationId xmlns:p14="http://schemas.microsoft.com/office/powerpoint/2010/main" val="42658861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600200" y="3409950"/>
            <a:ext cx="5689168" cy="1021556"/>
          </a:xfrm>
        </p:spPr>
        <p:txBody>
          <a:bodyPr anchor="ctr">
            <a:noAutofit/>
          </a:bodyPr>
          <a:lstStyle/>
          <a:p>
            <a:pPr algn="ctr"/>
            <a:r>
              <a:rPr lang="en-US" sz="3200" b="1" dirty="0" smtClean="0"/>
              <a:t>For a first appointment</a:t>
            </a:r>
            <a:endParaRPr lang="en-US" sz="3200" b="1" dirty="0"/>
          </a:p>
        </p:txBody>
      </p:sp>
      <p:sp>
        <p:nvSpPr>
          <p:cNvPr id="5" name="Text Placeholder 4"/>
          <p:cNvSpPr>
            <a:spLocks noGrp="1"/>
          </p:cNvSpPr>
          <p:nvPr>
            <p:ph type="body" idx="1"/>
          </p:nvPr>
        </p:nvSpPr>
        <p:spPr>
          <a:xfrm>
            <a:off x="1524000" y="2647950"/>
            <a:ext cx="5689168" cy="1125140"/>
          </a:xfrm>
        </p:spPr>
        <p:txBody>
          <a:bodyPr>
            <a:normAutofit/>
          </a:bodyPr>
          <a:lstStyle/>
          <a:p>
            <a:pPr algn="ctr"/>
            <a:r>
              <a:rPr lang="en-US" sz="4400" b="1" dirty="0" smtClean="0">
                <a:solidFill>
                  <a:schemeClr val="accent2">
                    <a:lumMod val="75000"/>
                  </a:schemeClr>
                </a:solidFill>
              </a:rPr>
              <a:t>MECHANICS</a:t>
            </a:r>
            <a:endParaRPr lang="en-US" sz="4400" b="1" dirty="0">
              <a:solidFill>
                <a:schemeClr val="accent2">
                  <a:lumMod val="75000"/>
                </a:schemeClr>
              </a:solidFill>
            </a:endParaRPr>
          </a:p>
        </p:txBody>
      </p:sp>
      <p:pic>
        <p:nvPicPr>
          <p:cNvPr id="7" name="Picture 2" descr="C:\Users\yvonnel\Downloads\iStock-82090418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9432"/>
          <a:stretch/>
        </p:blipFill>
        <p:spPr bwMode="auto">
          <a:xfrm rot="5400000" flipH="1">
            <a:off x="3368387" y="-1359277"/>
            <a:ext cx="2445326" cy="5143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7753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Title 8"/>
          <p:cNvSpPr>
            <a:spLocks noGrp="1"/>
          </p:cNvSpPr>
          <p:nvPr>
            <p:ph type="title"/>
          </p:nvPr>
        </p:nvSpPr>
        <p:spPr>
          <a:xfrm>
            <a:off x="762000" y="285750"/>
            <a:ext cx="6629400" cy="857250"/>
          </a:xfrm>
        </p:spPr>
        <p:txBody>
          <a:bodyPr>
            <a:noAutofit/>
          </a:bodyPr>
          <a:lstStyle/>
          <a:p>
            <a:r>
              <a:rPr lang="en-US" sz="3600" b="1" dirty="0" smtClean="0"/>
              <a:t>Prepare With The Right Tools</a:t>
            </a:r>
            <a:endParaRPr lang="en-US" sz="3600" b="1" dirty="0"/>
          </a:p>
        </p:txBody>
      </p:sp>
      <p:sp>
        <p:nvSpPr>
          <p:cNvPr id="10" name="Content Placeholder 9"/>
          <p:cNvSpPr>
            <a:spLocks noGrp="1"/>
          </p:cNvSpPr>
          <p:nvPr>
            <p:ph sz="half" idx="1"/>
          </p:nvPr>
        </p:nvSpPr>
        <p:spPr>
          <a:xfrm>
            <a:off x="838200" y="1200150"/>
            <a:ext cx="3505200" cy="2545556"/>
          </a:xfrm>
        </p:spPr>
        <p:txBody>
          <a:bodyPr>
            <a:normAutofit/>
          </a:bodyPr>
          <a:lstStyle/>
          <a:p>
            <a:r>
              <a:rPr lang="en-US" sz="1800" dirty="0" smtClean="0"/>
              <a:t>Getting Started Guide</a:t>
            </a:r>
          </a:p>
          <a:p>
            <a:r>
              <a:rPr lang="en-US" sz="1800" dirty="0" smtClean="0"/>
              <a:t>MPCP Flip Chart</a:t>
            </a:r>
          </a:p>
          <a:p>
            <a:r>
              <a:rPr lang="en-US" sz="1800" dirty="0" smtClean="0"/>
              <a:t>Smart Hone, Tablet, Laptop, UFMS and Product Major Sites</a:t>
            </a:r>
            <a:endParaRPr lang="en-US" sz="1800" dirty="0"/>
          </a:p>
        </p:txBody>
      </p:sp>
      <p:sp>
        <p:nvSpPr>
          <p:cNvPr id="11" name="Content Placeholder 10"/>
          <p:cNvSpPr>
            <a:spLocks noGrp="1"/>
          </p:cNvSpPr>
          <p:nvPr>
            <p:ph sz="half" idx="2"/>
          </p:nvPr>
        </p:nvSpPr>
        <p:spPr>
          <a:xfrm>
            <a:off x="4724400" y="1123950"/>
            <a:ext cx="3124200" cy="2545556"/>
          </a:xfrm>
        </p:spPr>
        <p:txBody>
          <a:bodyPr>
            <a:normAutofit/>
          </a:bodyPr>
          <a:lstStyle/>
          <a:p>
            <a:r>
              <a:rPr lang="en-US" sz="1800" dirty="0" smtClean="0"/>
              <a:t>Pen / Marker and Paper</a:t>
            </a:r>
          </a:p>
          <a:p>
            <a:r>
              <a:rPr lang="en-US" sz="1800" dirty="0" smtClean="0"/>
              <a:t>Home Shopping List</a:t>
            </a:r>
          </a:p>
          <a:p>
            <a:r>
              <a:rPr lang="en-US" sz="1800" dirty="0" smtClean="0"/>
              <a:t>Product Catalog</a:t>
            </a:r>
          </a:p>
          <a:p>
            <a:r>
              <a:rPr lang="en-US" sz="1800" dirty="0" smtClean="0"/>
              <a:t>Corporate Brochure</a:t>
            </a:r>
            <a:endParaRPr lang="en-US" sz="1800" dirty="0"/>
          </a:p>
        </p:txBody>
      </p:sp>
    </p:spTree>
    <p:extLst>
      <p:ext uri="{BB962C8B-B14F-4D97-AF65-F5344CB8AC3E}">
        <p14:creationId xmlns:p14="http://schemas.microsoft.com/office/powerpoint/2010/main" val="279612099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891779"/>
            <a:ext cx="8229600" cy="3280171"/>
          </a:xfrm>
        </p:spPr>
        <p:txBody>
          <a:bodyPr anchor="ctr">
            <a:noAutofit/>
          </a:bodyPr>
          <a:lstStyle/>
          <a:p>
            <a:pPr algn="ctr"/>
            <a:r>
              <a:rPr lang="en-US" sz="2400" dirty="0" smtClean="0"/>
              <a:t>Visualize the outcome before-hand and set your self to a positive mindset.</a:t>
            </a:r>
            <a:br>
              <a:rPr lang="en-US" sz="2400" dirty="0" smtClean="0"/>
            </a:br>
            <a:r>
              <a:rPr lang="en-US" sz="2400" dirty="0" smtClean="0"/>
              <a:t/>
            </a:r>
            <a:br>
              <a:rPr lang="en-US" sz="2400" dirty="0" smtClean="0"/>
            </a:br>
            <a:r>
              <a:rPr lang="en-US" sz="2400" dirty="0" smtClean="0"/>
              <a:t>Remember, you are looking to book the follow up appointment and continue the relationship.</a:t>
            </a:r>
            <a:br>
              <a:rPr lang="en-US" sz="2400" dirty="0" smtClean="0"/>
            </a:br>
            <a:r>
              <a:rPr lang="en-US" sz="2400" dirty="0" smtClean="0"/>
              <a:t/>
            </a:r>
            <a:br>
              <a:rPr lang="en-US" sz="2400" dirty="0" smtClean="0"/>
            </a:br>
            <a:r>
              <a:rPr lang="en-US" sz="2400" dirty="0" smtClean="0"/>
              <a:t>Visualize yourself registering a new business partner or a new customer.</a:t>
            </a:r>
            <a:endParaRPr lang="en-US" sz="2400" dirty="0"/>
          </a:p>
        </p:txBody>
      </p:sp>
    </p:spTree>
    <p:extLst>
      <p:ext uri="{BB962C8B-B14F-4D97-AF65-F5344CB8AC3E}">
        <p14:creationId xmlns:p14="http://schemas.microsoft.com/office/powerpoint/2010/main" val="231929007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4400" b="1" dirty="0" smtClean="0"/>
              <a:t>The Appointment Begins</a:t>
            </a:r>
            <a:endParaRPr lang="en-US" sz="4400" b="1" dirty="0"/>
          </a:p>
        </p:txBody>
      </p:sp>
      <p:sp>
        <p:nvSpPr>
          <p:cNvPr id="4" name="Content Placeholder 3"/>
          <p:cNvSpPr>
            <a:spLocks noGrp="1"/>
          </p:cNvSpPr>
          <p:nvPr>
            <p:ph idx="1"/>
          </p:nvPr>
        </p:nvSpPr>
        <p:spPr/>
        <p:txBody>
          <a:bodyPr/>
          <a:lstStyle/>
          <a:p>
            <a:r>
              <a:rPr lang="en-US" dirty="0" smtClean="0"/>
              <a:t>Small talk – (family, occupation, recreation)</a:t>
            </a:r>
          </a:p>
          <a:p>
            <a:r>
              <a:rPr lang="en-US" dirty="0" smtClean="0"/>
              <a:t>Overview of the one hour, confirm ending time</a:t>
            </a:r>
          </a:p>
          <a:p>
            <a:r>
              <a:rPr lang="en-US" dirty="0" smtClean="0"/>
              <a:t>Before we get started take a minute or two and complete this Home Shopping List</a:t>
            </a:r>
            <a:endParaRPr lang="en-US" dirty="0"/>
          </a:p>
        </p:txBody>
      </p:sp>
    </p:spTree>
    <p:extLst>
      <p:ext uri="{BB962C8B-B14F-4D97-AF65-F5344CB8AC3E}">
        <p14:creationId xmlns:p14="http://schemas.microsoft.com/office/powerpoint/2010/main" val="17106275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Opening 3-5 Minutes</a:t>
            </a:r>
            <a:endParaRPr lang="en-US" sz="4400" b="1" dirty="0"/>
          </a:p>
        </p:txBody>
      </p:sp>
      <p:sp>
        <p:nvSpPr>
          <p:cNvPr id="3" name="Content Placeholder 2"/>
          <p:cNvSpPr>
            <a:spLocks noGrp="1"/>
          </p:cNvSpPr>
          <p:nvPr>
            <p:ph idx="1"/>
          </p:nvPr>
        </p:nvSpPr>
        <p:spPr>
          <a:xfrm>
            <a:off x="762000" y="514350"/>
            <a:ext cx="7543800" cy="3276600"/>
          </a:xfrm>
        </p:spPr>
        <p:txBody>
          <a:bodyPr>
            <a:normAutofit fontScale="92500" lnSpcReduction="10000"/>
          </a:bodyPr>
          <a:lstStyle/>
          <a:p>
            <a:r>
              <a:rPr lang="en-US" dirty="0" smtClean="0"/>
              <a:t>Welcome and gratitude for taking time</a:t>
            </a:r>
          </a:p>
          <a:p>
            <a:r>
              <a:rPr lang="en-US" dirty="0" smtClean="0"/>
              <a:t>Time is precious, but confident it will be time well spent</a:t>
            </a:r>
          </a:p>
          <a:p>
            <a:r>
              <a:rPr lang="en-US" dirty="0" smtClean="0"/>
              <a:t>Your “Two-minute Commercial and Why”...you can start. </a:t>
            </a:r>
            <a:endParaRPr lang="en-US" dirty="0"/>
          </a:p>
          <a:p>
            <a:pPr lvl="1"/>
            <a:r>
              <a:rPr lang="en-US" dirty="0" smtClean="0"/>
              <a:t>You are probably wondering why I wanted to speak to you today. after working for so many years, I finally realized...something or someone had to make some changes for things to change. I began searching. I found...</a:t>
            </a:r>
            <a:endParaRPr lang="en-US" dirty="0"/>
          </a:p>
        </p:txBody>
      </p:sp>
    </p:spTree>
    <p:extLst>
      <p:ext uri="{BB962C8B-B14F-4D97-AF65-F5344CB8AC3E}">
        <p14:creationId xmlns:p14="http://schemas.microsoft.com/office/powerpoint/2010/main" val="6185038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429000"/>
            <a:ext cx="7924800" cy="1200150"/>
          </a:xfrm>
        </p:spPr>
        <p:txBody>
          <a:bodyPr>
            <a:noAutofit/>
          </a:bodyPr>
          <a:lstStyle/>
          <a:p>
            <a:r>
              <a:rPr lang="en-US" sz="4000" b="1" dirty="0" smtClean="0"/>
              <a:t>Why You Chose                              An Unfranchise Business</a:t>
            </a:r>
            <a:endParaRPr lang="en-US" sz="4000" b="1" dirty="0"/>
          </a:p>
        </p:txBody>
      </p:sp>
      <p:sp>
        <p:nvSpPr>
          <p:cNvPr id="3" name="Content Placeholder 2"/>
          <p:cNvSpPr>
            <a:spLocks noGrp="1"/>
          </p:cNvSpPr>
          <p:nvPr>
            <p:ph idx="1"/>
          </p:nvPr>
        </p:nvSpPr>
        <p:spPr/>
        <p:txBody>
          <a:bodyPr/>
          <a:lstStyle/>
          <a:p>
            <a:r>
              <a:rPr lang="en-US" dirty="0" smtClean="0"/>
              <a:t>Based on popularity of entrepreneurism, advancement of mobile technology, the huge demand for people to buy (distribution) and online shopping, the timing was right to take a piece of that market. </a:t>
            </a:r>
            <a:endParaRPr lang="en-US" dirty="0"/>
          </a:p>
        </p:txBody>
      </p:sp>
    </p:spTree>
    <p:extLst>
      <p:ext uri="{BB962C8B-B14F-4D97-AF65-F5344CB8AC3E}">
        <p14:creationId xmlns:p14="http://schemas.microsoft.com/office/powerpoint/2010/main" val="246326816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Go For A Tour Of Your Business Location</a:t>
            </a:r>
            <a:endParaRPr lang="en-US" sz="3600" b="1" dirty="0"/>
          </a:p>
        </p:txBody>
      </p:sp>
      <p:sp>
        <p:nvSpPr>
          <p:cNvPr id="3" name="Content Placeholder 2"/>
          <p:cNvSpPr>
            <a:spLocks noGrp="1"/>
          </p:cNvSpPr>
          <p:nvPr>
            <p:ph idx="1"/>
          </p:nvPr>
        </p:nvSpPr>
        <p:spPr/>
        <p:txBody>
          <a:bodyPr>
            <a:normAutofit lnSpcReduction="10000"/>
          </a:bodyPr>
          <a:lstStyle/>
          <a:p>
            <a:r>
              <a:rPr lang="en-US" dirty="0" smtClean="0"/>
              <a:t>Brief overview of your Shop.com site</a:t>
            </a:r>
          </a:p>
          <a:p>
            <a:r>
              <a:rPr lang="en-US" dirty="0" smtClean="0"/>
              <a:t>Highlight the home page and the many menu items</a:t>
            </a:r>
          </a:p>
          <a:p>
            <a:r>
              <a:rPr lang="en-US" dirty="0" smtClean="0"/>
              <a:t>Share the Preferred Customer Cashback incentive and the stream of daily deals (simply go to the store’s menu item. Go through the options; free shipping, one-cart, in store pick up)</a:t>
            </a:r>
            <a:endParaRPr lang="en-US" dirty="0"/>
          </a:p>
        </p:txBody>
      </p:sp>
    </p:spTree>
    <p:extLst>
      <p:ext uri="{BB962C8B-B14F-4D97-AF65-F5344CB8AC3E}">
        <p14:creationId xmlns:p14="http://schemas.microsoft.com/office/powerpoint/2010/main" val="41756956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Straight Connector 31"/>
          <p:cNvCxnSpPr/>
          <p:nvPr/>
        </p:nvCxnSpPr>
        <p:spPr>
          <a:xfrm>
            <a:off x="4787505" y="2077642"/>
            <a:ext cx="2464594" cy="11906"/>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891905" y="3668317"/>
            <a:ext cx="2464594" cy="11906"/>
          </a:xfrm>
          <a:prstGeom prst="line">
            <a:avLst/>
          </a:prstGeom>
          <a:ln w="38100">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3924301" y="2872985"/>
            <a:ext cx="1295400" cy="2381"/>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3924301" y="4473185"/>
            <a:ext cx="1295400" cy="2381"/>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4495800" y="1504953"/>
            <a:ext cx="152400" cy="471730"/>
            <a:chOff x="4495800" y="1504950"/>
            <a:chExt cx="152400" cy="471730"/>
          </a:xfrm>
          <a:solidFill>
            <a:schemeClr val="accent1"/>
          </a:solidFill>
        </p:grpSpPr>
        <p:sp>
          <p:nvSpPr>
            <p:cNvPr id="15" name="Oval 14"/>
            <p:cNvSpPr/>
            <p:nvPr/>
          </p:nvSpPr>
          <p:spPr>
            <a:xfrm>
              <a:off x="4495800" y="1504950"/>
              <a:ext cx="152400" cy="152400"/>
            </a:xfrm>
            <a:prstGeom prst="ellipse">
              <a:avLst/>
            </a:prstGeom>
            <a:grp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4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cxnSp>
          <p:nvCxnSpPr>
            <p:cNvPr id="12" name="Straight Connector 11"/>
            <p:cNvCxnSpPr/>
            <p:nvPr/>
          </p:nvCxnSpPr>
          <p:spPr>
            <a:xfrm rot="5400000">
              <a:off x="4410087" y="1814431"/>
              <a:ext cx="323825" cy="673"/>
            </a:xfrm>
            <a:prstGeom prst="line">
              <a:avLst/>
            </a:prstGeom>
            <a:grpFill/>
            <a:ln w="571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a:grpSpLocks/>
          </p:cNvGrpSpPr>
          <p:nvPr/>
        </p:nvGrpSpPr>
        <p:grpSpPr bwMode="auto">
          <a:xfrm>
            <a:off x="4343400" y="1854994"/>
            <a:ext cx="457200" cy="457200"/>
            <a:chOff x="4343400" y="1854885"/>
            <a:chExt cx="457200" cy="457200"/>
          </a:xfrm>
        </p:grpSpPr>
        <p:sp>
          <p:nvSpPr>
            <p:cNvPr id="6" name="Oval 5"/>
            <p:cNvSpPr/>
            <p:nvPr/>
          </p:nvSpPr>
          <p:spPr>
            <a:xfrm>
              <a:off x="4343400" y="1854885"/>
              <a:ext cx="457200" cy="457200"/>
            </a:xfrm>
            <a:prstGeom prst="ellipse">
              <a:avLst/>
            </a:prstGeom>
            <a:solidFill>
              <a:schemeClr val="bg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4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16" name="Oval 15"/>
            <p:cNvSpPr/>
            <p:nvPr/>
          </p:nvSpPr>
          <p:spPr>
            <a:xfrm>
              <a:off x="4407694" y="1919179"/>
              <a:ext cx="328613" cy="32861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4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grpSp>
      <p:grpSp>
        <p:nvGrpSpPr>
          <p:cNvPr id="21" name="Group 20"/>
          <p:cNvGrpSpPr>
            <a:grpSpLocks/>
          </p:cNvGrpSpPr>
          <p:nvPr/>
        </p:nvGrpSpPr>
        <p:grpSpPr bwMode="auto">
          <a:xfrm>
            <a:off x="4343400" y="3445669"/>
            <a:ext cx="457200" cy="457200"/>
            <a:chOff x="4302478" y="3404306"/>
            <a:chExt cx="539044" cy="539044"/>
          </a:xfrm>
        </p:grpSpPr>
        <p:sp>
          <p:nvSpPr>
            <p:cNvPr id="10" name="Oval 9"/>
            <p:cNvSpPr/>
            <p:nvPr/>
          </p:nvSpPr>
          <p:spPr>
            <a:xfrm>
              <a:off x="4302478" y="3404306"/>
              <a:ext cx="539044" cy="539044"/>
            </a:xfrm>
            <a:prstGeom prst="ellipse">
              <a:avLst/>
            </a:prstGeom>
            <a:solidFill>
              <a:schemeClr val="bg1"/>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4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17" name="Oval 16"/>
            <p:cNvSpPr/>
            <p:nvPr/>
          </p:nvSpPr>
          <p:spPr>
            <a:xfrm>
              <a:off x="4378281" y="3480109"/>
              <a:ext cx="387438" cy="387438"/>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68547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grpSp>
      <p:grpSp>
        <p:nvGrpSpPr>
          <p:cNvPr id="3" name="Group 2"/>
          <p:cNvGrpSpPr/>
          <p:nvPr/>
        </p:nvGrpSpPr>
        <p:grpSpPr>
          <a:xfrm>
            <a:off x="4987528" y="2190755"/>
            <a:ext cx="2632472" cy="2496473"/>
            <a:chOff x="6400800" y="2754760"/>
            <a:chExt cx="3509963" cy="3328626"/>
          </a:xfrm>
        </p:grpSpPr>
        <p:sp>
          <p:nvSpPr>
            <p:cNvPr id="37" name="TextBox 36"/>
            <p:cNvSpPr txBox="1"/>
            <p:nvPr/>
          </p:nvSpPr>
          <p:spPr>
            <a:xfrm>
              <a:off x="6400800" y="3395475"/>
              <a:ext cx="3509963" cy="2687911"/>
            </a:xfrm>
            <a:prstGeom prst="rect">
              <a:avLst/>
            </a:prstGeom>
            <a:noFill/>
          </p:spPr>
          <p:txBody>
            <a:bodyPr lIns="0" tIns="0" rIns="0" bIns="0">
              <a:spAutoFit/>
            </a:bodyPr>
            <a:lstStyle/>
            <a:p>
              <a:pPr marL="0" marR="0" lvl="0" indent="0" algn="ctr" defTabSz="685475" rtl="1"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94949">
                      <a:lumMod val="50000"/>
                      <a:lumOff val="50000"/>
                    </a:srgbClr>
                  </a:solidFill>
                  <a:effectLst/>
                  <a:uLnTx/>
                  <a:uFillTx/>
                  <a:latin typeface="Calibri" panose="020F0502020204030204" pitchFamily="34" charset="0"/>
                  <a:ea typeface="ＭＳ Ｐゴシック" pitchFamily="34" charset="-128"/>
                  <a:cs typeface="+mn-cs"/>
                </a:rPr>
                <a:t>time spent with  </a:t>
              </a:r>
              <a:r>
                <a:rPr kumimoji="0" lang="en-US" sz="2400" b="1" i="0" u="none" strike="noStrike" kern="1200" cap="none" spc="0" normalizeH="0" baseline="0" noProof="0" dirty="0">
                  <a:ln>
                    <a:noFill/>
                  </a:ln>
                  <a:solidFill>
                    <a:srgbClr val="009999"/>
                  </a:solidFill>
                  <a:effectLst/>
                  <a:uLnTx/>
                  <a:uFillTx/>
                  <a:latin typeface="Calibri" panose="020F0502020204030204" pitchFamily="34" charset="0"/>
                  <a:ea typeface="ＭＳ Ｐゴシック" pitchFamily="34" charset="-128"/>
                  <a:cs typeface="+mn-cs"/>
                </a:rPr>
                <a:t>“GO NOW” </a:t>
              </a:r>
              <a:r>
                <a:rPr kumimoji="0" lang="en-US" sz="2400" b="1" i="0" u="none" strike="noStrike" kern="1200" cap="none" spc="0" normalizeH="0" baseline="0" noProof="0" dirty="0">
                  <a:ln>
                    <a:noFill/>
                  </a:ln>
                  <a:solidFill>
                    <a:srgbClr val="494949">
                      <a:lumMod val="50000"/>
                      <a:lumOff val="50000"/>
                    </a:srgbClr>
                  </a:solidFill>
                  <a:effectLst/>
                  <a:uLnTx/>
                  <a:uFillTx/>
                  <a:latin typeface="Calibri" panose="020F0502020204030204" pitchFamily="34" charset="0"/>
                  <a:ea typeface="ＭＳ Ｐゴシック" pitchFamily="34" charset="-128"/>
                  <a:cs typeface="+mn-cs"/>
                </a:rPr>
                <a:t>UFOs.</a:t>
              </a:r>
            </a:p>
            <a:p>
              <a:pPr marL="0" marR="0" lvl="0" indent="0" algn="ctr" defTabSz="685475" rtl="1"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494949">
                    <a:lumMod val="50000"/>
                    <a:lumOff val="50000"/>
                  </a:srgbClr>
                </a:solidFill>
                <a:effectLst/>
                <a:uLnTx/>
                <a:uFillTx/>
                <a:latin typeface="Calibri" panose="020F0502020204030204" pitchFamily="34" charset="0"/>
                <a:ea typeface="ＭＳ Ｐゴシック" pitchFamily="34" charset="-128"/>
                <a:cs typeface="+mn-cs"/>
              </a:endParaRPr>
            </a:p>
            <a:p>
              <a:pPr marL="0" marR="0" lvl="0" indent="0" algn="ctr" defTabSz="685475" rtl="1"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9999"/>
                  </a:solidFill>
                  <a:effectLst/>
                  <a:uLnTx/>
                  <a:uFillTx/>
                  <a:latin typeface="Calibri" panose="020F0502020204030204" pitchFamily="34" charset="0"/>
                  <a:ea typeface="ＭＳ Ｐゴシック" pitchFamily="34" charset="-128"/>
                  <a:cs typeface="+mn-cs"/>
                </a:rPr>
                <a:t>GROWTH</a:t>
              </a:r>
              <a:r>
                <a:rPr kumimoji="0" lang="en-US" sz="2400" b="1" i="0" u="none" strike="noStrike" kern="1200" cap="none" spc="0" normalizeH="0" baseline="0" noProof="0" dirty="0">
                  <a:ln>
                    <a:noFill/>
                  </a:ln>
                  <a:solidFill>
                    <a:srgbClr val="494949">
                      <a:lumMod val="50000"/>
                      <a:lumOff val="50000"/>
                    </a:srgbClr>
                  </a:solidFill>
                  <a:effectLst/>
                  <a:uLnTx/>
                  <a:uFillTx/>
                  <a:latin typeface="Calibri" panose="020F0502020204030204" pitchFamily="34" charset="0"/>
                  <a:ea typeface="ＭＳ Ｐゴシック" pitchFamily="34" charset="-128"/>
                  <a:cs typeface="+mn-cs"/>
                </a:rPr>
                <a:t>        through duplication of </a:t>
              </a:r>
              <a:r>
                <a:rPr kumimoji="0" lang="en-US" sz="2400" b="1" i="0" u="none" strike="noStrike" kern="1200" cap="none" spc="0" normalizeH="0" baseline="0" noProof="0" dirty="0">
                  <a:ln>
                    <a:noFill/>
                  </a:ln>
                  <a:solidFill>
                    <a:srgbClr val="009999"/>
                  </a:solidFill>
                  <a:effectLst/>
                  <a:uLnTx/>
                  <a:uFillTx/>
                  <a:latin typeface="Calibri" panose="020F0502020204030204" pitchFamily="34" charset="0"/>
                  <a:ea typeface="ＭＳ Ｐゴシック" pitchFamily="34" charset="-128"/>
                  <a:cs typeface="+mn-cs"/>
                </a:rPr>
                <a:t>“GO NOW” </a:t>
              </a:r>
              <a:r>
                <a:rPr kumimoji="0" lang="en-US" sz="2400" b="1" i="0" u="none" strike="noStrike" kern="1200" cap="none" spc="0" normalizeH="0" baseline="0" noProof="0" dirty="0">
                  <a:ln>
                    <a:noFill/>
                  </a:ln>
                  <a:solidFill>
                    <a:srgbClr val="494949">
                      <a:lumMod val="50000"/>
                      <a:lumOff val="50000"/>
                    </a:srgbClr>
                  </a:solidFill>
                  <a:effectLst/>
                  <a:uLnTx/>
                  <a:uFillTx/>
                  <a:latin typeface="Calibri" panose="020F0502020204030204" pitchFamily="34" charset="0"/>
                  <a:ea typeface="ＭＳ Ｐゴシック" pitchFamily="34" charset="-128"/>
                  <a:cs typeface="+mn-cs"/>
                </a:rPr>
                <a:t>UFOs.</a:t>
              </a:r>
              <a:endParaRPr kumimoji="0" lang="en-US" sz="2400" b="1" i="0" u="none" strike="noStrike" kern="1200" cap="none" spc="0" normalizeH="0" baseline="0" noProof="0" dirty="0">
                <a:ln>
                  <a:noFill/>
                </a:ln>
                <a:solidFill>
                  <a:srgbClr val="00A09C">
                    <a:lumMod val="75000"/>
                  </a:srgbClr>
                </a:solidFill>
                <a:effectLst/>
                <a:uLnTx/>
                <a:uFillTx/>
                <a:latin typeface="Calibri" panose="020F0502020204030204" pitchFamily="34" charset="0"/>
                <a:ea typeface="ＭＳ Ｐゴシック" pitchFamily="34" charset="-128"/>
                <a:cs typeface="+mn-cs"/>
              </a:endParaRPr>
            </a:p>
          </p:txBody>
        </p:sp>
        <p:sp>
          <p:nvSpPr>
            <p:cNvPr id="24586" name="Rectangle 37"/>
            <p:cNvSpPr>
              <a:spLocks noChangeArrowheads="1"/>
            </p:cNvSpPr>
            <p:nvPr/>
          </p:nvSpPr>
          <p:spPr bwMode="auto">
            <a:xfrm>
              <a:off x="6665272" y="2754760"/>
              <a:ext cx="2695268" cy="615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eaLnBrk="0" fontAlgn="base" hangingPunct="0">
                <a:spcBef>
                  <a:spcPct val="0"/>
                </a:spcBef>
                <a:spcAft>
                  <a:spcPct val="0"/>
                </a:spcAft>
                <a:defRPr>
                  <a:solidFill>
                    <a:schemeClr val="tx1"/>
                  </a:solidFill>
                  <a:latin typeface="Open Sans Light" pitchFamily="34" charset="0"/>
                </a:defRPr>
              </a:lvl6pPr>
              <a:lvl7pPr marL="2971800" indent="-228600" defTabSz="912813" eaLnBrk="0" fontAlgn="base" hangingPunct="0">
                <a:spcBef>
                  <a:spcPct val="0"/>
                </a:spcBef>
                <a:spcAft>
                  <a:spcPct val="0"/>
                </a:spcAft>
                <a:defRPr>
                  <a:solidFill>
                    <a:schemeClr val="tx1"/>
                  </a:solidFill>
                  <a:latin typeface="Open Sans Light" pitchFamily="34" charset="0"/>
                </a:defRPr>
              </a:lvl7pPr>
              <a:lvl8pPr marL="3429000" indent="-228600" defTabSz="912813" eaLnBrk="0" fontAlgn="base" hangingPunct="0">
                <a:spcBef>
                  <a:spcPct val="0"/>
                </a:spcBef>
                <a:spcAft>
                  <a:spcPct val="0"/>
                </a:spcAft>
                <a:defRPr>
                  <a:solidFill>
                    <a:schemeClr val="tx1"/>
                  </a:solidFill>
                  <a:latin typeface="Open Sans Light" pitchFamily="34" charset="0"/>
                </a:defRPr>
              </a:lvl8pPr>
              <a:lvl9pPr marL="3886200" indent="-228600" defTabSz="912813" eaLnBrk="0" fontAlgn="base" hangingPunct="0">
                <a:spcBef>
                  <a:spcPct val="0"/>
                </a:spcBef>
                <a:spcAft>
                  <a:spcPct val="0"/>
                </a:spcAft>
                <a:defRPr>
                  <a:solidFill>
                    <a:schemeClr val="tx1"/>
                  </a:solidFill>
                  <a:latin typeface="Open Sans Light" pitchFamily="34" charset="0"/>
                </a:defRPr>
              </a:lvl9pPr>
            </a:lstStyle>
            <a:p>
              <a:pPr marL="0" marR="0" lvl="0" indent="0" algn="ctr" defTabSz="684559"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9999"/>
                  </a:solidFill>
                  <a:effectLst/>
                  <a:uLnTx/>
                  <a:uFillTx/>
                  <a:latin typeface="Calibri" panose="020F0502020204030204" pitchFamily="34" charset="0"/>
                  <a:ea typeface="ＭＳ Ｐゴシック" pitchFamily="34" charset="-128"/>
                  <a:cs typeface="+mn-cs"/>
                </a:rPr>
                <a:t>QUALITY TIME</a:t>
              </a:r>
            </a:p>
          </p:txBody>
        </p:sp>
      </p:grpSp>
      <p:sp>
        <p:nvSpPr>
          <p:cNvPr id="24588" name="Rectangle 40"/>
          <p:cNvSpPr>
            <a:spLocks noChangeArrowheads="1"/>
          </p:cNvSpPr>
          <p:nvPr/>
        </p:nvSpPr>
        <p:spPr bwMode="auto">
          <a:xfrm>
            <a:off x="914400" y="3790957"/>
            <a:ext cx="3481449" cy="117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6" tIns="34289" rIns="68576" bIns="34289">
            <a:spAutoFit/>
          </a:bodyPr>
          <a:lstStyle>
            <a:lvl1pPr>
              <a:defRPr>
                <a:solidFill>
                  <a:schemeClr val="tx1"/>
                </a:solidFill>
                <a:latin typeface="Open Sans Light" pitchFamily="34" charset="0"/>
              </a:defRPr>
            </a:lvl1pPr>
            <a:lvl2pPr marL="742950" indent="-285750">
              <a:defRPr>
                <a:solidFill>
                  <a:schemeClr val="tx1"/>
                </a:solidFill>
                <a:latin typeface="Open Sans Light" pitchFamily="34" charset="0"/>
              </a:defRPr>
            </a:lvl2pPr>
            <a:lvl3pPr marL="1143000" indent="-228600">
              <a:defRPr>
                <a:solidFill>
                  <a:schemeClr val="tx1"/>
                </a:solidFill>
                <a:latin typeface="Open Sans Light" pitchFamily="34" charset="0"/>
              </a:defRPr>
            </a:lvl3pPr>
            <a:lvl4pPr marL="1600200" indent="-228600">
              <a:defRPr>
                <a:solidFill>
                  <a:schemeClr val="tx1"/>
                </a:solidFill>
                <a:latin typeface="Open Sans Light" pitchFamily="34" charset="0"/>
              </a:defRPr>
            </a:lvl4pPr>
            <a:lvl5pPr marL="2057400" indent="-228600">
              <a:defRPr>
                <a:solidFill>
                  <a:schemeClr val="tx1"/>
                </a:solidFill>
                <a:latin typeface="Open Sans Light" pitchFamily="34" charset="0"/>
              </a:defRPr>
            </a:lvl5pPr>
            <a:lvl6pPr marL="2514600" indent="-228600" defTabSz="912813" eaLnBrk="0" fontAlgn="base" hangingPunct="0">
              <a:spcBef>
                <a:spcPct val="0"/>
              </a:spcBef>
              <a:spcAft>
                <a:spcPct val="0"/>
              </a:spcAft>
              <a:defRPr>
                <a:solidFill>
                  <a:schemeClr val="tx1"/>
                </a:solidFill>
                <a:latin typeface="Open Sans Light" pitchFamily="34" charset="0"/>
              </a:defRPr>
            </a:lvl6pPr>
            <a:lvl7pPr marL="2971800" indent="-228600" defTabSz="912813" eaLnBrk="0" fontAlgn="base" hangingPunct="0">
              <a:spcBef>
                <a:spcPct val="0"/>
              </a:spcBef>
              <a:spcAft>
                <a:spcPct val="0"/>
              </a:spcAft>
              <a:defRPr>
                <a:solidFill>
                  <a:schemeClr val="tx1"/>
                </a:solidFill>
                <a:latin typeface="Open Sans Light" pitchFamily="34" charset="0"/>
              </a:defRPr>
            </a:lvl7pPr>
            <a:lvl8pPr marL="3429000" indent="-228600" defTabSz="912813" eaLnBrk="0" fontAlgn="base" hangingPunct="0">
              <a:spcBef>
                <a:spcPct val="0"/>
              </a:spcBef>
              <a:spcAft>
                <a:spcPct val="0"/>
              </a:spcAft>
              <a:defRPr>
                <a:solidFill>
                  <a:schemeClr val="tx1"/>
                </a:solidFill>
                <a:latin typeface="Open Sans Light" pitchFamily="34" charset="0"/>
              </a:defRPr>
            </a:lvl8pPr>
            <a:lvl9pPr marL="3886200" indent="-228600" defTabSz="912813" eaLnBrk="0" fontAlgn="base" hangingPunct="0">
              <a:spcBef>
                <a:spcPct val="0"/>
              </a:spcBef>
              <a:spcAft>
                <a:spcPct val="0"/>
              </a:spcAft>
              <a:defRPr>
                <a:solidFill>
                  <a:schemeClr val="tx1"/>
                </a:solidFill>
                <a:latin typeface="Open Sans Light" pitchFamily="34" charset="0"/>
              </a:defRPr>
            </a:lvl9pPr>
          </a:lstStyle>
          <a:p>
            <a:pPr marL="0" marR="0" lvl="0" indent="0" algn="ctr" defTabSz="684559"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009999"/>
                </a:solidFill>
                <a:effectLst/>
                <a:uLnTx/>
                <a:uFillTx/>
                <a:latin typeface="Calibri" panose="020F0502020204030204" pitchFamily="34" charset="0"/>
                <a:ea typeface="ＭＳ Ｐゴシック" pitchFamily="34" charset="-128"/>
                <a:cs typeface="+mn-cs"/>
              </a:rPr>
              <a:t>IF YOU DON’T HAVE ANY “GO NOW” PEOPLE,            GO FIND SOME!!</a:t>
            </a:r>
          </a:p>
        </p:txBody>
      </p:sp>
      <p:sp>
        <p:nvSpPr>
          <p:cNvPr id="30" name="Title 12"/>
          <p:cNvSpPr>
            <a:spLocks noGrp="1"/>
          </p:cNvSpPr>
          <p:nvPr>
            <p:ph type="title"/>
          </p:nvPr>
        </p:nvSpPr>
        <p:spPr>
          <a:xfrm>
            <a:off x="1143000" y="285754"/>
            <a:ext cx="6858000" cy="402431"/>
          </a:xfrm>
        </p:spPr>
        <p:txBody>
          <a:bodyPr rtlCol="0">
            <a:noAutofit/>
          </a:bodyPr>
          <a:lstStyle/>
          <a:p>
            <a:pPr defTabSz="685715" eaLnBrk="1" fontAlgn="auto" hangingPunct="1">
              <a:spcAft>
                <a:spcPts val="0"/>
              </a:spcAft>
              <a:defRPr/>
            </a:pPr>
            <a:r>
              <a:rPr lang="en-US" sz="4500" b="1" dirty="0">
                <a:solidFill>
                  <a:srgbClr val="CC6600"/>
                </a:solidFill>
                <a:latin typeface="Calibri Light" panose="020F0302020204030204" pitchFamily="34" charset="0"/>
              </a:rPr>
              <a:t>THE FORMULA</a:t>
            </a:r>
            <a:endParaRPr lang="id-ID" sz="4500" b="1" dirty="0">
              <a:solidFill>
                <a:srgbClr val="CC6600"/>
              </a:solidFill>
              <a:latin typeface="Calibri Light" panose="020F0302020204030204" pitchFamily="34" charset="0"/>
            </a:endParaRPr>
          </a:p>
        </p:txBody>
      </p:sp>
      <p:sp>
        <p:nvSpPr>
          <p:cNvPr id="31" name="Text Placeholder 13"/>
          <p:cNvSpPr>
            <a:spLocks noGrp="1"/>
          </p:cNvSpPr>
          <p:nvPr>
            <p:ph type="body" sz="quarter" idx="18"/>
          </p:nvPr>
        </p:nvSpPr>
        <p:spPr>
          <a:xfrm>
            <a:off x="228600" y="666750"/>
            <a:ext cx="8610600" cy="1012276"/>
          </a:xfrm>
        </p:spPr>
        <p:txBody>
          <a:bodyPr rtlCol="0" anchor="ctr">
            <a:normAutofit/>
          </a:bodyPr>
          <a:lstStyle/>
          <a:p>
            <a:pPr defTabSz="685715" eaLnBrk="1" fontAlgn="auto" hangingPunct="1">
              <a:spcAft>
                <a:spcPts val="0"/>
              </a:spcAft>
              <a:defRPr/>
            </a:pPr>
            <a:r>
              <a:rPr lang="en-US" sz="3000" b="1" dirty="0">
                <a:latin typeface="Calibri" panose="020F0502020204030204" pitchFamily="34" charset="0"/>
              </a:rPr>
              <a:t>TIME</a:t>
            </a:r>
            <a:r>
              <a:rPr lang="en-US" sz="3600" b="1" baseline="30000" dirty="0">
                <a:latin typeface="Calibri" panose="020F0502020204030204" pitchFamily="34" charset="0"/>
              </a:rPr>
              <a:t>Q</a:t>
            </a:r>
            <a:r>
              <a:rPr lang="en-US" sz="3000" b="1" dirty="0">
                <a:latin typeface="Calibri" panose="020F0502020204030204" pitchFamily="34" charset="0"/>
              </a:rPr>
              <a:t> = GROWTH</a:t>
            </a:r>
            <a:r>
              <a:rPr lang="en-US" sz="3600" b="1" baseline="30000" dirty="0">
                <a:latin typeface="Calibri" panose="020F0502020204030204" pitchFamily="34" charset="0"/>
              </a:rPr>
              <a:t>D</a:t>
            </a:r>
            <a:r>
              <a:rPr lang="en-US" sz="3000" b="1" dirty="0">
                <a:latin typeface="Calibri" panose="020F0502020204030204" pitchFamily="34" charset="0"/>
              </a:rPr>
              <a:t>= VOLUME(BV&amp;IBV) = MONEY $$$</a:t>
            </a:r>
          </a:p>
        </p:txBody>
      </p:sp>
      <p:grpSp>
        <p:nvGrpSpPr>
          <p:cNvPr id="24" name="Group 23"/>
          <p:cNvGrpSpPr/>
          <p:nvPr/>
        </p:nvGrpSpPr>
        <p:grpSpPr>
          <a:xfrm>
            <a:off x="1864811" y="2911362"/>
            <a:ext cx="663179" cy="663178"/>
            <a:chOff x="2486400" y="3525563"/>
            <a:chExt cx="884238" cy="884237"/>
          </a:xfrm>
        </p:grpSpPr>
        <p:sp>
          <p:nvSpPr>
            <p:cNvPr id="25" name="Shape 172"/>
            <p:cNvSpPr/>
            <p:nvPr/>
          </p:nvSpPr>
          <p:spPr>
            <a:xfrm>
              <a:off x="2486400" y="3525563"/>
              <a:ext cx="884238" cy="884237"/>
            </a:xfrm>
            <a:prstGeom prst="ellipse">
              <a:avLst/>
            </a:prstGeom>
            <a:solidFill>
              <a:schemeClr val="accent3"/>
            </a:solidFill>
            <a:ln>
              <a:noFill/>
            </a:ln>
          </p:spPr>
          <p:txBody>
            <a:bodyPr lIns="91413" tIns="45700" rIns="91413" bIns="45700" anchor="ctr"/>
            <a:lstStyle/>
            <a:p>
              <a:pPr marL="0" marR="0" lvl="0" indent="0" algn="ctr" defTabSz="685475"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FFFFF"/>
                </a:solidFill>
                <a:effectLst/>
                <a:uLnTx/>
                <a:uFillTx/>
                <a:latin typeface="Lato"/>
                <a:ea typeface="Lato"/>
                <a:cs typeface="Lato"/>
                <a:sym typeface="Lato"/>
              </a:endParaRPr>
            </a:p>
          </p:txBody>
        </p:sp>
        <p:sp>
          <p:nvSpPr>
            <p:cNvPr id="26" name="Shape 183"/>
            <p:cNvSpPr/>
            <p:nvPr/>
          </p:nvSpPr>
          <p:spPr>
            <a:xfrm>
              <a:off x="2746750" y="3739498"/>
              <a:ext cx="366713" cy="349251"/>
            </a:xfrm>
            <a:custGeom>
              <a:avLst/>
              <a:gdLst/>
              <a:ahLst/>
              <a:cxnLst/>
              <a:rect l="0" t="0" r="0" b="0"/>
              <a:pathLst>
                <a:path w="120000" h="120000" extrusionOk="0">
                  <a:moveTo>
                    <a:pt x="94490" y="91015"/>
                  </a:moveTo>
                  <a:lnTo>
                    <a:pt x="94490" y="91015"/>
                  </a:lnTo>
                  <a:cubicBezTo>
                    <a:pt x="78351" y="83972"/>
                    <a:pt x="73926" y="79097"/>
                    <a:pt x="73926" y="67178"/>
                  </a:cubicBezTo>
                  <a:cubicBezTo>
                    <a:pt x="73926" y="62302"/>
                    <a:pt x="78351" y="64740"/>
                    <a:pt x="80694" y="52821"/>
                  </a:cubicBezTo>
                  <a:cubicBezTo>
                    <a:pt x="80694" y="47674"/>
                    <a:pt x="85379" y="52821"/>
                    <a:pt x="85379" y="40902"/>
                  </a:cubicBezTo>
                  <a:cubicBezTo>
                    <a:pt x="85379" y="35756"/>
                    <a:pt x="83036" y="35756"/>
                    <a:pt x="83036" y="35756"/>
                  </a:cubicBezTo>
                  <a:cubicBezTo>
                    <a:pt x="83036" y="35756"/>
                    <a:pt x="85379" y="28713"/>
                    <a:pt x="85379" y="23837"/>
                  </a:cubicBezTo>
                  <a:cubicBezTo>
                    <a:pt x="85379" y="16523"/>
                    <a:pt x="83036" y="0"/>
                    <a:pt x="59869" y="0"/>
                  </a:cubicBezTo>
                  <a:cubicBezTo>
                    <a:pt x="36702" y="0"/>
                    <a:pt x="34360" y="16523"/>
                    <a:pt x="34360" y="23837"/>
                  </a:cubicBezTo>
                  <a:cubicBezTo>
                    <a:pt x="34360" y="28713"/>
                    <a:pt x="36702" y="35756"/>
                    <a:pt x="36702" y="35756"/>
                  </a:cubicBezTo>
                  <a:cubicBezTo>
                    <a:pt x="36702" y="35756"/>
                    <a:pt x="34360" y="35756"/>
                    <a:pt x="34360" y="40902"/>
                  </a:cubicBezTo>
                  <a:cubicBezTo>
                    <a:pt x="34360" y="52821"/>
                    <a:pt x="39045" y="47674"/>
                    <a:pt x="39045" y="52821"/>
                  </a:cubicBezTo>
                  <a:cubicBezTo>
                    <a:pt x="41388" y="64740"/>
                    <a:pt x="46073" y="62302"/>
                    <a:pt x="46073" y="67178"/>
                  </a:cubicBezTo>
                  <a:cubicBezTo>
                    <a:pt x="46073" y="79097"/>
                    <a:pt x="41388" y="83972"/>
                    <a:pt x="25249" y="91015"/>
                  </a:cubicBezTo>
                  <a:cubicBezTo>
                    <a:pt x="9110" y="95891"/>
                    <a:pt x="0" y="102934"/>
                    <a:pt x="0" y="107810"/>
                  </a:cubicBezTo>
                  <a:cubicBezTo>
                    <a:pt x="0" y="110248"/>
                    <a:pt x="0" y="119729"/>
                    <a:pt x="0" y="119729"/>
                  </a:cubicBezTo>
                  <a:cubicBezTo>
                    <a:pt x="59869" y="119729"/>
                    <a:pt x="59869" y="119729"/>
                    <a:pt x="59869" y="119729"/>
                  </a:cubicBezTo>
                  <a:cubicBezTo>
                    <a:pt x="119739" y="119729"/>
                    <a:pt x="119739" y="119729"/>
                    <a:pt x="119739" y="119729"/>
                  </a:cubicBezTo>
                  <a:cubicBezTo>
                    <a:pt x="119739" y="119729"/>
                    <a:pt x="119739" y="110248"/>
                    <a:pt x="119739" y="107810"/>
                  </a:cubicBezTo>
                  <a:cubicBezTo>
                    <a:pt x="119739" y="102934"/>
                    <a:pt x="110629" y="95891"/>
                    <a:pt x="94490" y="91015"/>
                  </a:cubicBezTo>
                </a:path>
              </a:pathLst>
            </a:custGeom>
            <a:solidFill>
              <a:schemeClr val="lt1"/>
            </a:solidFill>
            <a:ln>
              <a:noFill/>
            </a:ln>
          </p:spPr>
          <p:txBody>
            <a:bodyPr lIns="17138" tIns="8563" rIns="17138" bIns="8563" anchor="ctr"/>
            <a:lstStyle/>
            <a:p>
              <a:pPr marL="0" marR="0" lvl="0" indent="0" algn="l" defTabSz="685475"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srgbClr val="494949"/>
                </a:solidFill>
                <a:effectLst/>
                <a:uLnTx/>
                <a:uFillTx/>
                <a:latin typeface="Lato"/>
                <a:ea typeface="Lato"/>
                <a:cs typeface="Lato"/>
                <a:sym typeface="Lato"/>
              </a:endParaRPr>
            </a:p>
          </p:txBody>
        </p:sp>
        <p:sp>
          <p:nvSpPr>
            <p:cNvPr id="27" name="Shape 183"/>
            <p:cNvSpPr/>
            <p:nvPr/>
          </p:nvSpPr>
          <p:spPr>
            <a:xfrm>
              <a:off x="2899150" y="3931963"/>
              <a:ext cx="366713" cy="349250"/>
            </a:xfrm>
            <a:custGeom>
              <a:avLst/>
              <a:gdLst/>
              <a:ahLst/>
              <a:cxnLst/>
              <a:rect l="0" t="0" r="0" b="0"/>
              <a:pathLst>
                <a:path w="120000" h="120000" extrusionOk="0">
                  <a:moveTo>
                    <a:pt x="94490" y="91015"/>
                  </a:moveTo>
                  <a:lnTo>
                    <a:pt x="94490" y="91015"/>
                  </a:lnTo>
                  <a:cubicBezTo>
                    <a:pt x="78351" y="83972"/>
                    <a:pt x="73926" y="79097"/>
                    <a:pt x="73926" y="67178"/>
                  </a:cubicBezTo>
                  <a:cubicBezTo>
                    <a:pt x="73926" y="62302"/>
                    <a:pt x="78351" y="64740"/>
                    <a:pt x="80694" y="52821"/>
                  </a:cubicBezTo>
                  <a:cubicBezTo>
                    <a:pt x="80694" y="47674"/>
                    <a:pt x="85379" y="52821"/>
                    <a:pt x="85379" y="40902"/>
                  </a:cubicBezTo>
                  <a:cubicBezTo>
                    <a:pt x="85379" y="35756"/>
                    <a:pt x="83036" y="35756"/>
                    <a:pt x="83036" y="35756"/>
                  </a:cubicBezTo>
                  <a:cubicBezTo>
                    <a:pt x="83036" y="35756"/>
                    <a:pt x="85379" y="28713"/>
                    <a:pt x="85379" y="23837"/>
                  </a:cubicBezTo>
                  <a:cubicBezTo>
                    <a:pt x="85379" y="16523"/>
                    <a:pt x="83036" y="0"/>
                    <a:pt x="59869" y="0"/>
                  </a:cubicBezTo>
                  <a:cubicBezTo>
                    <a:pt x="36702" y="0"/>
                    <a:pt x="34360" y="16523"/>
                    <a:pt x="34360" y="23837"/>
                  </a:cubicBezTo>
                  <a:cubicBezTo>
                    <a:pt x="34360" y="28713"/>
                    <a:pt x="36702" y="35756"/>
                    <a:pt x="36702" y="35756"/>
                  </a:cubicBezTo>
                  <a:cubicBezTo>
                    <a:pt x="36702" y="35756"/>
                    <a:pt x="34360" y="35756"/>
                    <a:pt x="34360" y="40902"/>
                  </a:cubicBezTo>
                  <a:cubicBezTo>
                    <a:pt x="34360" y="52821"/>
                    <a:pt x="39045" y="47674"/>
                    <a:pt x="39045" y="52821"/>
                  </a:cubicBezTo>
                  <a:cubicBezTo>
                    <a:pt x="41388" y="64740"/>
                    <a:pt x="46073" y="62302"/>
                    <a:pt x="46073" y="67178"/>
                  </a:cubicBezTo>
                  <a:cubicBezTo>
                    <a:pt x="46073" y="79097"/>
                    <a:pt x="41388" y="83972"/>
                    <a:pt x="25249" y="91015"/>
                  </a:cubicBezTo>
                  <a:cubicBezTo>
                    <a:pt x="9110" y="95891"/>
                    <a:pt x="0" y="102934"/>
                    <a:pt x="0" y="107810"/>
                  </a:cubicBezTo>
                  <a:cubicBezTo>
                    <a:pt x="0" y="110248"/>
                    <a:pt x="0" y="119729"/>
                    <a:pt x="0" y="119729"/>
                  </a:cubicBezTo>
                  <a:cubicBezTo>
                    <a:pt x="59869" y="119729"/>
                    <a:pt x="59869" y="119729"/>
                    <a:pt x="59869" y="119729"/>
                  </a:cubicBezTo>
                  <a:cubicBezTo>
                    <a:pt x="119739" y="119729"/>
                    <a:pt x="119739" y="119729"/>
                    <a:pt x="119739" y="119729"/>
                  </a:cubicBezTo>
                  <a:cubicBezTo>
                    <a:pt x="119739" y="119729"/>
                    <a:pt x="119739" y="110248"/>
                    <a:pt x="119739" y="107810"/>
                  </a:cubicBezTo>
                  <a:cubicBezTo>
                    <a:pt x="119739" y="102934"/>
                    <a:pt x="110629" y="95891"/>
                    <a:pt x="94490" y="91015"/>
                  </a:cubicBezTo>
                </a:path>
              </a:pathLst>
            </a:custGeom>
            <a:solidFill>
              <a:schemeClr val="lt1"/>
            </a:solidFill>
            <a:ln>
              <a:noFill/>
            </a:ln>
          </p:spPr>
          <p:txBody>
            <a:bodyPr lIns="17138" tIns="8563" rIns="17138" bIns="8563" anchor="ctr"/>
            <a:lstStyle/>
            <a:p>
              <a:pPr marL="0" marR="0" lvl="0" indent="0" algn="l" defTabSz="685475"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srgbClr val="494949"/>
                </a:solidFill>
                <a:effectLst/>
                <a:uLnTx/>
                <a:uFillTx/>
                <a:latin typeface="Lato"/>
                <a:ea typeface="Lato"/>
                <a:cs typeface="Lato"/>
                <a:sym typeface="Lato"/>
              </a:endParaRPr>
            </a:p>
          </p:txBody>
        </p:sp>
        <p:sp>
          <p:nvSpPr>
            <p:cNvPr id="28" name="Shape 183"/>
            <p:cNvSpPr/>
            <p:nvPr/>
          </p:nvSpPr>
          <p:spPr>
            <a:xfrm>
              <a:off x="2563393" y="3931963"/>
              <a:ext cx="366713" cy="349250"/>
            </a:xfrm>
            <a:custGeom>
              <a:avLst/>
              <a:gdLst/>
              <a:ahLst/>
              <a:cxnLst/>
              <a:rect l="0" t="0" r="0" b="0"/>
              <a:pathLst>
                <a:path w="120000" h="120000" extrusionOk="0">
                  <a:moveTo>
                    <a:pt x="94490" y="91015"/>
                  </a:moveTo>
                  <a:lnTo>
                    <a:pt x="94490" y="91015"/>
                  </a:lnTo>
                  <a:cubicBezTo>
                    <a:pt x="78351" y="83972"/>
                    <a:pt x="73926" y="79097"/>
                    <a:pt x="73926" y="67178"/>
                  </a:cubicBezTo>
                  <a:cubicBezTo>
                    <a:pt x="73926" y="62302"/>
                    <a:pt x="78351" y="64740"/>
                    <a:pt x="80694" y="52821"/>
                  </a:cubicBezTo>
                  <a:cubicBezTo>
                    <a:pt x="80694" y="47674"/>
                    <a:pt x="85379" y="52821"/>
                    <a:pt x="85379" y="40902"/>
                  </a:cubicBezTo>
                  <a:cubicBezTo>
                    <a:pt x="85379" y="35756"/>
                    <a:pt x="83036" y="35756"/>
                    <a:pt x="83036" y="35756"/>
                  </a:cubicBezTo>
                  <a:cubicBezTo>
                    <a:pt x="83036" y="35756"/>
                    <a:pt x="85379" y="28713"/>
                    <a:pt x="85379" y="23837"/>
                  </a:cubicBezTo>
                  <a:cubicBezTo>
                    <a:pt x="85379" y="16523"/>
                    <a:pt x="83036" y="0"/>
                    <a:pt x="59869" y="0"/>
                  </a:cubicBezTo>
                  <a:cubicBezTo>
                    <a:pt x="36702" y="0"/>
                    <a:pt x="34360" y="16523"/>
                    <a:pt x="34360" y="23837"/>
                  </a:cubicBezTo>
                  <a:cubicBezTo>
                    <a:pt x="34360" y="28713"/>
                    <a:pt x="36702" y="35756"/>
                    <a:pt x="36702" y="35756"/>
                  </a:cubicBezTo>
                  <a:cubicBezTo>
                    <a:pt x="36702" y="35756"/>
                    <a:pt x="34360" y="35756"/>
                    <a:pt x="34360" y="40902"/>
                  </a:cubicBezTo>
                  <a:cubicBezTo>
                    <a:pt x="34360" y="52821"/>
                    <a:pt x="39045" y="47674"/>
                    <a:pt x="39045" y="52821"/>
                  </a:cubicBezTo>
                  <a:cubicBezTo>
                    <a:pt x="41388" y="64740"/>
                    <a:pt x="46073" y="62302"/>
                    <a:pt x="46073" y="67178"/>
                  </a:cubicBezTo>
                  <a:cubicBezTo>
                    <a:pt x="46073" y="79097"/>
                    <a:pt x="41388" y="83972"/>
                    <a:pt x="25249" y="91015"/>
                  </a:cubicBezTo>
                  <a:cubicBezTo>
                    <a:pt x="9110" y="95891"/>
                    <a:pt x="0" y="102934"/>
                    <a:pt x="0" y="107810"/>
                  </a:cubicBezTo>
                  <a:cubicBezTo>
                    <a:pt x="0" y="110248"/>
                    <a:pt x="0" y="119729"/>
                    <a:pt x="0" y="119729"/>
                  </a:cubicBezTo>
                  <a:cubicBezTo>
                    <a:pt x="59869" y="119729"/>
                    <a:pt x="59869" y="119729"/>
                    <a:pt x="59869" y="119729"/>
                  </a:cubicBezTo>
                  <a:cubicBezTo>
                    <a:pt x="119739" y="119729"/>
                    <a:pt x="119739" y="119729"/>
                    <a:pt x="119739" y="119729"/>
                  </a:cubicBezTo>
                  <a:cubicBezTo>
                    <a:pt x="119739" y="119729"/>
                    <a:pt x="119739" y="110248"/>
                    <a:pt x="119739" y="107810"/>
                  </a:cubicBezTo>
                  <a:cubicBezTo>
                    <a:pt x="119739" y="102934"/>
                    <a:pt x="110629" y="95891"/>
                    <a:pt x="94490" y="91015"/>
                  </a:cubicBezTo>
                </a:path>
              </a:pathLst>
            </a:custGeom>
            <a:solidFill>
              <a:schemeClr val="lt1"/>
            </a:solidFill>
            <a:ln>
              <a:noFill/>
            </a:ln>
          </p:spPr>
          <p:txBody>
            <a:bodyPr lIns="17138" tIns="8563" rIns="17138" bIns="8563" anchor="ctr"/>
            <a:lstStyle/>
            <a:p>
              <a:pPr marL="0" marR="0" lvl="0" indent="0" algn="l" defTabSz="685475"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srgbClr val="494949"/>
                </a:solidFill>
                <a:effectLst/>
                <a:uLnTx/>
                <a:uFillTx/>
                <a:latin typeface="Lato"/>
                <a:ea typeface="Lato"/>
                <a:cs typeface="Lato"/>
                <a:sym typeface="Lato"/>
              </a:endParaRPr>
            </a:p>
          </p:txBody>
        </p:sp>
      </p:grpSp>
      <p:grpSp>
        <p:nvGrpSpPr>
          <p:cNvPr id="2" name="Group 1"/>
          <p:cNvGrpSpPr/>
          <p:nvPr/>
        </p:nvGrpSpPr>
        <p:grpSpPr>
          <a:xfrm>
            <a:off x="6560820" y="1332167"/>
            <a:ext cx="754380" cy="754380"/>
            <a:chOff x="7584010" y="1811848"/>
            <a:chExt cx="1005840" cy="1005840"/>
          </a:xfrm>
        </p:grpSpPr>
        <p:sp>
          <p:nvSpPr>
            <p:cNvPr id="33" name="Shape 172"/>
            <p:cNvSpPr/>
            <p:nvPr/>
          </p:nvSpPr>
          <p:spPr>
            <a:xfrm>
              <a:off x="7584281" y="1885951"/>
              <a:ext cx="884238" cy="884237"/>
            </a:xfrm>
            <a:prstGeom prst="ellipse">
              <a:avLst/>
            </a:prstGeom>
            <a:solidFill>
              <a:schemeClr val="accent3"/>
            </a:solidFill>
            <a:ln>
              <a:noFill/>
            </a:ln>
          </p:spPr>
          <p:txBody>
            <a:bodyPr lIns="91413" tIns="45700" rIns="91413" bIns="45700" anchor="ctr"/>
            <a:lstStyle/>
            <a:p>
              <a:pPr marL="0" marR="0" lvl="0" indent="0" algn="ctr" defTabSz="685475"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FFFFFF"/>
                </a:solidFill>
                <a:effectLst/>
                <a:uLnTx/>
                <a:uFillTx/>
                <a:latin typeface="Lato"/>
                <a:ea typeface="Lato"/>
                <a:cs typeface="Lato"/>
                <a:sym typeface="Lato"/>
              </a:endParaRPr>
            </a:p>
          </p:txBody>
        </p:sp>
        <p:pic>
          <p:nvPicPr>
            <p:cNvPr id="24599" name="Picture 23" descr="C:\Users\yvonnel\AppData\Local\Microsoft\Windows\Temporary Internet Files\Content.Outlook\S99HY0HG\iStock-899130608.png"/>
            <p:cNvPicPr>
              <a:picLocks noChangeAspect="1" noChangeArrowheads="1"/>
            </p:cNvPicPr>
            <p:nvPr/>
          </p:nvPicPr>
          <p:blipFill>
            <a:blip r:embed="rId2" cstate="print">
              <a:biLevel thresh="25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7584010" y="1811848"/>
              <a:ext cx="1005840" cy="100584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95973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nodeType="afterGroup">
                            <p:stCondLst>
                              <p:cond delay="500"/>
                            </p:stCondLst>
                            <p:childTnLst>
                              <p:par>
                                <p:cTn id="9" presetID="23" presetClass="entr" presetSubtype="16"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par>
                          <p:cTn id="17" fill="hold" nodeType="afterGroup">
                            <p:stCondLst>
                              <p:cond delay="1500"/>
                            </p:stCondLst>
                            <p:childTnLst>
                              <p:par>
                                <p:cTn id="18" presetID="53" presetClass="entr" presetSubtype="16"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par>
                          <p:cTn id="23" fill="hold">
                            <p:stCondLst>
                              <p:cond delay="2000"/>
                            </p:stCondLst>
                            <p:childTnLst>
                              <p:par>
                                <p:cTn id="24" presetID="53" presetClass="entr" presetSubtype="16"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animEffect transition="in" filter="fade">
                                      <p:cBhvr>
                                        <p:cTn id="28" dur="500"/>
                                        <p:tgtEl>
                                          <p:spTgt spid="3"/>
                                        </p:tgtEl>
                                      </p:cBhvr>
                                    </p:animEffect>
                                  </p:childTnLst>
                                </p:cTn>
                              </p:par>
                            </p:childTnLst>
                          </p:cTn>
                        </p:par>
                        <p:par>
                          <p:cTn id="29" fill="hold">
                            <p:stCondLst>
                              <p:cond delay="2500"/>
                            </p:stCondLst>
                            <p:childTnLst>
                              <p:par>
                                <p:cTn id="30" presetID="22" presetClass="entr" presetSubtype="1"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up)">
                                      <p:cBhvr>
                                        <p:cTn id="32" dur="500"/>
                                        <p:tgtEl>
                                          <p:spTgt spid="8"/>
                                        </p:tgtEl>
                                      </p:cBhvr>
                                    </p:animEffect>
                                  </p:childTnLst>
                                </p:cTn>
                              </p:par>
                            </p:childTnLst>
                          </p:cTn>
                        </p:par>
                        <p:par>
                          <p:cTn id="33" fill="hold">
                            <p:stCondLst>
                              <p:cond delay="3000"/>
                            </p:stCondLst>
                            <p:childTnLst>
                              <p:par>
                                <p:cTn id="34" presetID="23" presetClass="entr" presetSubtype="16"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fltVal val="0"/>
                                          </p:val>
                                        </p:tav>
                                        <p:tav tm="100000">
                                          <p:val>
                                            <p:strVal val="#ppt_w"/>
                                          </p:val>
                                        </p:tav>
                                      </p:tavLst>
                                    </p:anim>
                                    <p:anim calcmode="lin" valueType="num">
                                      <p:cBhvr>
                                        <p:cTn id="37" dur="500" fill="hold"/>
                                        <p:tgtEl>
                                          <p:spTgt spid="21"/>
                                        </p:tgtEl>
                                        <p:attrNameLst>
                                          <p:attrName>ppt_h</p:attrName>
                                        </p:attrNameLst>
                                      </p:cBhvr>
                                      <p:tavLst>
                                        <p:tav tm="0">
                                          <p:val>
                                            <p:fltVal val="0"/>
                                          </p:val>
                                        </p:tav>
                                        <p:tav tm="100000">
                                          <p:val>
                                            <p:strVal val="#ppt_h"/>
                                          </p:val>
                                        </p:tav>
                                      </p:tavLst>
                                    </p:anim>
                                  </p:childTnLst>
                                </p:cTn>
                              </p:par>
                            </p:childTnLst>
                          </p:cTn>
                        </p:par>
                        <p:par>
                          <p:cTn id="38" fill="hold">
                            <p:stCondLst>
                              <p:cond delay="3500"/>
                            </p:stCondLst>
                            <p:childTnLst>
                              <p:par>
                                <p:cTn id="39" presetID="22" presetClass="entr" presetSubtype="2" fill="hold"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right)">
                                      <p:cBhvr>
                                        <p:cTn id="41" dur="500"/>
                                        <p:tgtEl>
                                          <p:spTgt spid="34"/>
                                        </p:tgtEl>
                                      </p:cBhvr>
                                    </p:animEffect>
                                  </p:childTnLst>
                                </p:cTn>
                              </p:par>
                            </p:childTnLst>
                          </p:cTn>
                        </p:par>
                        <p:par>
                          <p:cTn id="42" fill="hold">
                            <p:stCondLst>
                              <p:cond delay="4000"/>
                            </p:stCondLst>
                            <p:childTnLst>
                              <p:par>
                                <p:cTn id="43" presetID="53" presetClass="entr" presetSubtype="16"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childTnLst>
                          </p:cTn>
                        </p:par>
                        <p:par>
                          <p:cTn id="48" fill="hold">
                            <p:stCondLst>
                              <p:cond delay="4500"/>
                            </p:stCondLst>
                            <p:childTnLst>
                              <p:par>
                                <p:cTn id="49" presetID="53" presetClass="entr" presetSubtype="16" fill="hold" grpId="0" nodeType="afterEffect">
                                  <p:stCondLst>
                                    <p:cond delay="0"/>
                                  </p:stCondLst>
                                  <p:childTnLst>
                                    <p:set>
                                      <p:cBhvr>
                                        <p:cTn id="50" dur="1" fill="hold">
                                          <p:stCondLst>
                                            <p:cond delay="0"/>
                                          </p:stCondLst>
                                        </p:cTn>
                                        <p:tgtEl>
                                          <p:spTgt spid="24588"/>
                                        </p:tgtEl>
                                        <p:attrNameLst>
                                          <p:attrName>style.visibility</p:attrName>
                                        </p:attrNameLst>
                                      </p:cBhvr>
                                      <p:to>
                                        <p:strVal val="visible"/>
                                      </p:to>
                                    </p:set>
                                    <p:anim calcmode="lin" valueType="num">
                                      <p:cBhvr>
                                        <p:cTn id="51" dur="500" fill="hold"/>
                                        <p:tgtEl>
                                          <p:spTgt spid="24588"/>
                                        </p:tgtEl>
                                        <p:attrNameLst>
                                          <p:attrName>ppt_w</p:attrName>
                                        </p:attrNameLst>
                                      </p:cBhvr>
                                      <p:tavLst>
                                        <p:tav tm="0">
                                          <p:val>
                                            <p:fltVal val="0"/>
                                          </p:val>
                                        </p:tav>
                                        <p:tav tm="100000">
                                          <p:val>
                                            <p:strVal val="#ppt_w"/>
                                          </p:val>
                                        </p:tav>
                                      </p:tavLst>
                                    </p:anim>
                                    <p:anim calcmode="lin" valueType="num">
                                      <p:cBhvr>
                                        <p:cTn id="52" dur="500" fill="hold"/>
                                        <p:tgtEl>
                                          <p:spTgt spid="24588"/>
                                        </p:tgtEl>
                                        <p:attrNameLst>
                                          <p:attrName>ppt_h</p:attrName>
                                        </p:attrNameLst>
                                      </p:cBhvr>
                                      <p:tavLst>
                                        <p:tav tm="0">
                                          <p:val>
                                            <p:fltVal val="0"/>
                                          </p:val>
                                        </p:tav>
                                        <p:tav tm="100000">
                                          <p:val>
                                            <p:strVal val="#ppt_h"/>
                                          </p:val>
                                        </p:tav>
                                      </p:tavLst>
                                    </p:anim>
                                    <p:animEffect transition="in" filter="fade">
                                      <p:cBhvr>
                                        <p:cTn id="53" dur="500"/>
                                        <p:tgtEl>
                                          <p:spTgt spid="24588"/>
                                        </p:tgtEl>
                                      </p:cBhvr>
                                    </p:animEffect>
                                  </p:childTnLst>
                                </p:cTn>
                              </p:par>
                            </p:childTnLst>
                          </p:cTn>
                        </p:par>
                        <p:par>
                          <p:cTn id="54" fill="hold">
                            <p:stCondLst>
                              <p:cond delay="5000"/>
                            </p:stCondLst>
                            <p:childTnLst>
                              <p:par>
                                <p:cTn id="55" presetID="22" presetClass="entr" presetSubtype="1" fill="hold" nodeType="after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wipe(up)">
                                      <p:cBhvr>
                                        <p:cTn id="5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510779"/>
            <a:ext cx="8229600" cy="460771"/>
          </a:xfrm>
        </p:spPr>
        <p:txBody>
          <a:bodyPr>
            <a:noAutofit/>
          </a:bodyPr>
          <a:lstStyle/>
          <a:p>
            <a:r>
              <a:rPr lang="en-US" sz="3600" dirty="0" smtClean="0">
                <a:latin typeface="Century Gothic" panose="020B0502020202020204" pitchFamily="34" charset="0"/>
                <a:cs typeface="Arial" panose="020B0604020202020204" pitchFamily="34" charset="0"/>
              </a:rPr>
              <a:t>Taiwan TW.SHOP.COM Site</a:t>
            </a:r>
            <a:endParaRPr lang="en-US" sz="3600" dirty="0">
              <a:latin typeface="Century Gothic" panose="020B0502020202020204" pitchFamily="34" charset="0"/>
              <a:cs typeface="Arial" panose="020B0604020202020204" pitchFamily="34" charset="0"/>
            </a:endParaRPr>
          </a:p>
        </p:txBody>
      </p:sp>
      <p:pic>
        <p:nvPicPr>
          <p:cNvPr id="5" name="圖片 4"/>
          <p:cNvPicPr>
            <a:picLocks noChangeAspect="1"/>
          </p:cNvPicPr>
          <p:nvPr/>
        </p:nvPicPr>
        <p:blipFill>
          <a:blip r:embed="rId2"/>
          <a:stretch>
            <a:fillRect/>
          </a:stretch>
        </p:blipFill>
        <p:spPr>
          <a:xfrm>
            <a:off x="681085" y="1123950"/>
            <a:ext cx="7700915" cy="3429000"/>
          </a:xfrm>
          <a:prstGeom prst="rect">
            <a:avLst/>
          </a:prstGeom>
        </p:spPr>
      </p:pic>
    </p:spTree>
    <p:extLst>
      <p:ext uri="{BB962C8B-B14F-4D97-AF65-F5344CB8AC3E}">
        <p14:creationId xmlns:p14="http://schemas.microsoft.com/office/powerpoint/2010/main" val="23648810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Go For A Tour Of Your Business Location</a:t>
            </a:r>
            <a:endParaRPr lang="en-US" sz="3600" b="1" dirty="0"/>
          </a:p>
        </p:txBody>
      </p:sp>
      <p:sp>
        <p:nvSpPr>
          <p:cNvPr id="3" name="Content Placeholder 2"/>
          <p:cNvSpPr>
            <a:spLocks noGrp="1"/>
          </p:cNvSpPr>
          <p:nvPr>
            <p:ph idx="1"/>
          </p:nvPr>
        </p:nvSpPr>
        <p:spPr>
          <a:xfrm>
            <a:off x="762000" y="285750"/>
            <a:ext cx="7620000" cy="3200400"/>
          </a:xfrm>
        </p:spPr>
        <p:txBody>
          <a:bodyPr>
            <a:normAutofit/>
          </a:bodyPr>
          <a:lstStyle/>
          <a:p>
            <a:r>
              <a:rPr lang="en-US" dirty="0" smtClean="0"/>
              <a:t>Highlight the many affiliate stores - (your favorite stores)</a:t>
            </a:r>
          </a:p>
          <a:p>
            <a:r>
              <a:rPr lang="en-US" dirty="0" smtClean="0"/>
              <a:t>Highlight the exclusive brands and be sure to speak of the quality, demand, strong value and the fact we make the highest retail profit and commissionable income from MA Brands</a:t>
            </a:r>
          </a:p>
          <a:p>
            <a:r>
              <a:rPr lang="en-US" dirty="0" smtClean="0"/>
              <a:t>Online sites create many opportunities to earn, mention the Shopping Annuity and concept</a:t>
            </a:r>
            <a:endParaRPr lang="en-US" dirty="0"/>
          </a:p>
        </p:txBody>
      </p:sp>
    </p:spTree>
    <p:extLst>
      <p:ext uri="{BB962C8B-B14F-4D97-AF65-F5344CB8AC3E}">
        <p14:creationId xmlns:p14="http://schemas.microsoft.com/office/powerpoint/2010/main" val="39706678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b="1" dirty="0" smtClean="0"/>
              <a:t>Unfranchise Business Owners           Are Profitable</a:t>
            </a:r>
            <a:endParaRPr lang="en-US" sz="3200" b="1" dirty="0"/>
          </a:p>
        </p:txBody>
      </p:sp>
      <p:sp>
        <p:nvSpPr>
          <p:cNvPr id="4" name="Content Placeholder 3"/>
          <p:cNvSpPr>
            <a:spLocks noGrp="1"/>
          </p:cNvSpPr>
          <p:nvPr>
            <p:ph idx="1"/>
          </p:nvPr>
        </p:nvSpPr>
        <p:spPr/>
        <p:txBody>
          <a:bodyPr>
            <a:normAutofit fontScale="92500" lnSpcReduction="10000"/>
          </a:bodyPr>
          <a:lstStyle/>
          <a:p>
            <a:r>
              <a:rPr lang="en-US" dirty="0" smtClean="0"/>
              <a:t>Share some of your favorite success stories</a:t>
            </a:r>
          </a:p>
          <a:p>
            <a:r>
              <a:rPr lang="en-US" dirty="0" smtClean="0"/>
              <a:t>Ask...before I show you how an Unfranchise Owner earns, let’s assume this works for you.</a:t>
            </a:r>
          </a:p>
          <a:p>
            <a:r>
              <a:rPr lang="en-US" dirty="0" smtClean="0"/>
              <a:t>What amount of money, in addition to what you earn, would put you where you would like to be financially on a monthly basis?</a:t>
            </a:r>
          </a:p>
          <a:p>
            <a:r>
              <a:rPr lang="en-US" dirty="0" smtClean="0"/>
              <a:t>A realistic number that would put you and your family in the lifestyle that you would like to provide.</a:t>
            </a:r>
            <a:endParaRPr lang="en-US" dirty="0"/>
          </a:p>
        </p:txBody>
      </p:sp>
    </p:spTree>
    <p:extLst>
      <p:ext uri="{BB962C8B-B14F-4D97-AF65-F5344CB8AC3E}">
        <p14:creationId xmlns:p14="http://schemas.microsoft.com/office/powerpoint/2010/main" val="23852501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200" b="1" dirty="0" smtClean="0"/>
              <a:t>Unfranchise Business Owners      Are Profitable</a:t>
            </a:r>
            <a:endParaRPr lang="en-US" sz="3200" b="1" dirty="0"/>
          </a:p>
        </p:txBody>
      </p:sp>
      <p:sp>
        <p:nvSpPr>
          <p:cNvPr id="4" name="Content Placeholder 3"/>
          <p:cNvSpPr>
            <a:spLocks noGrp="1"/>
          </p:cNvSpPr>
          <p:nvPr>
            <p:ph idx="1"/>
          </p:nvPr>
        </p:nvSpPr>
        <p:spPr>
          <a:xfrm>
            <a:off x="762000" y="285750"/>
            <a:ext cx="7543800" cy="3143250"/>
          </a:xfrm>
        </p:spPr>
        <p:txBody>
          <a:bodyPr>
            <a:normAutofit fontScale="85000" lnSpcReduction="20000"/>
          </a:bodyPr>
          <a:lstStyle/>
          <a:p>
            <a:r>
              <a:rPr lang="en-US" dirty="0" smtClean="0"/>
              <a:t>In most cases, your prospect will give you a number, usually somewhere in between $1,000-$10,000 a month more</a:t>
            </a:r>
          </a:p>
          <a:p>
            <a:r>
              <a:rPr lang="en-US" dirty="0" smtClean="0"/>
              <a:t>Your response...”the good news is we have many UFOs that earn that type of additional, residual income. Would you be happy to make this happen over the next 60 months”</a:t>
            </a:r>
          </a:p>
          <a:p>
            <a:r>
              <a:rPr lang="en-US" dirty="0" smtClean="0"/>
              <a:t>I can send you some of their profiles and you can check them out.</a:t>
            </a:r>
          </a:p>
          <a:p>
            <a:r>
              <a:rPr lang="en-US" dirty="0" smtClean="0"/>
              <a:t>Ask...”what will you do with the extra income”</a:t>
            </a:r>
          </a:p>
          <a:p>
            <a:r>
              <a:rPr lang="en-US" dirty="0" smtClean="0"/>
              <a:t>Follow up with...”how will that make you feel”</a:t>
            </a:r>
            <a:endParaRPr lang="en-US" dirty="0"/>
          </a:p>
        </p:txBody>
      </p:sp>
    </p:spTree>
    <p:extLst>
      <p:ext uri="{BB962C8B-B14F-4D97-AF65-F5344CB8AC3E}">
        <p14:creationId xmlns:p14="http://schemas.microsoft.com/office/powerpoint/2010/main" val="27662099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The Key Take-Aways</a:t>
            </a:r>
            <a:endParaRPr lang="en-US" sz="4400" b="1" dirty="0"/>
          </a:p>
        </p:txBody>
      </p:sp>
      <p:sp>
        <p:nvSpPr>
          <p:cNvPr id="3" name="Content Placeholder 2"/>
          <p:cNvSpPr>
            <a:spLocks noGrp="1"/>
          </p:cNvSpPr>
          <p:nvPr>
            <p:ph idx="1"/>
          </p:nvPr>
        </p:nvSpPr>
        <p:spPr>
          <a:xfrm>
            <a:off x="457200" y="438150"/>
            <a:ext cx="8229600" cy="2590799"/>
          </a:xfrm>
        </p:spPr>
        <p:txBody>
          <a:bodyPr/>
          <a:lstStyle/>
          <a:p>
            <a:r>
              <a:rPr lang="en-US" dirty="0" smtClean="0"/>
              <a:t>Find out the additional monthly amount</a:t>
            </a:r>
          </a:p>
          <a:p>
            <a:r>
              <a:rPr lang="en-US" dirty="0" smtClean="0"/>
              <a:t>Why they want it</a:t>
            </a:r>
          </a:p>
          <a:p>
            <a:r>
              <a:rPr lang="en-US" dirty="0" smtClean="0"/>
              <a:t>When they want it</a:t>
            </a:r>
          </a:p>
          <a:p>
            <a:r>
              <a:rPr lang="en-US" dirty="0" smtClean="0"/>
              <a:t>How it will make them feel</a:t>
            </a:r>
            <a:endParaRPr lang="en-US" dirty="0"/>
          </a:p>
        </p:txBody>
      </p:sp>
      <p:sp>
        <p:nvSpPr>
          <p:cNvPr id="4" name="TextBox 3"/>
          <p:cNvSpPr txBox="1"/>
          <p:nvPr/>
        </p:nvSpPr>
        <p:spPr>
          <a:xfrm>
            <a:off x="457200" y="2952750"/>
            <a:ext cx="8229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entury Gothic"/>
                <a:ea typeface="+mn-ea"/>
                <a:cs typeface="+mn-cs"/>
              </a:rPr>
              <a:t>These answers will support the attendance of a follow-up meeting or invitation to an UBP.</a:t>
            </a:r>
            <a:endParaRPr kumimoji="0" lang="en-US" sz="14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2363195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smtClean="0"/>
              <a:t>Move To The Five Steps Of Earning In The MPCP</a:t>
            </a:r>
            <a:endParaRPr lang="en-US" sz="3200" b="1" dirty="0"/>
          </a:p>
        </p:txBody>
      </p:sp>
      <p:sp>
        <p:nvSpPr>
          <p:cNvPr id="3" name="Content Placeholder 2"/>
          <p:cNvSpPr>
            <a:spLocks noGrp="1"/>
          </p:cNvSpPr>
          <p:nvPr>
            <p:ph idx="1"/>
          </p:nvPr>
        </p:nvSpPr>
        <p:spPr/>
        <p:txBody>
          <a:bodyPr>
            <a:normAutofit lnSpcReduction="10000"/>
          </a:bodyPr>
          <a:lstStyle/>
          <a:p>
            <a:r>
              <a:rPr lang="en-US" dirty="0" smtClean="0"/>
              <a:t>Apply</a:t>
            </a:r>
          </a:p>
          <a:p>
            <a:r>
              <a:rPr lang="en-US" dirty="0" smtClean="0"/>
              <a:t>Create</a:t>
            </a:r>
          </a:p>
          <a:p>
            <a:r>
              <a:rPr lang="en-US" dirty="0" smtClean="0"/>
              <a:t>Qualify</a:t>
            </a:r>
          </a:p>
          <a:p>
            <a:r>
              <a:rPr lang="en-US" dirty="0" smtClean="0"/>
              <a:t>Activate</a:t>
            </a:r>
          </a:p>
          <a:p>
            <a:r>
              <a:rPr lang="en-US" dirty="0" smtClean="0"/>
              <a:t>Teach, Manage and Support</a:t>
            </a:r>
          </a:p>
          <a:p>
            <a:pPr marL="0" indent="0">
              <a:buNone/>
            </a:pPr>
            <a:endParaRPr lang="en-US" dirty="0" smtClean="0"/>
          </a:p>
          <a:p>
            <a:pPr marL="0" indent="0">
              <a:buNone/>
            </a:pPr>
            <a:r>
              <a:rPr lang="en-US" sz="2000" dirty="0" smtClean="0"/>
              <a:t>(Review the criteria of the pay plan)</a:t>
            </a:r>
            <a:endParaRPr lang="en-US" sz="2000" dirty="0"/>
          </a:p>
        </p:txBody>
      </p:sp>
    </p:spTree>
    <p:extLst>
      <p:ext uri="{BB962C8B-B14F-4D97-AF65-F5344CB8AC3E}">
        <p14:creationId xmlns:p14="http://schemas.microsoft.com/office/powerpoint/2010/main" val="429322336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429000"/>
            <a:ext cx="7543800" cy="1200150"/>
          </a:xfrm>
        </p:spPr>
        <p:txBody>
          <a:bodyPr>
            <a:noAutofit/>
          </a:bodyPr>
          <a:lstStyle/>
          <a:p>
            <a:r>
              <a:rPr lang="en-US" sz="4800" b="1" dirty="0" smtClean="0"/>
              <a:t>Remember To Comment</a:t>
            </a:r>
            <a:endParaRPr lang="en-US" sz="4800" b="1" dirty="0"/>
          </a:p>
        </p:txBody>
      </p:sp>
      <p:sp>
        <p:nvSpPr>
          <p:cNvPr id="3" name="Content Placeholder 2"/>
          <p:cNvSpPr>
            <a:spLocks noGrp="1"/>
          </p:cNvSpPr>
          <p:nvPr>
            <p:ph idx="1"/>
          </p:nvPr>
        </p:nvSpPr>
        <p:spPr/>
        <p:txBody>
          <a:bodyPr/>
          <a:lstStyle/>
          <a:p>
            <a:r>
              <a:rPr lang="en-US" dirty="0" smtClean="0"/>
              <a:t>During the plan presentation of the pay criteria, there is a slide/page that illustrates the Base 10, Seven Strong. Take a note and share that this is the “microcosm” of becoming very successful</a:t>
            </a:r>
          </a:p>
          <a:p>
            <a:pPr marL="0" indent="0">
              <a:buNone/>
            </a:pPr>
            <a:endParaRPr lang="en-US" dirty="0"/>
          </a:p>
        </p:txBody>
      </p:sp>
    </p:spTree>
    <p:extLst>
      <p:ext uri="{BB962C8B-B14F-4D97-AF65-F5344CB8AC3E}">
        <p14:creationId xmlns:p14="http://schemas.microsoft.com/office/powerpoint/2010/main" val="266706866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52400" y="742950"/>
            <a:ext cx="8686800" cy="381000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95242" y="-616227"/>
            <a:ext cx="11332197" cy="6375953"/>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5241" y="-616227"/>
            <a:ext cx="11332196" cy="6375953"/>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5242" y="-616227"/>
            <a:ext cx="11332197" cy="6375953"/>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5241" y="-616227"/>
            <a:ext cx="11332196" cy="6375953"/>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5242" y="-616227"/>
            <a:ext cx="11332197" cy="6375953"/>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95242" y="-616227"/>
            <a:ext cx="11332197" cy="6375953"/>
          </a:xfrm>
          <a:prstGeom prst="rect">
            <a:avLst/>
          </a:prstGeom>
        </p:spPr>
      </p:pic>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88022" y="-616227"/>
            <a:ext cx="11332197" cy="6375953"/>
          </a:xfrm>
          <a:prstGeom prst="rect">
            <a:avLst/>
          </a:prstGeom>
          <a:noFill/>
          <a:ln>
            <a:noFill/>
          </a:ln>
        </p:spPr>
      </p:pic>
      <p:sp>
        <p:nvSpPr>
          <p:cNvPr id="23" name="Rectangle 22"/>
          <p:cNvSpPr/>
          <p:nvPr/>
        </p:nvSpPr>
        <p:spPr>
          <a:xfrm>
            <a:off x="0" y="229582"/>
            <a:ext cx="9144000" cy="438578"/>
          </a:xfrm>
          <a:prstGeom prst="rect">
            <a:avLst/>
          </a:prstGeom>
          <a:noFill/>
        </p:spPr>
        <p:txBody>
          <a:bodyPr wrap="square" lIns="68561" tIns="34289" rIns="68561" bIns="34289"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85699" algn="l"/>
              </a:tabLst>
              <a:defRPr/>
            </a:pPr>
            <a:r>
              <a:rPr kumimoji="0" lang="en-US" sz="2400" b="1" i="0" u="none" strike="noStrike" kern="1200" cap="none" spc="-45" normalizeH="0" baseline="0" noProof="0" dirty="0">
                <a:ln>
                  <a:noFill/>
                </a:ln>
                <a:solidFill>
                  <a:prstClr val="black">
                    <a:lumMod val="75000"/>
                    <a:lumOff val="25000"/>
                  </a:prstClr>
                </a:solidFill>
                <a:effectLst/>
                <a:uLnTx/>
                <a:uFillTx/>
                <a:latin typeface="Helvetica Regular" charset="0"/>
                <a:ea typeface="+mn-ea"/>
                <a:cs typeface="Helvetica Regular" charset="0"/>
              </a:rPr>
              <a:t>STEP 5 – TEACH, MANAGE AND SUPPORT OTHERS</a:t>
            </a:r>
          </a:p>
        </p:txBody>
      </p:sp>
      <p:cxnSp>
        <p:nvCxnSpPr>
          <p:cNvPr id="22" name="Straight Arrow Connector 21"/>
          <p:cNvCxnSpPr/>
          <p:nvPr/>
        </p:nvCxnSpPr>
        <p:spPr>
          <a:xfrm flipH="1">
            <a:off x="4570810" y="2017995"/>
            <a:ext cx="1190" cy="2068597"/>
          </a:xfrm>
          <a:prstGeom prst="straightConnector1">
            <a:avLst/>
          </a:prstGeom>
          <a:ln w="28575">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135209" y="4086591"/>
            <a:ext cx="1447452" cy="49541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3175">
                  <a:noFill/>
                </a:ln>
                <a:solidFill>
                  <a:prstClr val="white">
                    <a:lumMod val="85000"/>
                  </a:prstClr>
                </a:solidFill>
                <a:effectLst/>
                <a:uLnTx/>
                <a:uFillTx/>
                <a:latin typeface="Helvetica Regular" charset="0"/>
                <a:ea typeface="+mn-ea"/>
                <a:cs typeface="Helvetica Regular" charset="0"/>
              </a:rPr>
              <a:t>1. APPLY</a:t>
            </a:r>
          </a:p>
        </p:txBody>
      </p:sp>
      <p:sp>
        <p:nvSpPr>
          <p:cNvPr id="18" name="Rectangle 17"/>
          <p:cNvSpPr/>
          <p:nvPr/>
        </p:nvSpPr>
        <p:spPr>
          <a:xfrm>
            <a:off x="2923448" y="4086591"/>
            <a:ext cx="1447452" cy="49541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3175">
                  <a:noFill/>
                </a:ln>
                <a:solidFill>
                  <a:prstClr val="white">
                    <a:lumMod val="85000"/>
                  </a:prstClr>
                </a:solidFill>
                <a:effectLst/>
                <a:uLnTx/>
                <a:uFillTx/>
                <a:latin typeface="Helvetica Regular" charset="0"/>
                <a:ea typeface="+mn-ea"/>
                <a:cs typeface="Helvetica Regular" charset="0"/>
              </a:rPr>
              <a:t>2. CREATE</a:t>
            </a:r>
          </a:p>
        </p:txBody>
      </p:sp>
      <p:sp>
        <p:nvSpPr>
          <p:cNvPr id="19" name="Rectangle 18"/>
          <p:cNvSpPr/>
          <p:nvPr/>
        </p:nvSpPr>
        <p:spPr>
          <a:xfrm>
            <a:off x="4711685" y="4086591"/>
            <a:ext cx="1447452" cy="49541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3175">
                  <a:noFill/>
                </a:ln>
                <a:solidFill>
                  <a:prstClr val="white">
                    <a:lumMod val="85000"/>
                  </a:prstClr>
                </a:solidFill>
                <a:effectLst/>
                <a:uLnTx/>
                <a:uFillTx/>
                <a:latin typeface="Helvetica Regular" charset="0"/>
                <a:ea typeface="+mn-ea"/>
                <a:cs typeface="Helvetica Regular" charset="0"/>
              </a:rPr>
              <a:t>3. QUALIFY</a:t>
            </a:r>
          </a:p>
        </p:txBody>
      </p:sp>
      <p:sp>
        <p:nvSpPr>
          <p:cNvPr id="20" name="Rectangle 19"/>
          <p:cNvSpPr/>
          <p:nvPr/>
        </p:nvSpPr>
        <p:spPr>
          <a:xfrm>
            <a:off x="6499924" y="4086591"/>
            <a:ext cx="1541984" cy="495414"/>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w="3175">
                  <a:noFill/>
                </a:ln>
                <a:solidFill>
                  <a:prstClr val="white">
                    <a:lumMod val="85000"/>
                  </a:prstClr>
                </a:solidFill>
                <a:effectLst/>
                <a:uLnTx/>
                <a:uFillTx/>
                <a:latin typeface="Helvetica Regular" charset="0"/>
                <a:ea typeface="+mn-ea"/>
                <a:cs typeface="Helvetica Regular" charset="0"/>
              </a:rPr>
              <a:t>4. ACTIVATE</a:t>
            </a:r>
          </a:p>
        </p:txBody>
      </p:sp>
      <p:pic>
        <p:nvPicPr>
          <p:cNvPr id="25" name="Picture 24">
            <a:extLst>
              <a:ext uri="{FF2B5EF4-FFF2-40B4-BE49-F238E27FC236}">
                <a16:creationId xmlns:a16="http://schemas.microsoft.com/office/drawing/2014/main" id="{615F8B4F-6D49-5149-811F-448E28A750A1}"/>
              </a:ext>
            </a:extLst>
          </p:cNvPr>
          <p:cNvPicPr>
            <a:picLocks noChangeAspect="1"/>
          </p:cNvPicPr>
          <p:nvPr/>
        </p:nvPicPr>
        <p:blipFill>
          <a:blip r:embed="rId9"/>
          <a:stretch>
            <a:fillRect/>
          </a:stretch>
        </p:blipFill>
        <p:spPr>
          <a:xfrm>
            <a:off x="0" y="4627883"/>
            <a:ext cx="9144000" cy="295275"/>
          </a:xfrm>
          <a:prstGeom prst="rect">
            <a:avLst/>
          </a:prstGeom>
        </p:spPr>
      </p:pic>
    </p:spTree>
    <p:extLst>
      <p:ext uri="{BB962C8B-B14F-4D97-AF65-F5344CB8AC3E}">
        <p14:creationId xmlns:p14="http://schemas.microsoft.com/office/powerpoint/2010/main" val="374307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up)">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438150"/>
            <a:ext cx="7543800" cy="2990850"/>
          </a:xfrm>
        </p:spPr>
        <p:txBody>
          <a:bodyPr>
            <a:normAutofit/>
          </a:bodyPr>
          <a:lstStyle/>
          <a:p>
            <a:r>
              <a:rPr lang="en-US" dirty="0" smtClean="0"/>
              <a:t>Whatever the desired additional income stated by the prospect, stop at the amount. Do not sell more than the prospect wants at the first appointment.</a:t>
            </a:r>
          </a:p>
          <a:p>
            <a:r>
              <a:rPr lang="en-US" dirty="0" smtClean="0"/>
              <a:t>Ask...”can you see how the monthly income can be achieved and maintained through this process”</a:t>
            </a:r>
          </a:p>
          <a:p>
            <a:pPr marL="0" indent="0">
              <a:buNone/>
            </a:pPr>
            <a:endParaRPr lang="en-US" dirty="0"/>
          </a:p>
        </p:txBody>
      </p:sp>
      <p:sp>
        <p:nvSpPr>
          <p:cNvPr id="5" name="Title 1"/>
          <p:cNvSpPr>
            <a:spLocks noGrp="1"/>
          </p:cNvSpPr>
          <p:nvPr>
            <p:ph type="title"/>
          </p:nvPr>
        </p:nvSpPr>
        <p:spPr>
          <a:xfrm>
            <a:off x="762000" y="3429000"/>
            <a:ext cx="7543800" cy="1200150"/>
          </a:xfrm>
        </p:spPr>
        <p:txBody>
          <a:bodyPr>
            <a:noAutofit/>
          </a:bodyPr>
          <a:lstStyle/>
          <a:p>
            <a:r>
              <a:rPr lang="en-US" sz="4800" b="1" dirty="0" smtClean="0"/>
              <a:t>Remember To Comment</a:t>
            </a:r>
            <a:endParaRPr lang="en-US" sz="4800" b="1" dirty="0"/>
          </a:p>
        </p:txBody>
      </p:sp>
    </p:spTree>
    <p:extLst>
      <p:ext uri="{BB962C8B-B14F-4D97-AF65-F5344CB8AC3E}">
        <p14:creationId xmlns:p14="http://schemas.microsoft.com/office/powerpoint/2010/main" val="380390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429000"/>
            <a:ext cx="7391400" cy="1200150"/>
          </a:xfrm>
        </p:spPr>
        <p:txBody>
          <a:bodyPr>
            <a:noAutofit/>
          </a:bodyPr>
          <a:lstStyle/>
          <a:p>
            <a:r>
              <a:rPr lang="en-US" sz="4400" b="1" dirty="0" smtClean="0"/>
              <a:t>The Getting Started Guide</a:t>
            </a:r>
            <a:endParaRPr lang="en-US" sz="4400" b="1" dirty="0"/>
          </a:p>
        </p:txBody>
      </p:sp>
      <p:sp>
        <p:nvSpPr>
          <p:cNvPr id="3" name="Content Placeholder 2"/>
          <p:cNvSpPr>
            <a:spLocks noGrp="1"/>
          </p:cNvSpPr>
          <p:nvPr>
            <p:ph idx="1"/>
          </p:nvPr>
        </p:nvSpPr>
        <p:spPr/>
        <p:txBody>
          <a:bodyPr/>
          <a:lstStyle/>
          <a:p>
            <a:r>
              <a:rPr lang="en-US" dirty="0" smtClean="0"/>
              <a:t>Have Page One completed prior to the appointment.</a:t>
            </a:r>
          </a:p>
          <a:p>
            <a:r>
              <a:rPr lang="en-US" dirty="0" smtClean="0"/>
              <a:t>Review Page Two – talk through the first 7 “I Will” statements. These are a minimum requirement for success.</a:t>
            </a:r>
            <a:endParaRPr lang="en-US" dirty="0"/>
          </a:p>
        </p:txBody>
      </p:sp>
    </p:spTree>
    <p:extLst>
      <p:ext uri="{BB962C8B-B14F-4D97-AF65-F5344CB8AC3E}">
        <p14:creationId xmlns:p14="http://schemas.microsoft.com/office/powerpoint/2010/main" val="23586075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yvonnel\Downloads\iStock-92843764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109" t="17557" r="17113" b="17596"/>
          <a:stretch/>
        </p:blipFill>
        <p:spPr bwMode="auto">
          <a:xfrm>
            <a:off x="2968497" y="575975"/>
            <a:ext cx="5565913" cy="382457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3657610" y="971552"/>
            <a:ext cx="2438399" cy="1384990"/>
          </a:xfrm>
          <a:prstGeom prst="rect">
            <a:avLst/>
          </a:prstGeom>
        </p:spPr>
        <p:txBody>
          <a:bodyPr wrap="square" lIns="91436" tIns="45718" rIns="91436" bIns="45718">
            <a:spAutoFit/>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99"/>
                </a:solidFill>
                <a:effectLst/>
                <a:uLnTx/>
                <a:uFillTx/>
                <a:latin typeface="Calibri" panose="020F0502020204030204" pitchFamily="34" charset="0"/>
                <a:ea typeface="ＭＳ Ｐゴシック" pitchFamily="34" charset="-128"/>
                <a:cs typeface="+mn-cs"/>
              </a:rPr>
              <a:t>“I’m going         to change         my life”.</a:t>
            </a:r>
          </a:p>
        </p:txBody>
      </p:sp>
      <p:sp>
        <p:nvSpPr>
          <p:cNvPr id="5" name="Rectangle 4"/>
          <p:cNvSpPr/>
          <p:nvPr/>
        </p:nvSpPr>
        <p:spPr>
          <a:xfrm>
            <a:off x="5562600" y="2379650"/>
            <a:ext cx="2286000" cy="954103"/>
          </a:xfrm>
          <a:prstGeom prst="rect">
            <a:avLst/>
          </a:prstGeom>
        </p:spPr>
        <p:txBody>
          <a:bodyPr wrap="square" lIns="91436" tIns="45718" rIns="91436" bIns="45718">
            <a:spAutoFit/>
          </a:bodyPr>
          <a:lstStyle/>
          <a:p>
            <a:pPr marL="0" marR="0" lvl="0" indent="0" algn="ctr" defTabSz="914333"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9999"/>
                </a:solidFill>
                <a:effectLst/>
                <a:uLnTx/>
                <a:uFillTx/>
                <a:latin typeface="Calibri" panose="020F0502020204030204" pitchFamily="34" charset="0"/>
                <a:ea typeface="ＭＳ Ｐゴシック" pitchFamily="34" charset="-128"/>
                <a:cs typeface="+mn-cs"/>
              </a:rPr>
              <a:t>“I’ve heard all this before”.</a:t>
            </a:r>
          </a:p>
        </p:txBody>
      </p:sp>
      <p:sp>
        <p:nvSpPr>
          <p:cNvPr id="6" name="Rectangle 5"/>
          <p:cNvSpPr/>
          <p:nvPr/>
        </p:nvSpPr>
        <p:spPr>
          <a:xfrm>
            <a:off x="1295400" y="234381"/>
            <a:ext cx="6564994" cy="584771"/>
          </a:xfrm>
          <a:prstGeom prst="rect">
            <a:avLst/>
          </a:prstGeom>
        </p:spPr>
        <p:txBody>
          <a:bodyPr wrap="none" lIns="91436" tIns="45718" rIns="91436" bIns="45718">
            <a:spAutoFit/>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CC6600"/>
                </a:solidFill>
                <a:effectLst/>
                <a:uLnTx/>
                <a:uFillTx/>
                <a:latin typeface="Calibri" panose="020F0502020204030204" pitchFamily="34" charset="0"/>
                <a:ea typeface="ＭＳ Ｐゴシック" pitchFamily="34" charset="-128"/>
                <a:cs typeface="+mn-cs"/>
              </a:rPr>
              <a:t>Give a lecture to a thousand people...</a:t>
            </a:r>
          </a:p>
        </p:txBody>
      </p:sp>
      <p:sp>
        <p:nvSpPr>
          <p:cNvPr id="7" name="Rectangle 6"/>
          <p:cNvSpPr/>
          <p:nvPr/>
        </p:nvSpPr>
        <p:spPr>
          <a:xfrm>
            <a:off x="1143000" y="2866785"/>
            <a:ext cx="3342766" cy="461661"/>
          </a:xfrm>
          <a:prstGeom prst="rect">
            <a:avLst/>
          </a:prstGeom>
        </p:spPr>
        <p:txBody>
          <a:bodyPr wrap="none" lIns="91436" tIns="45718" rIns="91436" bIns="45718">
            <a:spAutoFit/>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9999"/>
                </a:solidFill>
                <a:effectLst/>
                <a:uLnTx/>
                <a:uFillTx/>
                <a:latin typeface="Calibri" panose="020F0502020204030204" pitchFamily="34" charset="0"/>
                <a:ea typeface="ＭＳ Ｐゴシック" pitchFamily="34" charset="-128"/>
                <a:cs typeface="+mn-cs"/>
              </a:rPr>
              <a:t>One walks out and say... </a:t>
            </a:r>
            <a:endParaRPr kumimoji="0" lang="en-US" sz="2400" b="0" i="0" u="none" strike="noStrike" kern="1200" cap="none" spc="0" normalizeH="0" baseline="0" noProof="0" dirty="0">
              <a:ln>
                <a:noFill/>
              </a:ln>
              <a:solidFill>
                <a:srgbClr val="494949"/>
              </a:solidFill>
              <a:effectLst/>
              <a:uLnTx/>
              <a:uFillTx/>
              <a:latin typeface="Open Sans Light"/>
              <a:ea typeface="ＭＳ Ｐゴシック" pitchFamily="34" charset="-128"/>
              <a:cs typeface="+mn-cs"/>
            </a:endParaRPr>
          </a:p>
        </p:txBody>
      </p:sp>
      <p:sp>
        <p:nvSpPr>
          <p:cNvPr id="8" name="Rectangle 7"/>
          <p:cNvSpPr/>
          <p:nvPr/>
        </p:nvSpPr>
        <p:spPr>
          <a:xfrm>
            <a:off x="924423" y="3790955"/>
            <a:ext cx="5628777" cy="461661"/>
          </a:xfrm>
          <a:prstGeom prst="rect">
            <a:avLst/>
          </a:prstGeom>
        </p:spPr>
        <p:txBody>
          <a:bodyPr wrap="none" lIns="91436" tIns="45718" rIns="91436" bIns="45718">
            <a:spAutoFit/>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9999"/>
                </a:solidFill>
                <a:effectLst/>
                <a:uLnTx/>
                <a:uFillTx/>
                <a:latin typeface="Calibri" panose="020F0502020204030204" pitchFamily="34" charset="0"/>
                <a:ea typeface="ＭＳ Ｐゴシック" pitchFamily="34" charset="-128"/>
                <a:cs typeface="+mn-cs"/>
              </a:rPr>
              <a:t>Another walks out with a yawn and says... </a:t>
            </a:r>
            <a:endParaRPr kumimoji="0" lang="en-US" sz="2400" b="0" i="0" u="none" strike="noStrike" kern="1200" cap="none" spc="0" normalizeH="0" baseline="0" noProof="0" dirty="0">
              <a:ln>
                <a:noFill/>
              </a:ln>
              <a:solidFill>
                <a:srgbClr val="494949"/>
              </a:solidFill>
              <a:effectLst/>
              <a:uLnTx/>
              <a:uFillTx/>
              <a:latin typeface="Open Sans Light"/>
              <a:ea typeface="ＭＳ Ｐゴシック" pitchFamily="34" charset="-128"/>
              <a:cs typeface="+mn-cs"/>
            </a:endParaRPr>
          </a:p>
        </p:txBody>
      </p:sp>
      <p:sp>
        <p:nvSpPr>
          <p:cNvPr id="9" name="Rectangle 8"/>
          <p:cNvSpPr/>
          <p:nvPr/>
        </p:nvSpPr>
        <p:spPr>
          <a:xfrm>
            <a:off x="457200" y="4400556"/>
            <a:ext cx="8305800" cy="461661"/>
          </a:xfrm>
          <a:prstGeom prst="rect">
            <a:avLst/>
          </a:prstGeom>
        </p:spPr>
        <p:txBody>
          <a:bodyPr wrap="square" lIns="91436" tIns="45718" rIns="91436" bIns="45718">
            <a:spAutoFit/>
          </a:bodyPr>
          <a:lstStyle/>
          <a:p>
            <a:pPr marL="0" marR="0" lvl="0" indent="0" algn="l" defTabSz="91433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94949"/>
                </a:solidFill>
                <a:effectLst/>
                <a:uLnTx/>
                <a:uFillTx/>
                <a:latin typeface="Calibri" panose="020F0502020204030204" pitchFamily="34" charset="0"/>
                <a:ea typeface="ＭＳ Ｐゴシック" pitchFamily="34" charset="-128"/>
                <a:cs typeface="+mn-cs"/>
              </a:rPr>
              <a:t>Why is that? Why wouldn’t both be affected the same way?</a:t>
            </a:r>
          </a:p>
        </p:txBody>
      </p:sp>
    </p:spTree>
    <p:extLst>
      <p:ext uri="{BB962C8B-B14F-4D97-AF65-F5344CB8AC3E}">
        <p14:creationId xmlns:p14="http://schemas.microsoft.com/office/powerpoint/2010/main" val="3387624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Have the training dates already entered.</a:t>
            </a:r>
          </a:p>
          <a:p>
            <a:r>
              <a:rPr lang="en-US" dirty="0" smtClean="0"/>
              <a:t>Assign homework of “write out 30 names, mobile phone numbers and email addresses of people that are 10 in health and wellness, 10 in beauty and age management, and 10 that want to earn more income”. Write them on Page 9.</a:t>
            </a:r>
            <a:endParaRPr lang="en-US" dirty="0"/>
          </a:p>
        </p:txBody>
      </p:sp>
      <p:sp>
        <p:nvSpPr>
          <p:cNvPr id="5" name="Title 1"/>
          <p:cNvSpPr>
            <a:spLocks noGrp="1"/>
          </p:cNvSpPr>
          <p:nvPr>
            <p:ph type="title"/>
          </p:nvPr>
        </p:nvSpPr>
        <p:spPr>
          <a:xfrm>
            <a:off x="762000" y="3429000"/>
            <a:ext cx="7391400" cy="1200150"/>
          </a:xfrm>
        </p:spPr>
        <p:txBody>
          <a:bodyPr>
            <a:noAutofit/>
          </a:bodyPr>
          <a:lstStyle/>
          <a:p>
            <a:r>
              <a:rPr lang="en-US" sz="4400" b="1" dirty="0" smtClean="0"/>
              <a:t>The Getting Started Guide</a:t>
            </a:r>
            <a:endParaRPr lang="en-US" sz="4400" b="1" dirty="0"/>
          </a:p>
        </p:txBody>
      </p:sp>
    </p:spTree>
    <p:extLst>
      <p:ext uri="{BB962C8B-B14F-4D97-AF65-F5344CB8AC3E}">
        <p14:creationId xmlns:p14="http://schemas.microsoft.com/office/powerpoint/2010/main" val="88317972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t>Finish Strong</a:t>
            </a:r>
            <a:endParaRPr lang="en-US" sz="4400" b="1" dirty="0"/>
          </a:p>
        </p:txBody>
      </p:sp>
      <p:sp>
        <p:nvSpPr>
          <p:cNvPr id="3" name="Content Placeholder 2"/>
          <p:cNvSpPr>
            <a:spLocks noGrp="1"/>
          </p:cNvSpPr>
          <p:nvPr>
            <p:ph idx="1"/>
          </p:nvPr>
        </p:nvSpPr>
        <p:spPr/>
        <p:txBody>
          <a:bodyPr>
            <a:normAutofit/>
          </a:bodyPr>
          <a:lstStyle/>
          <a:p>
            <a:r>
              <a:rPr lang="en-US" dirty="0" smtClean="0"/>
              <a:t>What did you like best about what you were introduced to today?</a:t>
            </a:r>
          </a:p>
          <a:p>
            <a:r>
              <a:rPr lang="en-US" dirty="0" smtClean="0"/>
              <a:t>You are probably thinking of 2-3 people...</a:t>
            </a:r>
          </a:p>
          <a:p>
            <a:r>
              <a:rPr lang="en-US" dirty="0" smtClean="0"/>
              <a:t>I know it was a lot. So, I have additional information that I will send you electronically.</a:t>
            </a:r>
          </a:p>
          <a:p>
            <a:r>
              <a:rPr lang="en-US" dirty="0" smtClean="0"/>
              <a:t>Let’s set a follow up and maybe you can invite those 2-3 people to review the business.</a:t>
            </a:r>
            <a:endParaRPr lang="en-US" dirty="0"/>
          </a:p>
        </p:txBody>
      </p:sp>
    </p:spTree>
    <p:extLst>
      <p:ext uri="{BB962C8B-B14F-4D97-AF65-F5344CB8AC3E}">
        <p14:creationId xmlns:p14="http://schemas.microsoft.com/office/powerpoint/2010/main" val="4300314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429000"/>
            <a:ext cx="7543800" cy="1200150"/>
          </a:xfrm>
        </p:spPr>
        <p:txBody>
          <a:bodyPr>
            <a:noAutofit/>
          </a:bodyPr>
          <a:lstStyle/>
          <a:p>
            <a:r>
              <a:rPr lang="en-US" sz="3600" b="1" dirty="0" smtClean="0"/>
              <a:t>Booking The Follow Up Appointment  Know Your Options</a:t>
            </a:r>
            <a:endParaRPr lang="en-US" sz="3600" b="1" dirty="0"/>
          </a:p>
        </p:txBody>
      </p:sp>
      <p:sp>
        <p:nvSpPr>
          <p:cNvPr id="3" name="Content Placeholder 2"/>
          <p:cNvSpPr>
            <a:spLocks noGrp="1"/>
          </p:cNvSpPr>
          <p:nvPr>
            <p:ph idx="1"/>
          </p:nvPr>
        </p:nvSpPr>
        <p:spPr>
          <a:xfrm>
            <a:off x="609600" y="285750"/>
            <a:ext cx="8229600" cy="3394472"/>
          </a:xfrm>
        </p:spPr>
        <p:txBody>
          <a:bodyPr>
            <a:noAutofit/>
          </a:bodyPr>
          <a:lstStyle/>
          <a:p>
            <a:r>
              <a:rPr lang="en-US" sz="2000" dirty="0" smtClean="0"/>
              <a:t>1 on 1 Follow Up</a:t>
            </a:r>
          </a:p>
          <a:p>
            <a:r>
              <a:rPr lang="en-US" sz="2000" dirty="0" smtClean="0"/>
              <a:t>2 on 1 Follow Up – (in person or online or on phone)</a:t>
            </a:r>
          </a:p>
          <a:p>
            <a:r>
              <a:rPr lang="en-US" sz="2000" dirty="0" smtClean="0"/>
              <a:t>Trial Run</a:t>
            </a:r>
          </a:p>
          <a:p>
            <a:r>
              <a:rPr lang="en-US" sz="2000" dirty="0" smtClean="0"/>
              <a:t>HBP</a:t>
            </a:r>
          </a:p>
          <a:p>
            <a:r>
              <a:rPr lang="en-US" sz="2000" dirty="0" smtClean="0"/>
              <a:t>UBP</a:t>
            </a:r>
          </a:p>
          <a:p>
            <a:r>
              <a:rPr lang="en-US" sz="2000" dirty="0" smtClean="0"/>
              <a:t>Local Seminar, District, Regional, or Major – (these are  your choices. You must have a ticket in hand)</a:t>
            </a:r>
          </a:p>
          <a:p>
            <a:r>
              <a:rPr lang="en-US" sz="2000" dirty="0" smtClean="0"/>
              <a:t>Basic 5</a:t>
            </a:r>
            <a:endParaRPr lang="en-US" sz="2000" dirty="0"/>
          </a:p>
        </p:txBody>
      </p:sp>
    </p:spTree>
    <p:extLst>
      <p:ext uri="{BB962C8B-B14F-4D97-AF65-F5344CB8AC3E}">
        <p14:creationId xmlns:p14="http://schemas.microsoft.com/office/powerpoint/2010/main" val="38478962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After Booking The Follow Up Appointment</a:t>
            </a:r>
            <a:endParaRPr lang="en-US" sz="3600" b="1" dirty="0"/>
          </a:p>
        </p:txBody>
      </p:sp>
      <p:sp>
        <p:nvSpPr>
          <p:cNvPr id="3" name="Content Placeholder 2"/>
          <p:cNvSpPr>
            <a:spLocks noGrp="1"/>
          </p:cNvSpPr>
          <p:nvPr>
            <p:ph idx="1"/>
          </p:nvPr>
        </p:nvSpPr>
        <p:spPr>
          <a:xfrm>
            <a:off x="609600" y="285750"/>
            <a:ext cx="7543800" cy="2914650"/>
          </a:xfrm>
        </p:spPr>
        <p:txBody>
          <a:bodyPr>
            <a:normAutofit/>
          </a:bodyPr>
          <a:lstStyle/>
          <a:p>
            <a:r>
              <a:rPr lang="en-US" sz="2000" dirty="0" smtClean="0"/>
              <a:t>Sell a Product</a:t>
            </a:r>
          </a:p>
          <a:p>
            <a:r>
              <a:rPr lang="en-US" sz="2000" dirty="0" smtClean="0"/>
              <a:t>Three-day Trial Size Marketing </a:t>
            </a:r>
          </a:p>
          <a:p>
            <a:r>
              <a:rPr lang="en-US" sz="2000" dirty="0" smtClean="0"/>
              <a:t>Any MA Branded Product would work, based on their interest</a:t>
            </a:r>
            <a:endParaRPr lang="en-US" sz="2000" dirty="0"/>
          </a:p>
        </p:txBody>
      </p:sp>
    </p:spTree>
    <p:extLst>
      <p:ext uri="{BB962C8B-B14F-4D97-AF65-F5344CB8AC3E}">
        <p14:creationId xmlns:p14="http://schemas.microsoft.com/office/powerpoint/2010/main" val="6500891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600200" y="3409950"/>
            <a:ext cx="5689168" cy="1021556"/>
          </a:xfrm>
        </p:spPr>
        <p:txBody>
          <a:bodyPr anchor="ctr">
            <a:noAutofit/>
          </a:bodyPr>
          <a:lstStyle/>
          <a:p>
            <a:pPr algn="ctr"/>
            <a:r>
              <a:rPr lang="en-US" sz="3200" b="1" dirty="0" smtClean="0"/>
              <a:t>For a first appointment</a:t>
            </a:r>
            <a:endParaRPr lang="en-US" sz="3200" b="1" dirty="0"/>
          </a:p>
        </p:txBody>
      </p:sp>
      <p:sp>
        <p:nvSpPr>
          <p:cNvPr id="5" name="Text Placeholder 4"/>
          <p:cNvSpPr>
            <a:spLocks noGrp="1"/>
          </p:cNvSpPr>
          <p:nvPr>
            <p:ph type="body" idx="1"/>
          </p:nvPr>
        </p:nvSpPr>
        <p:spPr>
          <a:xfrm>
            <a:off x="1524000" y="2647950"/>
            <a:ext cx="5689168" cy="1125140"/>
          </a:xfrm>
        </p:spPr>
        <p:txBody>
          <a:bodyPr>
            <a:normAutofit/>
          </a:bodyPr>
          <a:lstStyle/>
          <a:p>
            <a:pPr algn="ctr"/>
            <a:r>
              <a:rPr lang="en-US" sz="4400" b="1" dirty="0" smtClean="0">
                <a:solidFill>
                  <a:schemeClr val="accent2">
                    <a:lumMod val="75000"/>
                  </a:schemeClr>
                </a:solidFill>
              </a:rPr>
              <a:t>MECHANICS</a:t>
            </a:r>
            <a:endParaRPr lang="en-US" sz="4400" b="1" dirty="0">
              <a:solidFill>
                <a:schemeClr val="accent2">
                  <a:lumMod val="75000"/>
                </a:schemeClr>
              </a:solidFill>
            </a:endParaRPr>
          </a:p>
        </p:txBody>
      </p:sp>
      <p:pic>
        <p:nvPicPr>
          <p:cNvPr id="7" name="Picture 2" descr="C:\Users\yvonnel\Downloads\iStock-82090418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9432"/>
          <a:stretch/>
        </p:blipFill>
        <p:spPr bwMode="auto">
          <a:xfrm rot="5400000" flipH="1">
            <a:off x="3368387" y="-1359277"/>
            <a:ext cx="2445326" cy="5143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86723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1026" name="Picture 2" descr="C:\Users\yvonnel\AppData\Local\Microsoft\Windows\Temporary Internet Files\Content.Outlook\S99HY0HG\hourglas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19200" y="1732"/>
            <a:ext cx="7715250" cy="5143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1352550"/>
            <a:ext cx="4953000" cy="2185214"/>
          </a:xfrm>
          <a:prstGeom prst="rect">
            <a:avLst/>
          </a:prstGeom>
          <a:noFill/>
          <a:effectLst>
            <a:glow rad="101600">
              <a:schemeClr val="accent5">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smtClean="0">
                <a:ln w="18415" cmpd="sng">
                  <a:solidFill>
                    <a:srgbClr val="FFFFFF"/>
                  </a:solidFill>
                  <a:prstDash val="solid"/>
                </a:ln>
                <a:solidFill>
                  <a:srgbClr val="FFFFFF"/>
                </a:solidFill>
                <a:effectLst>
                  <a:glow rad="63500">
                    <a:srgbClr val="4BACC6">
                      <a:satMod val="175000"/>
                      <a:alpha val="40000"/>
                    </a:srgbClr>
                  </a:glow>
                  <a:outerShdw blurRad="63500" dir="3600000" algn="tl" rotWithShape="0">
                    <a:srgbClr val="000000">
                      <a:alpha val="70000"/>
                    </a:srgbClr>
                  </a:outerShdw>
                </a:effectLst>
                <a:uLnTx/>
                <a:uFillTx/>
                <a:latin typeface="Calibri"/>
                <a:ea typeface="+mn-ea"/>
                <a:cs typeface="+mn-cs"/>
              </a:rPr>
              <a:t>NO TIME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w="18415" cmpd="sng">
                  <a:solidFill>
                    <a:srgbClr val="FFFFFF"/>
                  </a:solidFill>
                  <a:prstDash val="solid"/>
                </a:ln>
                <a:solidFill>
                  <a:srgbClr val="FFFFFF"/>
                </a:solidFill>
                <a:effectLst>
                  <a:glow rad="63500">
                    <a:srgbClr val="4BACC6">
                      <a:satMod val="175000"/>
                      <a:alpha val="40000"/>
                    </a:srgbClr>
                  </a:glow>
                  <a:outerShdw blurRad="63500" dir="3600000" algn="tl" rotWithShape="0">
                    <a:srgbClr val="000000">
                      <a:alpha val="70000"/>
                    </a:srgbClr>
                  </a:outerShdw>
                </a:effectLst>
                <a:uLnTx/>
                <a:uFillTx/>
                <a:latin typeface="Calibri"/>
                <a:ea typeface="+mn-ea"/>
                <a:cs typeface="+mn-cs"/>
              </a:rPr>
              <a:t>IS MORE IMPORTANT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w="18415" cmpd="sng">
                  <a:solidFill>
                    <a:srgbClr val="FFFFFF"/>
                  </a:solidFill>
                  <a:prstDash val="solid"/>
                </a:ln>
                <a:solidFill>
                  <a:srgbClr val="FFFFFF"/>
                </a:solidFill>
                <a:effectLst>
                  <a:glow rad="63500">
                    <a:srgbClr val="4BACC6">
                      <a:satMod val="175000"/>
                      <a:alpha val="40000"/>
                    </a:srgbClr>
                  </a:glow>
                  <a:outerShdw blurRad="63500" dir="3600000" algn="tl" rotWithShape="0">
                    <a:srgbClr val="000000">
                      <a:alpha val="70000"/>
                    </a:srgbClr>
                  </a:outerShdw>
                </a:effectLst>
                <a:uLnTx/>
                <a:uFillTx/>
                <a:latin typeface="Calibri"/>
                <a:ea typeface="+mn-ea"/>
                <a:cs typeface="+mn-cs"/>
              </a:rPr>
              <a:t>THAN RIGHT NOW</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w="18415" cmpd="sng">
                <a:solidFill>
                  <a:srgbClr val="FFFFFF"/>
                </a:solidFill>
                <a:prstDash val="solid"/>
              </a:ln>
              <a:solidFill>
                <a:srgbClr val="FFFFFF"/>
              </a:solidFill>
              <a:effectLst>
                <a:glow rad="63500">
                  <a:srgbClr val="4BACC6">
                    <a:satMod val="175000"/>
                    <a:alpha val="40000"/>
                  </a:srgbClr>
                </a:glow>
                <a:outerShdw blurRad="63500" dir="3600000" algn="tl" rotWithShape="0">
                  <a:srgbClr val="000000">
                    <a:alpha val="70000"/>
                  </a:srgbClr>
                </a:outerShdw>
              </a:effectLst>
              <a:uLnTx/>
              <a:uFillTx/>
              <a:latin typeface="Calibri"/>
              <a:ea typeface="+mn-ea"/>
              <a:cs typeface="+mn-cs"/>
            </a:endParaRPr>
          </a:p>
        </p:txBody>
      </p:sp>
    </p:spTree>
    <p:extLst>
      <p:ext uri="{BB962C8B-B14F-4D97-AF65-F5344CB8AC3E}">
        <p14:creationId xmlns:p14="http://schemas.microsoft.com/office/powerpoint/2010/main" val="326452124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2571750"/>
          </a:xfrm>
          <a:prstGeom prst="rect">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6666"/>
              </a:solidFill>
              <a:effectLst/>
              <a:uLnTx/>
              <a:uFillTx/>
              <a:latin typeface="Calibri"/>
              <a:ea typeface="+mn-ea"/>
              <a:cs typeface="+mn-cs"/>
            </a:endParaRPr>
          </a:p>
        </p:txBody>
      </p:sp>
      <p:sp>
        <p:nvSpPr>
          <p:cNvPr id="3" name="TextBox 2"/>
          <p:cNvSpPr txBox="1"/>
          <p:nvPr/>
        </p:nvSpPr>
        <p:spPr>
          <a:xfrm>
            <a:off x="990600" y="1134130"/>
            <a:ext cx="737907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white"/>
                </a:solidFill>
                <a:effectLst/>
                <a:uLnTx/>
                <a:uFillTx/>
                <a:latin typeface="Calibri"/>
                <a:ea typeface="+mn-ea"/>
                <a:cs typeface="+mn-cs"/>
              </a:rPr>
              <a:t>Unprecedented Exponential Change and Progress</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990600" y="2795885"/>
            <a:ext cx="71658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rgbClr val="4BACC6">
                    <a:lumMod val="50000"/>
                  </a:srgbClr>
                </a:solidFill>
                <a:effectLst/>
                <a:uLnTx/>
                <a:uFillTx/>
                <a:latin typeface="Calibri"/>
                <a:ea typeface="+mn-ea"/>
                <a:cs typeface="+mn-cs"/>
              </a:rPr>
              <a:t>Linear Growth of 1-30 verse Exponential Growth of 1-30</a:t>
            </a:r>
            <a:endParaRPr kumimoji="0" lang="en-US" sz="2400" b="0" i="0" u="none" strike="noStrike" kern="1200" cap="none" spc="0" normalizeH="0" baseline="0" noProof="0" dirty="0">
              <a:ln>
                <a:noFill/>
              </a:ln>
              <a:solidFill>
                <a:srgbClr val="4BACC6">
                  <a:lumMod val="50000"/>
                </a:srgbClr>
              </a:solidFill>
              <a:effectLst/>
              <a:uLnTx/>
              <a:uFillTx/>
              <a:latin typeface="Calibri"/>
              <a:ea typeface="+mn-ea"/>
              <a:cs typeface="+mn-cs"/>
            </a:endParaRPr>
          </a:p>
        </p:txBody>
      </p:sp>
      <p:cxnSp>
        <p:nvCxnSpPr>
          <p:cNvPr id="6" name="Straight Connector 5"/>
          <p:cNvCxnSpPr/>
          <p:nvPr/>
        </p:nvCxnSpPr>
        <p:spPr>
          <a:xfrm>
            <a:off x="4572000" y="3409950"/>
            <a:ext cx="0" cy="1295400"/>
          </a:xfrm>
          <a:prstGeom prst="line">
            <a:avLst/>
          </a:prstGeom>
          <a:ln w="19050">
            <a:solidFill>
              <a:srgbClr val="006666"/>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133600" y="3710285"/>
            <a:ext cx="13428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4BACC6">
                    <a:lumMod val="50000"/>
                  </a:srgbClr>
                </a:solidFill>
                <a:effectLst/>
                <a:uLnTx/>
                <a:uFillTx/>
                <a:latin typeface="Calibri"/>
                <a:ea typeface="+mn-ea"/>
                <a:cs typeface="+mn-cs"/>
              </a:rPr>
              <a:t>Total 465</a:t>
            </a:r>
            <a:endParaRPr kumimoji="0" lang="en-US" sz="2400" b="1" i="0" u="none" strike="noStrike" kern="1200" cap="none" spc="0" normalizeH="0" baseline="0" noProof="0" dirty="0">
              <a:ln>
                <a:noFill/>
              </a:ln>
              <a:solidFill>
                <a:srgbClr val="4BACC6">
                  <a:lumMod val="50000"/>
                </a:srgbClr>
              </a:solidFill>
              <a:effectLst/>
              <a:uLnTx/>
              <a:uFillTx/>
              <a:latin typeface="Calibri"/>
              <a:ea typeface="+mn-ea"/>
              <a:cs typeface="+mn-cs"/>
            </a:endParaRPr>
          </a:p>
        </p:txBody>
      </p:sp>
      <p:sp>
        <p:nvSpPr>
          <p:cNvPr id="8" name="TextBox 7"/>
          <p:cNvSpPr txBox="1"/>
          <p:nvPr/>
        </p:nvSpPr>
        <p:spPr>
          <a:xfrm>
            <a:off x="5667532" y="3714750"/>
            <a:ext cx="229197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4BACC6">
                    <a:lumMod val="50000"/>
                  </a:srgbClr>
                </a:solidFill>
                <a:effectLst/>
                <a:uLnTx/>
                <a:uFillTx/>
                <a:latin typeface="Calibri"/>
                <a:ea typeface="+mn-ea"/>
                <a:cs typeface="+mn-cs"/>
              </a:rPr>
              <a:t>Exceeds a Billion</a:t>
            </a:r>
            <a:endParaRPr kumimoji="0" lang="en-US" sz="2400" b="1" i="0" u="none" strike="noStrike" kern="1200" cap="none" spc="0" normalizeH="0" baseline="0" noProof="0" dirty="0">
              <a:ln>
                <a:noFill/>
              </a:ln>
              <a:solidFill>
                <a:srgbClr val="4BACC6">
                  <a:lumMod val="50000"/>
                </a:srgbClr>
              </a:solidFill>
              <a:effectLst/>
              <a:uLnTx/>
              <a:uFillTx/>
              <a:latin typeface="Calibri"/>
              <a:ea typeface="+mn-ea"/>
              <a:cs typeface="+mn-cs"/>
            </a:endParaRPr>
          </a:p>
        </p:txBody>
      </p:sp>
    </p:spTree>
    <p:extLst>
      <p:ext uri="{BB962C8B-B14F-4D97-AF65-F5344CB8AC3E}">
        <p14:creationId xmlns:p14="http://schemas.microsoft.com/office/powerpoint/2010/main" val="416468375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419600" cy="5143500"/>
          </a:xfrm>
          <a:prstGeom prst="rect">
            <a:avLst/>
          </a:prstGeom>
          <a:solidFill>
            <a:srgbClr val="006666"/>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304800" y="742950"/>
            <a:ext cx="3962400"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Calibri"/>
                <a:ea typeface="+mn-ea"/>
                <a:cs typeface="+mn-cs"/>
              </a:rPr>
              <a:t>The 21</a:t>
            </a:r>
            <a:r>
              <a:rPr kumimoji="0" lang="en-US" sz="3200" b="0" i="0" u="none" strike="noStrike" kern="1200" cap="none" spc="0" normalizeH="0" baseline="30000" noProof="0" dirty="0" smtClean="0">
                <a:ln>
                  <a:noFill/>
                </a:ln>
                <a:solidFill>
                  <a:prstClr val="white"/>
                </a:solidFill>
                <a:effectLst/>
                <a:uLnTx/>
                <a:uFillTx/>
                <a:latin typeface="Calibri"/>
                <a:ea typeface="+mn-ea"/>
                <a:cs typeface="+mn-cs"/>
              </a:rPr>
              <a:t>st</a:t>
            </a:r>
            <a:r>
              <a:rPr kumimoji="0" lang="en-US" sz="3200" b="0" i="0" u="none" strike="noStrike" kern="1200" cap="none" spc="0" normalizeH="0" baseline="0" noProof="0" dirty="0" smtClean="0">
                <a:ln>
                  <a:noFill/>
                </a:ln>
                <a:solidFill>
                  <a:prstClr val="white"/>
                </a:solidFill>
                <a:effectLst/>
                <a:uLnTx/>
                <a:uFillTx/>
                <a:latin typeface="Calibri"/>
                <a:ea typeface="+mn-ea"/>
                <a:cs typeface="+mn-cs"/>
              </a:rPr>
              <a:t> Century discoveries and learning compares to the first 20 Centuries of discoveries          and learning.</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5181600" y="1581150"/>
            <a:ext cx="32004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srgbClr val="4BACC6">
                    <a:lumMod val="50000"/>
                  </a:srgbClr>
                </a:solidFill>
                <a:effectLst/>
                <a:uLnTx/>
                <a:uFillTx/>
                <a:latin typeface="Calibri"/>
                <a:ea typeface="+mn-ea"/>
                <a:cs typeface="+mn-cs"/>
              </a:rPr>
              <a:t>1 Year Today equals 100 Years of Progress</a:t>
            </a:r>
            <a:endParaRPr kumimoji="0" lang="en-US" sz="3200" b="0" i="0" u="none" strike="noStrike" kern="1200" cap="none" spc="0" normalizeH="0" baseline="0" noProof="0" dirty="0">
              <a:ln>
                <a:noFill/>
              </a:ln>
              <a:solidFill>
                <a:srgbClr val="4BACC6">
                  <a:lumMod val="50000"/>
                </a:srgbClr>
              </a:solidFill>
              <a:effectLst/>
              <a:uLnTx/>
              <a:uFillTx/>
              <a:latin typeface="Calibri"/>
              <a:ea typeface="+mn-ea"/>
              <a:cs typeface="+mn-cs"/>
            </a:endParaRPr>
          </a:p>
        </p:txBody>
      </p:sp>
    </p:spTree>
    <p:extLst>
      <p:ext uri="{BB962C8B-B14F-4D97-AF65-F5344CB8AC3E}">
        <p14:creationId xmlns:p14="http://schemas.microsoft.com/office/powerpoint/2010/main" val="48592604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539711"/>
            <a:ext cx="3957084" cy="278823"/>
          </a:xfrm>
          <a:prstGeom prst="rect">
            <a:avLst/>
          </a:prstGeom>
          <a:solidFill>
            <a:srgbClr val="00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50" name="Picture 2" descr="Image result for ray kurzwe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6" y="0"/>
            <a:ext cx="5186361"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81600" y="245805"/>
            <a:ext cx="3918654"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RAY KURZWEIL</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American Inventor and Futurist</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Winner of the National Medal of Innovation Technology</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Field of Expertise</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Optical Character Recognition (OCR)</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Text to Speech Synthesis</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Artificial Intelligence (AI)</a:t>
            </a:r>
          </a:p>
          <a:p>
            <a:pPr marL="742950" marR="0" lvl="1"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600" b="0" i="0" u="none" strike="noStrike" kern="1200" cap="none" spc="0" normalizeH="0" baseline="0" noProof="0" dirty="0" smtClean="0">
                <a:ln>
                  <a:noFill/>
                </a:ln>
                <a:solidFill>
                  <a:prstClr val="black"/>
                </a:solidFill>
                <a:effectLst/>
                <a:uLnTx/>
                <a:uFillTx/>
                <a:latin typeface="Calibri"/>
                <a:ea typeface="+mn-ea"/>
                <a:cs typeface="+mn-cs"/>
              </a:rPr>
              <a:t>Nano Technologies</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p:cNvSpPr txBox="1"/>
          <p:nvPr/>
        </p:nvSpPr>
        <p:spPr>
          <a:xfrm>
            <a:off x="1066800" y="3105150"/>
            <a:ext cx="70866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4BACC6">
                    <a:lumMod val="50000"/>
                  </a:srgbClr>
                </a:solidFill>
                <a:effectLst/>
                <a:uLnTx/>
                <a:uFillTx/>
                <a:latin typeface="Calibri"/>
                <a:ea typeface="+mn-ea"/>
                <a:cs typeface="+mn-cs"/>
              </a:rPr>
              <a:t>“Change is so rapid and profound, it represents a rapture in the fabric of human history”</a:t>
            </a:r>
            <a:endParaRPr kumimoji="0" lang="en-US" sz="2800" b="0" i="0" u="none" strike="noStrike" kern="1200" cap="none" spc="0" normalizeH="0" baseline="0" noProof="0" dirty="0">
              <a:ln>
                <a:noFill/>
              </a:ln>
              <a:solidFill>
                <a:srgbClr val="4BACC6">
                  <a:lumMod val="50000"/>
                </a:srgbClr>
              </a:solidFill>
              <a:effectLst/>
              <a:uLnTx/>
              <a:uFillTx/>
              <a:latin typeface="Calibri"/>
              <a:ea typeface="+mn-ea"/>
              <a:cs typeface="+mn-cs"/>
            </a:endParaRPr>
          </a:p>
        </p:txBody>
      </p:sp>
    </p:spTree>
    <p:extLst>
      <p:ext uri="{BB962C8B-B14F-4D97-AF65-F5344CB8AC3E}">
        <p14:creationId xmlns:p14="http://schemas.microsoft.com/office/powerpoint/2010/main" val="331990282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647824"/>
            <a:ext cx="5038725" cy="35147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81199" y="615375"/>
            <a:ext cx="51911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4BACC6">
                    <a:lumMod val="50000"/>
                  </a:srgbClr>
                </a:solidFill>
                <a:effectLst/>
                <a:uLnTx/>
                <a:uFillTx/>
                <a:latin typeface="Calibri"/>
                <a:ea typeface="+mn-ea"/>
                <a:cs typeface="+mn-cs"/>
              </a:rPr>
              <a:t>WE MUST BE AWARE...</a:t>
            </a:r>
            <a:endParaRPr kumimoji="0" lang="en-US" sz="4000" b="1" i="0" u="none" strike="noStrike" kern="1200" cap="none" spc="0" normalizeH="0" baseline="0" noProof="0" dirty="0">
              <a:ln>
                <a:noFill/>
              </a:ln>
              <a:solidFill>
                <a:srgbClr val="4BACC6">
                  <a:lumMod val="50000"/>
                </a:srgbClr>
              </a:solidFill>
              <a:effectLst/>
              <a:uLnTx/>
              <a:uFillTx/>
              <a:latin typeface="Calibri"/>
              <a:ea typeface="+mn-ea"/>
              <a:cs typeface="+mn-cs"/>
            </a:endParaRPr>
          </a:p>
        </p:txBody>
      </p:sp>
    </p:spTree>
    <p:extLst>
      <p:ext uri="{BB962C8B-B14F-4D97-AF65-F5344CB8AC3E}">
        <p14:creationId xmlns:p14="http://schemas.microsoft.com/office/powerpoint/2010/main" val="28638393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rot="5400000">
            <a:off x="3476625" y="-523875"/>
            <a:ext cx="2190750" cy="9144000"/>
          </a:xfrm>
          <a:prstGeom prst="rect">
            <a:avLst/>
          </a:prstGeom>
          <a:solidFill>
            <a:srgbClr val="009999"/>
          </a:solidFill>
          <a:ln w="9525" cap="flat" cmpd="sng" algn="ctr">
            <a:noFill/>
            <a:prstDash val="solid"/>
            <a:round/>
            <a:headEnd type="none" w="med" len="med"/>
            <a:tailEnd type="none" w="med" len="med"/>
          </a:ln>
          <a:effectLst>
            <a:outerShdw blurRad="50800" dist="38100" dir="16200000" rotWithShape="0">
              <a:prstClr val="black">
                <a:alpha val="40000"/>
              </a:prstClr>
            </a:outerShdw>
          </a:effectLst>
        </p:spPr>
        <p:txBody>
          <a:bodyPr vert="horz" wrap="square" lIns="91434" tIns="45717" rIns="91434" bIns="45717" numCol="1" rtlCol="0" anchor="t" anchorCtr="0" compatLnSpc="1">
            <a:prstTxWarp prst="textNoShape">
              <a:avLst/>
            </a:prstTxWarp>
          </a:bodyPr>
          <a:lstStyle/>
          <a:p>
            <a:pPr marL="0" marR="0" lvl="0" indent="0" algn="l" defTabSz="914333"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Trebuchet MS"/>
              <a:ea typeface="MS PGothic"/>
              <a:cs typeface="+mn-cs"/>
            </a:endParaRPr>
          </a:p>
        </p:txBody>
      </p:sp>
      <p:sp>
        <p:nvSpPr>
          <p:cNvPr id="46085" name="Footer Placeholder 2"/>
          <p:cNvSpPr txBox="1">
            <a:spLocks noGrp="1"/>
          </p:cNvSpPr>
          <p:nvPr/>
        </p:nvSpPr>
        <p:spPr bwMode="auto">
          <a:xfrm>
            <a:off x="3124200" y="4686300"/>
            <a:ext cx="2895600" cy="342900"/>
          </a:xfrm>
          <a:prstGeom prst="rect">
            <a:avLst/>
          </a:prstGeom>
          <a:noFill/>
          <a:ln w="9525">
            <a:noFill/>
            <a:miter lim="800000"/>
            <a:headEnd/>
            <a:tailEnd/>
          </a:ln>
          <a:effectLst>
            <a:outerShdw algn="ctr" rotWithShape="0">
              <a:srgbClr val="808080">
                <a:alpha val="75000"/>
              </a:srgbClr>
            </a:outerShdw>
          </a:effectLst>
        </p:spPr>
        <p:txBody>
          <a:bodyPr lIns="91434" tIns="45717" rIns="91434" bIns="45717"/>
          <a:lstStyle/>
          <a:p>
            <a:pPr marL="0" marR="0" lvl="0" indent="0" algn="ctr" defTabSz="914333" rtl="0" eaLnBrk="0" fontAlgn="base" latinLnBrk="0" hangingPunct="0">
              <a:lnSpc>
                <a:spcPct val="100000"/>
              </a:lnSpc>
              <a:spcBef>
                <a:spcPct val="0"/>
              </a:spcBef>
              <a:spcAft>
                <a:spcPct val="0"/>
              </a:spcAft>
              <a:buClrTx/>
              <a:buSzTx/>
              <a:buFontTx/>
              <a:buNone/>
              <a:tabLst/>
              <a:defRPr/>
            </a:pPr>
            <a:endParaRPr kumimoji="0" lang="es-ES_tradnl" sz="1400" b="0" i="0" u="none" strike="noStrike" kern="1200" cap="none" spc="0" normalizeH="0" baseline="0" noProof="0" dirty="0">
              <a:ln>
                <a:noFill/>
              </a:ln>
              <a:solidFill>
                <a:srgbClr val="FFFFFF"/>
              </a:solidFill>
              <a:effectLst/>
              <a:uLnTx/>
              <a:uFillTx/>
              <a:latin typeface="Calibri" panose="020F0502020204030204" pitchFamily="34" charset="0"/>
              <a:ea typeface="MS PGothic"/>
              <a:cs typeface="+mn-cs"/>
            </a:endParaRPr>
          </a:p>
        </p:txBody>
      </p:sp>
      <p:sp>
        <p:nvSpPr>
          <p:cNvPr id="6841350" name="Text Box 6"/>
          <p:cNvSpPr txBox="1">
            <a:spLocks noChangeArrowheads="1"/>
          </p:cNvSpPr>
          <p:nvPr/>
        </p:nvSpPr>
        <p:spPr bwMode="auto">
          <a:xfrm>
            <a:off x="4267200" y="2994964"/>
            <a:ext cx="4495800" cy="1938986"/>
          </a:xfrm>
          <a:prstGeom prst="rect">
            <a:avLst/>
          </a:prstGeom>
          <a:noFill/>
          <a:ln w="9525">
            <a:noFill/>
            <a:miter lim="800000"/>
            <a:headEnd/>
            <a:tailEnd/>
          </a:ln>
          <a:effectLst/>
        </p:spPr>
        <p:txBody>
          <a:bodyPr wrap="square" lIns="91434" tIns="45717" rIns="91434" bIns="45717">
            <a:spAutoFit/>
          </a:bodyPr>
          <a:lstStyle/>
          <a:p>
            <a:pPr marL="285736" marR="0" lvl="0" indent="-28573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Writing The Action Plan to Meet the Goal</a:t>
            </a:r>
          </a:p>
          <a:p>
            <a:pPr marL="742903" marR="0" lvl="1" indent="-28573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Daily, Weekly, and Monthly Goals</a:t>
            </a:r>
          </a:p>
          <a:p>
            <a:pPr marL="285736" marR="0" lvl="0" indent="-28573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Measure, Monitor, Adjust and Control</a:t>
            </a:r>
          </a:p>
          <a:p>
            <a:pPr marL="285736" marR="0" lvl="0" indent="-28573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Small, Intermediate, and Long</a:t>
            </a:r>
          </a:p>
          <a:p>
            <a:pPr marL="285736" marR="0" lvl="0" indent="-28573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endParaRPr kumimoji="0" lang="en-US" sz="1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endParaRPr>
          </a:p>
        </p:txBody>
      </p:sp>
      <p:sp>
        <p:nvSpPr>
          <p:cNvPr id="2" name="Rectangle 1"/>
          <p:cNvSpPr/>
          <p:nvPr/>
        </p:nvSpPr>
        <p:spPr>
          <a:xfrm>
            <a:off x="304800" y="2980373"/>
            <a:ext cx="3810000" cy="1754320"/>
          </a:xfrm>
          <a:prstGeom prst="rect">
            <a:avLst/>
          </a:prstGeom>
        </p:spPr>
        <p:txBody>
          <a:bodyPr wrap="square" lIns="91434" tIns="45717" rIns="91434" bIns="45717">
            <a:spAutoFit/>
          </a:bodyPr>
          <a:lstStyle/>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If you aim at nothing, you will  hit it.</a:t>
            </a:r>
          </a:p>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The “Why”...Your Purpose...   Your </a:t>
            </a:r>
            <a:r>
              <a:rPr kumimoji="0" lang="en-US" sz="18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Vision...</a:t>
            </a: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endParaRPr>
          </a:p>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Writing The Goal Statement</a:t>
            </a:r>
          </a:p>
        </p:txBody>
      </p:sp>
      <p:sp>
        <p:nvSpPr>
          <p:cNvPr id="8" name="Text Box 5"/>
          <p:cNvSpPr txBox="1">
            <a:spLocks noChangeArrowheads="1"/>
          </p:cNvSpPr>
          <p:nvPr/>
        </p:nvSpPr>
        <p:spPr bwMode="auto">
          <a:xfrm>
            <a:off x="2057400" y="1207361"/>
            <a:ext cx="4953000" cy="830991"/>
          </a:xfrm>
          <a:prstGeom prst="rect">
            <a:avLst/>
          </a:prstGeom>
          <a:noFill/>
          <a:ln w="9525">
            <a:noFill/>
            <a:miter lim="800000"/>
            <a:headEnd/>
            <a:tailEnd/>
          </a:ln>
          <a:effectLst/>
        </p:spPr>
        <p:txBody>
          <a:bodyPr wrap="square" lIns="91434" tIns="45717" rIns="91434" bIns="45717">
            <a:spAutoFit/>
          </a:bodyPr>
          <a:lstStyle/>
          <a:p>
            <a:pPr marL="0" marR="0" lvl="0" indent="0" algn="ctr" defTabSz="914333" rtl="0"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dirty="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rPr>
              <a:t>GOAL SETTING</a:t>
            </a:r>
            <a:endParaRPr kumimoji="0" lang="en-US" sz="4400" b="1" i="0" u="none" strike="noStrike" kern="1200" cap="none" spc="0" normalizeH="0" baseline="0" noProof="0" dirty="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endParaRPr>
          </a:p>
        </p:txBody>
      </p:sp>
      <p:grpSp>
        <p:nvGrpSpPr>
          <p:cNvPr id="7" name="Group 6"/>
          <p:cNvGrpSpPr/>
          <p:nvPr/>
        </p:nvGrpSpPr>
        <p:grpSpPr>
          <a:xfrm rot="5400000">
            <a:off x="4423579" y="-1775624"/>
            <a:ext cx="192819" cy="4467969"/>
            <a:chOff x="457202" y="285751"/>
            <a:chExt cx="192819" cy="4467969"/>
          </a:xfrm>
        </p:grpSpPr>
        <p:grpSp>
          <p:nvGrpSpPr>
            <p:cNvPr id="9" name="Group 8"/>
            <p:cNvGrpSpPr/>
            <p:nvPr/>
          </p:nvGrpSpPr>
          <p:grpSpPr>
            <a:xfrm rot="16200000">
              <a:off x="39096" y="1856795"/>
              <a:ext cx="1038970" cy="182880"/>
              <a:chOff x="500270" y="-329565"/>
              <a:chExt cx="1038970" cy="182880"/>
            </a:xfrm>
          </p:grpSpPr>
          <p:sp>
            <p:nvSpPr>
              <p:cNvPr id="25" name="Oval 24"/>
              <p:cNvSpPr/>
              <p:nvPr/>
            </p:nvSpPr>
            <p:spPr>
              <a:xfrm>
                <a:off x="50027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6" name="Oval 25"/>
              <p:cNvSpPr/>
              <p:nvPr/>
            </p:nvSpPr>
            <p:spPr>
              <a:xfrm>
                <a:off x="782541"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7" name="Oval 26"/>
              <p:cNvSpPr/>
              <p:nvPr/>
            </p:nvSpPr>
            <p:spPr>
              <a:xfrm>
                <a:off x="10515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8" name="Oval 27"/>
              <p:cNvSpPr/>
              <p:nvPr/>
            </p:nvSpPr>
            <p:spPr>
              <a:xfrm>
                <a:off x="13563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grpSp>
        <p:grpSp>
          <p:nvGrpSpPr>
            <p:cNvPr id="10" name="Group 9"/>
            <p:cNvGrpSpPr/>
            <p:nvPr/>
          </p:nvGrpSpPr>
          <p:grpSpPr>
            <a:xfrm rot="16200000">
              <a:off x="29157" y="2999795"/>
              <a:ext cx="1038970" cy="182880"/>
              <a:chOff x="500270" y="-329565"/>
              <a:chExt cx="1038970" cy="182880"/>
            </a:xfrm>
          </p:grpSpPr>
          <p:sp>
            <p:nvSpPr>
              <p:cNvPr id="21" name="Oval 20"/>
              <p:cNvSpPr/>
              <p:nvPr/>
            </p:nvSpPr>
            <p:spPr>
              <a:xfrm>
                <a:off x="50027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2" name="Oval 21"/>
              <p:cNvSpPr/>
              <p:nvPr/>
            </p:nvSpPr>
            <p:spPr>
              <a:xfrm>
                <a:off x="782541"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3" name="Oval 22"/>
              <p:cNvSpPr/>
              <p:nvPr/>
            </p:nvSpPr>
            <p:spPr>
              <a:xfrm>
                <a:off x="10515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4" name="Oval 23"/>
              <p:cNvSpPr/>
              <p:nvPr/>
            </p:nvSpPr>
            <p:spPr>
              <a:xfrm>
                <a:off x="13563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grpSp>
        <p:grpSp>
          <p:nvGrpSpPr>
            <p:cNvPr id="11" name="Group 10"/>
            <p:cNvGrpSpPr/>
            <p:nvPr/>
          </p:nvGrpSpPr>
          <p:grpSpPr>
            <a:xfrm rot="16200000">
              <a:off x="29157" y="4142795"/>
              <a:ext cx="1038970" cy="182880"/>
              <a:chOff x="500270" y="-329565"/>
              <a:chExt cx="1038970" cy="182880"/>
            </a:xfrm>
          </p:grpSpPr>
          <p:sp>
            <p:nvSpPr>
              <p:cNvPr id="17" name="Oval 16"/>
              <p:cNvSpPr/>
              <p:nvPr/>
            </p:nvSpPr>
            <p:spPr>
              <a:xfrm>
                <a:off x="50027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18" name="Oval 17"/>
              <p:cNvSpPr/>
              <p:nvPr/>
            </p:nvSpPr>
            <p:spPr>
              <a:xfrm>
                <a:off x="782541"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19" name="Oval 18"/>
              <p:cNvSpPr/>
              <p:nvPr/>
            </p:nvSpPr>
            <p:spPr>
              <a:xfrm>
                <a:off x="10515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20" name="Oval 19"/>
              <p:cNvSpPr/>
              <p:nvPr/>
            </p:nvSpPr>
            <p:spPr>
              <a:xfrm>
                <a:off x="13563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grpSp>
        <p:grpSp>
          <p:nvGrpSpPr>
            <p:cNvPr id="12" name="Group 11"/>
            <p:cNvGrpSpPr/>
            <p:nvPr/>
          </p:nvGrpSpPr>
          <p:grpSpPr>
            <a:xfrm rot="16200000">
              <a:off x="39096" y="713796"/>
              <a:ext cx="1038970" cy="182880"/>
              <a:chOff x="500270" y="-329565"/>
              <a:chExt cx="1038970" cy="182880"/>
            </a:xfrm>
          </p:grpSpPr>
          <p:sp>
            <p:nvSpPr>
              <p:cNvPr id="13" name="Oval 12"/>
              <p:cNvSpPr/>
              <p:nvPr/>
            </p:nvSpPr>
            <p:spPr>
              <a:xfrm>
                <a:off x="50027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14" name="Oval 13"/>
              <p:cNvSpPr/>
              <p:nvPr/>
            </p:nvSpPr>
            <p:spPr>
              <a:xfrm>
                <a:off x="782541"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15" name="Oval 14"/>
              <p:cNvSpPr/>
              <p:nvPr/>
            </p:nvSpPr>
            <p:spPr>
              <a:xfrm>
                <a:off x="10515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16" name="Oval 15"/>
              <p:cNvSpPr/>
              <p:nvPr/>
            </p:nvSpPr>
            <p:spPr>
              <a:xfrm>
                <a:off x="13563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grpSp>
      </p:grpSp>
    </p:spTree>
    <p:extLst>
      <p:ext uri="{BB962C8B-B14F-4D97-AF65-F5344CB8AC3E}">
        <p14:creationId xmlns:p14="http://schemas.microsoft.com/office/powerpoint/2010/main" val="932494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1524000" y="86995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676400" y="1264411"/>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2013</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p:cNvSpPr txBox="1"/>
          <p:nvPr/>
        </p:nvSpPr>
        <p:spPr>
          <a:xfrm>
            <a:off x="2014257" y="2214086"/>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2018</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2014257" y="3193018"/>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2020</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1654039" y="4107418"/>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2030</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itle 1"/>
          <p:cNvSpPr txBox="1">
            <a:spLocks/>
          </p:cNvSpPr>
          <p:nvPr/>
        </p:nvSpPr>
        <p:spPr>
          <a:xfrm>
            <a:off x="134270" y="-19050"/>
            <a:ext cx="3759974" cy="1059798"/>
          </a:xfrm>
          <a:prstGeom prst="rect">
            <a:avLst/>
          </a:prstGeom>
        </p:spPr>
        <p:txBody>
          <a:bodyPr wrap="square" lIns="68579" tIns="34289" rIns="68579" bIns="34289" anchor="ctr">
            <a:noAutofit/>
          </a:bodyPr>
          <a:lstStyle>
            <a:lvl1pPr algn="ctr" rtl="0" fontAlgn="base">
              <a:spcBef>
                <a:spcPct val="0"/>
              </a:spcBef>
              <a:spcAft>
                <a:spcPct val="0"/>
              </a:spcAft>
              <a:defRPr lang="en-US" sz="2400" kern="0" smtClean="0">
                <a:solidFill>
                  <a:srgbClr val="DD2067"/>
                </a:solidFill>
                <a:latin typeface="+mj-lt"/>
                <a:ea typeface="+mj-ea"/>
                <a:cs typeface="Arial" pitchFamily="-109" charset="0"/>
                <a:sym typeface="Calibri" charset="0"/>
              </a:defRPr>
            </a:lvl1pPr>
            <a:lvl2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2pPr>
            <a:lvl3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3pPr>
            <a:lvl4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4pPr>
            <a:lvl5pPr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5pPr>
            <a:lvl6pPr marL="4572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6pPr>
            <a:lvl7pPr marL="9144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7pPr>
            <a:lvl8pPr marL="13716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8pPr>
            <a:lvl9pPr marL="1828800" algn="ctr" rtl="0" fontAlgn="base">
              <a:spcBef>
                <a:spcPct val="0"/>
              </a:spcBef>
              <a:spcAft>
                <a:spcPct val="0"/>
              </a:spcAft>
              <a:defRPr sz="4400">
                <a:solidFill>
                  <a:schemeClr val="tx1"/>
                </a:solidFill>
                <a:latin typeface="Calibri" charset="0"/>
                <a:ea typeface="ヒラギノ角ゴ ProN W3" charset="0"/>
                <a:cs typeface="ヒラギノ角ゴ ProN W3" charset="0"/>
                <a:sym typeface="Calibri" charset="0"/>
              </a:defRPr>
            </a:lvl9pPr>
          </a:lstStyle>
          <a:p>
            <a:pPr marL="0" marR="0" lvl="0" indent="0" algn="l" defTabSz="685783" rtl="0" eaLnBrk="1" fontAlgn="base" latinLnBrk="0" hangingPunct="1">
              <a:lnSpc>
                <a:spcPct val="100000"/>
              </a:lnSpc>
              <a:spcBef>
                <a:spcPct val="0"/>
              </a:spcBef>
              <a:spcAft>
                <a:spcPct val="0"/>
              </a:spcAft>
              <a:buClrTx/>
              <a:buSzTx/>
              <a:buFontTx/>
              <a:buNone/>
              <a:tabLst/>
              <a:defRPr/>
            </a:pPr>
            <a:r>
              <a:rPr kumimoji="0" lang="en-US" sz="3300" b="0" i="0" u="none" strike="noStrike" kern="0" cap="none" spc="-225" normalizeH="0" baseline="0" noProof="0" dirty="0" smtClean="0">
                <a:ln>
                  <a:noFill/>
                </a:ln>
                <a:solidFill>
                  <a:srgbClr val="4BACC6">
                    <a:lumMod val="75000"/>
                  </a:srgbClr>
                </a:solidFill>
                <a:effectLst/>
                <a:uLnTx/>
                <a:uFillTx/>
                <a:latin typeface="Calibri"/>
                <a:ea typeface="Open Sans" panose="020B0606030504020204" pitchFamily="34" charset="0"/>
                <a:cs typeface="Lato" panose="020F0502020204030203" pitchFamily="34" charset="0"/>
                <a:sym typeface="Calibri" charset="0"/>
              </a:rPr>
              <a:t>The Internet Evolution...</a:t>
            </a:r>
            <a:endParaRPr kumimoji="0" lang="en-US" sz="3300" b="0" i="0" u="none" strike="noStrike" kern="0" cap="none" spc="-225" normalizeH="0" baseline="0" noProof="0" dirty="0">
              <a:ln>
                <a:noFill/>
              </a:ln>
              <a:solidFill>
                <a:srgbClr val="4BACC6">
                  <a:lumMod val="75000"/>
                </a:srgbClr>
              </a:solidFill>
              <a:effectLst/>
              <a:uLnTx/>
              <a:uFillTx/>
              <a:latin typeface="Calibri"/>
              <a:ea typeface="Open Sans" panose="020B0606030504020204" pitchFamily="34" charset="0"/>
              <a:cs typeface="Lato" panose="020F0502020204030203" pitchFamily="34" charset="0"/>
              <a:sym typeface="Calibri" charset="0"/>
            </a:endParaRPr>
          </a:p>
        </p:txBody>
      </p:sp>
    </p:spTree>
    <p:extLst>
      <p:ext uri="{BB962C8B-B14F-4D97-AF65-F5344CB8AC3E}">
        <p14:creationId xmlns:p14="http://schemas.microsoft.com/office/powerpoint/2010/main" val="15336065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yvonnel\Downloads\iStock-8731045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2387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1885950"/>
            <a:ext cx="9144000" cy="1219200"/>
          </a:xfrm>
          <a:prstGeom prst="rect">
            <a:avLst/>
          </a:prstGeom>
          <a:solidFill>
            <a:schemeClr val="tx2">
              <a:lumMod val="50000"/>
              <a:alpha val="81000"/>
            </a:schemeClr>
          </a:solidFill>
          <a:ln w="127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1600200" y="2143990"/>
            <a:ext cx="60961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a:ea typeface="+mn-ea"/>
                <a:cs typeface="+mn-cs"/>
              </a:rPr>
              <a:t>THREE</a:t>
            </a:r>
            <a:r>
              <a:rPr kumimoji="0" lang="en-US" sz="3200" b="0" i="0" u="none" strike="noStrike" kern="1200" cap="none" spc="0" normalizeH="0" baseline="0" noProof="0" dirty="0" smtClean="0">
                <a:ln>
                  <a:noFill/>
                </a:ln>
                <a:solidFill>
                  <a:prstClr val="white"/>
                </a:solidFill>
                <a:effectLst/>
                <a:uLnTx/>
                <a:uFillTx/>
                <a:latin typeface="Calibri"/>
                <a:ea typeface="+mn-ea"/>
                <a:cs typeface="+mn-cs"/>
              </a:rPr>
              <a:t> Radical Changes in Our Time</a:t>
            </a:r>
            <a:endParaRPr kumimoji="0" lang="en-US" sz="32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5644578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yvonnel\Downloads\iStock-9176601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0"/>
            <a:ext cx="7707269"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86200" y="176302"/>
            <a:ext cx="931665"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smtClean="0">
                <a:ln>
                  <a:noFill/>
                </a:ln>
                <a:solidFill>
                  <a:srgbClr val="9BBB59">
                    <a:lumMod val="75000"/>
                  </a:srgbClr>
                </a:solidFill>
                <a:effectLst/>
                <a:uLnTx/>
                <a:uFillTx/>
                <a:latin typeface="Calibri"/>
                <a:ea typeface="+mn-ea"/>
                <a:cs typeface="+mn-cs"/>
              </a:rPr>
              <a:t>1</a:t>
            </a:r>
            <a:endParaRPr kumimoji="0" lang="en-US" sz="11500" b="0" i="0" u="none" strike="noStrike" kern="1200" cap="none" spc="0" normalizeH="0" baseline="0" noProof="0" dirty="0">
              <a:ln>
                <a:noFill/>
              </a:ln>
              <a:solidFill>
                <a:srgbClr val="9BBB59">
                  <a:lumMod val="75000"/>
                </a:srgbClr>
              </a:solidFill>
              <a:effectLst/>
              <a:uLnTx/>
              <a:uFillTx/>
              <a:latin typeface="Calibri"/>
              <a:ea typeface="+mn-ea"/>
              <a:cs typeface="+mn-cs"/>
            </a:endParaRPr>
          </a:p>
        </p:txBody>
      </p:sp>
      <p:sp>
        <p:nvSpPr>
          <p:cNvPr id="3" name="TextBox 2"/>
          <p:cNvSpPr txBox="1"/>
          <p:nvPr/>
        </p:nvSpPr>
        <p:spPr>
          <a:xfrm>
            <a:off x="4724400" y="1233872"/>
            <a:ext cx="4020915"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Culture is changing due to: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Prosperity and safety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Women in the labor force is increasing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black"/>
                </a:solidFill>
                <a:effectLst/>
                <a:uLnTx/>
                <a:uFillTx/>
                <a:latin typeface="Calibri"/>
                <a:ea typeface="+mn-ea"/>
                <a:cs typeface="+mn-cs"/>
              </a:rPr>
              <a:t>Men in the labor force is decreasing</a:t>
            </a: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4839130" y="1107326"/>
            <a:ext cx="3352800" cy="762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4"/>
          <p:cNvSpPr txBox="1"/>
          <p:nvPr/>
        </p:nvSpPr>
        <p:spPr>
          <a:xfrm>
            <a:off x="3886200" y="4629150"/>
            <a:ext cx="4783682"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Calibri"/>
                <a:ea typeface="+mn-ea"/>
                <a:cs typeface="+mn-cs"/>
              </a:rPr>
              <a:t>Today 20% of men are stay at home dads. Source: Virginia Tech, US Bureau of Labor</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255540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yvonnel\Downloads\iStock-94241725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569"/>
          <a:stretch/>
        </p:blipFill>
        <p:spPr bwMode="auto">
          <a:xfrm>
            <a:off x="1428750" y="57150"/>
            <a:ext cx="7715250" cy="45484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627043"/>
            <a:ext cx="3370666"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79646">
                    <a:lumMod val="50000"/>
                  </a:srgbClr>
                </a:solidFill>
                <a:effectLst/>
                <a:uLnTx/>
                <a:uFillTx/>
                <a:latin typeface="Calibri"/>
                <a:ea typeface="+mn-ea"/>
                <a:cs typeface="+mn-cs"/>
              </a:rPr>
              <a:t>Women Have 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79646">
                    <a:lumMod val="50000"/>
                  </a:srgbClr>
                </a:solidFill>
                <a:effectLst/>
                <a:uLnTx/>
                <a:uFillTx/>
                <a:latin typeface="Calibri"/>
                <a:ea typeface="+mn-ea"/>
                <a:cs typeface="+mn-cs"/>
              </a:rPr>
              <a:t>Increasing Advantage</a:t>
            </a:r>
            <a:endParaRPr kumimoji="0" lang="en-US" sz="2800" b="1" i="0" u="none" strike="noStrike" kern="1200" cap="none" spc="0" normalizeH="0" baseline="0" noProof="0" dirty="0">
              <a:ln>
                <a:noFill/>
              </a:ln>
              <a:solidFill>
                <a:srgbClr val="F79646">
                  <a:lumMod val="50000"/>
                </a:srgbClr>
              </a:solidFill>
              <a:effectLst/>
              <a:uLnTx/>
              <a:uFillTx/>
              <a:latin typeface="Calibri"/>
              <a:ea typeface="+mn-ea"/>
              <a:cs typeface="+mn-cs"/>
            </a:endParaRPr>
          </a:p>
        </p:txBody>
      </p:sp>
      <p:sp>
        <p:nvSpPr>
          <p:cNvPr id="4" name="Rectangle 3"/>
          <p:cNvSpPr/>
          <p:nvPr/>
        </p:nvSpPr>
        <p:spPr>
          <a:xfrm>
            <a:off x="0" y="3653135"/>
            <a:ext cx="9144000" cy="1509415"/>
          </a:xfrm>
          <a:prstGeom prst="rect">
            <a:avLst/>
          </a:prstGeom>
          <a:solidFill>
            <a:schemeClr val="accent6">
              <a:lumMod val="40000"/>
              <a:lumOff val="6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2507653" y="3638550"/>
            <a:ext cx="4649734" cy="1477328"/>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40% of the women out earn husbands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Women influence 85% of all purchases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Communitarians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Build better relationships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Women are better to achieve selected goals</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711284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yvonnel\Downloads\iStock-94241725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569"/>
          <a:stretch/>
        </p:blipFill>
        <p:spPr bwMode="auto">
          <a:xfrm>
            <a:off x="1428750" y="57150"/>
            <a:ext cx="7715250" cy="45484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 y="627043"/>
            <a:ext cx="3370666"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79646">
                    <a:lumMod val="50000"/>
                  </a:srgbClr>
                </a:solidFill>
                <a:effectLst/>
                <a:uLnTx/>
                <a:uFillTx/>
                <a:latin typeface="Calibri"/>
                <a:ea typeface="+mn-ea"/>
                <a:cs typeface="+mn-cs"/>
              </a:rPr>
              <a:t>Women Have 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79646">
                    <a:lumMod val="50000"/>
                  </a:srgbClr>
                </a:solidFill>
                <a:effectLst/>
                <a:uLnTx/>
                <a:uFillTx/>
                <a:latin typeface="Calibri"/>
                <a:ea typeface="+mn-ea"/>
                <a:cs typeface="+mn-cs"/>
              </a:rPr>
              <a:t>Increasing Advantage</a:t>
            </a:r>
            <a:endParaRPr kumimoji="0" lang="en-US" sz="2800" b="1" i="0" u="none" strike="noStrike" kern="1200" cap="none" spc="0" normalizeH="0" baseline="0" noProof="0" dirty="0">
              <a:ln>
                <a:noFill/>
              </a:ln>
              <a:solidFill>
                <a:srgbClr val="F79646">
                  <a:lumMod val="50000"/>
                </a:srgbClr>
              </a:solidFill>
              <a:effectLst/>
              <a:uLnTx/>
              <a:uFillTx/>
              <a:latin typeface="Calibri"/>
              <a:ea typeface="+mn-ea"/>
              <a:cs typeface="+mn-cs"/>
            </a:endParaRPr>
          </a:p>
        </p:txBody>
      </p:sp>
      <p:sp>
        <p:nvSpPr>
          <p:cNvPr id="4" name="Rectangle 3"/>
          <p:cNvSpPr/>
          <p:nvPr/>
        </p:nvSpPr>
        <p:spPr>
          <a:xfrm>
            <a:off x="0" y="3653135"/>
            <a:ext cx="9144000" cy="1509415"/>
          </a:xfrm>
          <a:prstGeom prst="rect">
            <a:avLst/>
          </a:prstGeom>
          <a:solidFill>
            <a:schemeClr val="accent6">
              <a:lumMod val="40000"/>
              <a:lumOff val="6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2507653" y="3638550"/>
            <a:ext cx="5788251" cy="120032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Purchase 50% of products related to men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Better primary care givers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Pass along information better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Will be the biggest growth market over the next decade</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796408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yvonnel\Downloads\iStock-840978500.jpg"/>
          <p:cNvPicPr>
            <a:picLocks noChangeAspect="1" noChangeArrowheads="1"/>
          </p:cNvPicPr>
          <p:nvPr/>
        </p:nvPicPr>
        <p:blipFill>
          <a:blip r:embed="rId2" cstate="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0" y="0"/>
            <a:ext cx="9144000" cy="51798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0" y="3333751"/>
            <a:ext cx="9144000" cy="1905000"/>
          </a:xfrm>
          <a:prstGeom prst="rect">
            <a:avLst/>
          </a:prstGeom>
          <a:solidFill>
            <a:schemeClr val="accent5">
              <a:lumMod val="5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76200" y="3300502"/>
            <a:ext cx="931665"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2</a:t>
            </a:r>
            <a:endParaRPr kumimoji="0" lang="en-US" sz="115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5" name="Rectangle 4"/>
          <p:cNvSpPr/>
          <p:nvPr/>
        </p:nvSpPr>
        <p:spPr>
          <a:xfrm>
            <a:off x="1011409" y="4245383"/>
            <a:ext cx="295099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p:cNvSpPr txBox="1"/>
          <p:nvPr/>
        </p:nvSpPr>
        <p:spPr>
          <a:xfrm>
            <a:off x="937840" y="3833902"/>
            <a:ext cx="317696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Demographics Are Changing</a:t>
            </a: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7" name="TextBox 6"/>
          <p:cNvSpPr txBox="1"/>
          <p:nvPr/>
        </p:nvSpPr>
        <p:spPr>
          <a:xfrm>
            <a:off x="4038600" y="3333750"/>
            <a:ext cx="5024581" cy="1754326"/>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35% of the labor force are Millennials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87 million as compared to 53 million Gen X</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(Age 39-35)</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41 million Baby Boomers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(Born 1946 – 1964)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Leadership must evolve to meet the change</a:t>
            </a:r>
            <a:endPar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144621323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yvonnel\Downloads\iStock-6402336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3999"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571" y="2876550"/>
            <a:ext cx="2991524"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600" normalizeH="0" baseline="0" noProof="0" dirty="0" smtClean="0">
                <a:ln>
                  <a:noFill/>
                </a:ln>
                <a:solidFill>
                  <a:srgbClr val="FFC000"/>
                </a:solidFill>
                <a:effectLst>
                  <a:outerShdw blurRad="38100" dist="38100" dir="2700000" algn="tl">
                    <a:srgbClr val="000000">
                      <a:alpha val="43137"/>
                    </a:srgbClr>
                  </a:outerShdw>
                </a:effectLst>
                <a:uLnTx/>
                <a:uFillTx/>
                <a:latin typeface="Eraser" panose="00000400000000000000" pitchFamily="2" charset="0"/>
                <a:ea typeface="+mn-ea"/>
                <a:cs typeface="+mn-cs"/>
              </a:rPr>
              <a:t>CHANGE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is happening daily!</a:t>
            </a: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3" name="TextBox 2"/>
          <p:cNvSpPr txBox="1"/>
          <p:nvPr/>
        </p:nvSpPr>
        <p:spPr>
          <a:xfrm>
            <a:off x="4724400" y="2269787"/>
            <a:ext cx="419100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C000"/>
                </a:solidFill>
                <a:effectLst>
                  <a:outerShdw blurRad="38100" dist="38100" dir="2700000" algn="tl">
                    <a:srgbClr val="000000">
                      <a:alpha val="43137"/>
                    </a:srgbClr>
                  </a:outerShdw>
                </a:effectLst>
                <a:uLnTx/>
                <a:uFillTx/>
                <a:latin typeface="Eraser" panose="00000400000000000000" pitchFamily="2" charset="0"/>
                <a:ea typeface="+mn-ea"/>
                <a:cs typeface="+mn-cs"/>
              </a:rPr>
              <a:t>THE NEW INSANITY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Doing the same thing        and expecting                       the same results.</a:t>
            </a:r>
            <a:endParaRPr kumimoji="0" lang="en-US" sz="2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225579829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yvonnel\Downloads\iStock-9947863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7401" y="0"/>
            <a:ext cx="8846599"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 y="590549"/>
            <a:ext cx="2999091" cy="1138773"/>
          </a:xfrm>
          <a:prstGeom prst="rect">
            <a:avLst/>
          </a:prstGeom>
          <a:noFill/>
        </p:spPr>
        <p:txBody>
          <a:bodyPr wrap="none" rtlCol="0">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600" cap="none" spc="600" normalizeH="0" baseline="0" noProof="0" dirty="0" smtClean="0">
                <a:ln>
                  <a:noFill/>
                </a:ln>
                <a:solidFill>
                  <a:srgbClr val="F79646">
                    <a:lumMod val="50000"/>
                  </a:srgbClr>
                </a:solidFill>
                <a:effectLst/>
                <a:uLnTx/>
                <a:uFillTx/>
                <a:latin typeface="Calibri"/>
                <a:ea typeface="+mn-ea"/>
                <a:cs typeface="+mn-cs"/>
              </a:rPr>
              <a:t>PEOPLE</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50" normalizeH="0" baseline="0" noProof="0" dirty="0" smtClean="0">
                <a:ln>
                  <a:noFill/>
                </a:ln>
                <a:solidFill>
                  <a:srgbClr val="F79646">
                    <a:lumMod val="50000"/>
                  </a:srgbClr>
                </a:solidFill>
                <a:effectLst/>
                <a:uLnTx/>
                <a:uFillTx/>
                <a:latin typeface="Calibri"/>
                <a:ea typeface="+mn-ea"/>
                <a:cs typeface="+mn-cs"/>
              </a:rPr>
              <a:t>need to understand...</a:t>
            </a:r>
            <a:endParaRPr kumimoji="0" lang="en-US" sz="2400" b="1" i="0" u="none" strike="noStrike" kern="1200" cap="none" spc="-150" normalizeH="0" baseline="0" noProof="0" dirty="0">
              <a:ln>
                <a:noFill/>
              </a:ln>
              <a:solidFill>
                <a:srgbClr val="F79646">
                  <a:lumMod val="50000"/>
                </a:srgbClr>
              </a:solidFill>
              <a:effectLst/>
              <a:uLnTx/>
              <a:uFillTx/>
              <a:latin typeface="Calibri"/>
              <a:ea typeface="+mn-ea"/>
              <a:cs typeface="+mn-cs"/>
            </a:endParaRPr>
          </a:p>
        </p:txBody>
      </p:sp>
      <p:sp>
        <p:nvSpPr>
          <p:cNvPr id="4" name="TextBox 3"/>
          <p:cNvSpPr txBox="1"/>
          <p:nvPr/>
        </p:nvSpPr>
        <p:spPr>
          <a:xfrm>
            <a:off x="381001" y="2190750"/>
            <a:ext cx="3733800"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The 45-year plan is not working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Multiple streams of income is smart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Owning your own business is a good choice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Technology is not going away</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606759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yvonnel\Downloads\iStock-8952893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2241" y="0"/>
            <a:ext cx="5561759" cy="374904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782" y="1089690"/>
            <a:ext cx="4267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50" normalizeH="0" baseline="0" noProof="0" dirty="0" smtClean="0">
                <a:ln>
                  <a:noFill/>
                </a:ln>
                <a:solidFill>
                  <a:srgbClr val="F79646">
                    <a:lumMod val="50000"/>
                  </a:srgbClr>
                </a:solidFill>
                <a:effectLst/>
                <a:uLnTx/>
                <a:uFillTx/>
                <a:latin typeface="Calibri"/>
                <a:ea typeface="+mn-ea"/>
                <a:cs typeface="+mn-cs"/>
              </a:rPr>
              <a:t>Age of the      </a:t>
            </a:r>
            <a:r>
              <a:rPr kumimoji="0" lang="en-US" sz="4400" b="1" i="0" u="none" strike="noStrike" kern="1200" cap="none" spc="0" normalizeH="0" baseline="0" noProof="0" dirty="0" smtClean="0">
                <a:ln>
                  <a:noFill/>
                </a:ln>
                <a:solidFill>
                  <a:srgbClr val="F79646">
                    <a:lumMod val="75000"/>
                  </a:srgbClr>
                </a:solidFill>
                <a:effectLst/>
                <a:uLnTx/>
                <a:uFillTx/>
                <a:latin typeface="Calibri"/>
                <a:ea typeface="+mn-ea"/>
                <a:cs typeface="+mn-cs"/>
              </a:rPr>
              <a:t>CONSUMER</a:t>
            </a:r>
            <a:r>
              <a:rPr kumimoji="0" lang="en-US" sz="3200" b="1" i="0" u="none" strike="noStrike" kern="1200" cap="none" spc="0" normalizeH="0" baseline="0" noProof="0" dirty="0" smtClean="0">
                <a:ln>
                  <a:noFill/>
                </a:ln>
                <a:solidFill>
                  <a:srgbClr val="F79646">
                    <a:lumMod val="75000"/>
                  </a:srgbClr>
                </a:solidFill>
                <a:effectLst/>
                <a:uLnTx/>
                <a:uFillTx/>
                <a:latin typeface="Calibri"/>
                <a:ea typeface="+mn-ea"/>
                <a:cs typeface="+mn-cs"/>
              </a:rPr>
              <a:t>  </a:t>
            </a:r>
            <a:r>
              <a:rPr kumimoji="0" lang="en-US" sz="3200" b="1" i="0" u="none" strike="noStrike" kern="1200" cap="none" spc="0" normalizeH="0" baseline="0" noProof="0" dirty="0" smtClean="0">
                <a:ln>
                  <a:noFill/>
                </a:ln>
                <a:solidFill>
                  <a:srgbClr val="F79646">
                    <a:lumMod val="50000"/>
                  </a:srgbClr>
                </a:solidFill>
                <a:effectLst/>
                <a:uLnTx/>
                <a:uFillTx/>
                <a:latin typeface="Calibri"/>
                <a:ea typeface="+mn-ea"/>
                <a:cs typeface="+mn-cs"/>
              </a:rPr>
              <a:t>  </a:t>
            </a:r>
            <a:r>
              <a:rPr kumimoji="0" lang="en-US" sz="2800" b="1" i="0" u="none" strike="noStrike" kern="1200" cap="none" spc="0" normalizeH="0" baseline="0" noProof="0" dirty="0" smtClean="0">
                <a:ln>
                  <a:noFill/>
                </a:ln>
                <a:solidFill>
                  <a:srgbClr val="F79646">
                    <a:lumMod val="50000"/>
                  </a:srgbClr>
                </a:solidFill>
                <a:effectLst/>
                <a:uLnTx/>
                <a:uFillTx/>
                <a:latin typeface="Calibri"/>
                <a:ea typeface="+mn-ea"/>
                <a:cs typeface="+mn-cs"/>
              </a:rPr>
              <a:t>                  </a:t>
            </a:r>
            <a:r>
              <a:rPr kumimoji="0" lang="en-US" sz="2800" b="1" i="0" u="none" strike="noStrike" kern="1200" cap="none" spc="-150" normalizeH="0" baseline="0" noProof="0" dirty="0" smtClean="0">
                <a:ln>
                  <a:noFill/>
                </a:ln>
                <a:solidFill>
                  <a:srgbClr val="F79646">
                    <a:lumMod val="50000"/>
                  </a:srgbClr>
                </a:solidFill>
                <a:effectLst/>
                <a:uLnTx/>
                <a:uFillTx/>
                <a:latin typeface="Calibri"/>
                <a:ea typeface="+mn-ea"/>
                <a:cs typeface="+mn-cs"/>
              </a:rPr>
              <a:t>is here...</a:t>
            </a:r>
            <a:endParaRPr kumimoji="0" lang="en-US" sz="2800" b="1" i="0" u="none" strike="noStrike" kern="1200" cap="none" spc="-150" normalizeH="0" baseline="0" noProof="0" dirty="0">
              <a:ln>
                <a:noFill/>
              </a:ln>
              <a:solidFill>
                <a:srgbClr val="F79646">
                  <a:lumMod val="50000"/>
                </a:srgbClr>
              </a:solidFill>
              <a:effectLst/>
              <a:uLnTx/>
              <a:uFillTx/>
              <a:latin typeface="Calibri"/>
              <a:ea typeface="+mn-ea"/>
              <a:cs typeface="+mn-cs"/>
            </a:endParaRPr>
          </a:p>
        </p:txBody>
      </p:sp>
      <p:sp>
        <p:nvSpPr>
          <p:cNvPr id="5" name="TextBox 4"/>
          <p:cNvSpPr txBox="1"/>
          <p:nvPr/>
        </p:nvSpPr>
        <p:spPr>
          <a:xfrm>
            <a:off x="4800599" y="3540376"/>
            <a:ext cx="3970997"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Little to no loyalty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black"/>
                </a:solidFill>
                <a:effectLst/>
                <a:uLnTx/>
                <a:uFillTx/>
                <a:latin typeface="Calibri"/>
                <a:ea typeface="+mn-ea"/>
                <a:cs typeface="+mn-cs"/>
              </a:rPr>
              <a:t>Zero patience with high expectations</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152400" y="3562350"/>
            <a:ext cx="4419600" cy="120032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Recognize the Consumer has unlimited options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Consumers can get immediate comparisons</a:t>
            </a:r>
          </a:p>
        </p:txBody>
      </p:sp>
      <p:cxnSp>
        <p:nvCxnSpPr>
          <p:cNvPr id="7" name="Straight Connector 6"/>
          <p:cNvCxnSpPr/>
          <p:nvPr/>
        </p:nvCxnSpPr>
        <p:spPr>
          <a:xfrm>
            <a:off x="4572000" y="3409950"/>
            <a:ext cx="0" cy="1295400"/>
          </a:xfrm>
          <a:prstGeom prst="line">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55655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yvonnel\Downloads\iStock-5299158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220200" cy="51625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10640" y="58400"/>
            <a:ext cx="4349460" cy="1323439"/>
          </a:xfrm>
          <a:prstGeom prst="rect">
            <a:avLst/>
          </a:prstGeom>
          <a:noFill/>
        </p:spPr>
        <p:txBody>
          <a:bodyPr wrap="none" rtlCol="0">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600" cap="none" spc="0" normalizeH="0" baseline="0" noProof="0" dirty="0" smtClean="0">
                <a:ln>
                  <a:noFill/>
                </a:ln>
                <a:solidFill>
                  <a:srgbClr val="FFDD4B"/>
                </a:solidFill>
                <a:effectLst>
                  <a:outerShdw blurRad="38100" dist="38100" dir="2700000" algn="tl">
                    <a:srgbClr val="000000">
                      <a:alpha val="43137"/>
                    </a:srgbClr>
                  </a:outerShdw>
                </a:effectLst>
                <a:uLnTx/>
                <a:uFillTx/>
                <a:latin typeface="Calibri"/>
                <a:ea typeface="+mn-ea"/>
                <a:cs typeface="+mn-cs"/>
              </a:rPr>
              <a:t>CONSUMERS</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600" cap="none" spc="0" normalizeH="0" baseline="0" noProof="0" dirty="0" smtClean="0">
                <a:ln>
                  <a:noFill/>
                </a:ln>
                <a:solidFill>
                  <a:prstClr val="white"/>
                </a:solidFill>
                <a:effectLst/>
                <a:uLnTx/>
                <a:uFillTx/>
                <a:latin typeface="Calibri"/>
                <a:ea typeface="+mn-ea"/>
                <a:cs typeface="+mn-cs"/>
              </a:rPr>
              <a:t>are key influencers </a:t>
            </a:r>
          </a:p>
        </p:txBody>
      </p:sp>
      <p:sp>
        <p:nvSpPr>
          <p:cNvPr id="4" name="TextBox 3"/>
          <p:cNvSpPr txBox="1"/>
          <p:nvPr/>
        </p:nvSpPr>
        <p:spPr>
          <a:xfrm>
            <a:off x="4610100" y="2724150"/>
            <a:ext cx="4533900" cy="138499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Customer </a:t>
            </a:r>
            <a:r>
              <a:rPr kumimoji="0" lang="en-US" sz="2800" b="1" i="0" u="none" strike="noStrike" kern="1200" cap="none" spc="0" normalizeH="0" baseline="0" noProof="0" dirty="0" smtClean="0">
                <a:ln>
                  <a:noFill/>
                </a:ln>
                <a:solidFill>
                  <a:srgbClr val="FFCC00"/>
                </a:solidFill>
                <a:effectLst>
                  <a:outerShdw blurRad="38100" dist="38100" dir="2700000" algn="tl">
                    <a:srgbClr val="000000">
                      <a:alpha val="43137"/>
                    </a:srgbClr>
                  </a:outerShdw>
                </a:effectLst>
                <a:uLnTx/>
                <a:uFillTx/>
                <a:latin typeface="Calibri"/>
                <a:ea typeface="+mn-ea"/>
                <a:cs typeface="+mn-cs"/>
              </a:rPr>
              <a:t>OPINION</a:t>
            </a: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 Matters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Customer </a:t>
            </a:r>
            <a:r>
              <a:rPr kumimoji="0" lang="en-US" sz="2800" b="1" i="0" u="none" strike="noStrike" kern="1200" cap="none" spc="0" normalizeH="0" baseline="0" noProof="0" dirty="0" smtClean="0">
                <a:ln>
                  <a:noFill/>
                </a:ln>
                <a:solidFill>
                  <a:srgbClr val="FFCC00"/>
                </a:solidFill>
                <a:effectLst>
                  <a:outerShdw blurRad="38100" dist="38100" dir="2700000" algn="tl">
                    <a:srgbClr val="000000">
                      <a:alpha val="43137"/>
                    </a:srgbClr>
                  </a:outerShdw>
                </a:effectLst>
                <a:uLnTx/>
                <a:uFillTx/>
                <a:latin typeface="Calibri"/>
                <a:ea typeface="+mn-ea"/>
                <a:cs typeface="+mn-cs"/>
              </a:rPr>
              <a:t>REVIEWS</a:t>
            </a:r>
            <a:r>
              <a:rPr kumimoji="0" lang="en-US" sz="2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Matter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Customer </a:t>
            </a:r>
            <a:r>
              <a:rPr kumimoji="0" lang="en-US" sz="2800" b="1" i="0" u="none" strike="noStrike" kern="1200" cap="none" spc="0" normalizeH="0" baseline="0" noProof="0" dirty="0" smtClean="0">
                <a:ln>
                  <a:noFill/>
                </a:ln>
                <a:solidFill>
                  <a:srgbClr val="FFCC00"/>
                </a:solidFill>
                <a:effectLst>
                  <a:outerShdw blurRad="38100" dist="38100" dir="2700000" algn="tl">
                    <a:srgbClr val="000000">
                      <a:alpha val="43137"/>
                    </a:srgbClr>
                  </a:outerShdw>
                </a:effectLst>
                <a:uLnTx/>
                <a:uFillTx/>
                <a:latin typeface="Calibri"/>
                <a:ea typeface="+mn-ea"/>
                <a:cs typeface="+mn-cs"/>
              </a:rPr>
              <a:t>SATISFACTION</a:t>
            </a:r>
            <a:r>
              <a:rPr kumimoji="0" lang="en-US" sz="2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 </a:t>
            </a:r>
            <a:r>
              <a:rPr kumimoji="0" lang="en-US" sz="18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Matters</a:t>
            </a:r>
            <a:endPar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4626709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rot="5400000">
            <a:off x="3476625" y="-523875"/>
            <a:ext cx="2190750" cy="9144000"/>
          </a:xfrm>
          <a:prstGeom prst="rect">
            <a:avLst/>
          </a:prstGeom>
          <a:solidFill>
            <a:srgbClr val="009999"/>
          </a:solidFill>
          <a:ln w="9525" cap="flat" cmpd="sng" algn="ctr">
            <a:noFill/>
            <a:prstDash val="solid"/>
            <a:round/>
            <a:headEnd type="none" w="med" len="med"/>
            <a:tailEnd type="none" w="med" len="med"/>
          </a:ln>
          <a:effectLst>
            <a:outerShdw blurRad="50800" dist="38100" dir="16200000" rotWithShape="0">
              <a:prstClr val="black">
                <a:alpha val="40000"/>
              </a:prstClr>
            </a:outerShdw>
          </a:effectLst>
        </p:spPr>
        <p:txBody>
          <a:bodyPr vert="horz" wrap="square" lIns="91434" tIns="45717" rIns="91434" bIns="45717" numCol="1" rtlCol="0" anchor="t" anchorCtr="0" compatLnSpc="1">
            <a:prstTxWarp prst="textNoShape">
              <a:avLst/>
            </a:prstTxWarp>
          </a:bodyPr>
          <a:lstStyle/>
          <a:p>
            <a:pPr marL="0" marR="0" lvl="0" indent="0" algn="l" defTabSz="914333" rtl="0" eaLnBrk="1" fontAlgn="base" latinLnBrk="0" hangingPunct="1">
              <a:lnSpc>
                <a:spcPct val="100000"/>
              </a:lnSpc>
              <a:spcBef>
                <a:spcPct val="20000"/>
              </a:spcBef>
              <a:spcAft>
                <a:spcPct val="0"/>
              </a:spcAft>
              <a:buClrTx/>
              <a:buSzPct val="100000"/>
              <a:buFontTx/>
              <a:buChar char="•"/>
              <a:tabLst/>
              <a:defRPr/>
            </a:pPr>
            <a:endParaRPr kumimoji="0" lang="en-US" sz="1800" b="0" i="0" u="none" strike="noStrike" kern="1200" cap="none" spc="0" normalizeH="0" baseline="0" noProof="0" dirty="0">
              <a:ln>
                <a:noFill/>
              </a:ln>
              <a:solidFill>
                <a:srgbClr val="FBDD5B"/>
              </a:solidFill>
              <a:effectLst/>
              <a:uLnTx/>
              <a:uFillTx/>
              <a:latin typeface="Trebuchet MS"/>
              <a:ea typeface="MS PGothic"/>
              <a:cs typeface="+mn-cs"/>
            </a:endParaRPr>
          </a:p>
        </p:txBody>
      </p:sp>
      <p:sp>
        <p:nvSpPr>
          <p:cNvPr id="46085" name="Footer Placeholder 2"/>
          <p:cNvSpPr txBox="1">
            <a:spLocks noGrp="1"/>
          </p:cNvSpPr>
          <p:nvPr/>
        </p:nvSpPr>
        <p:spPr bwMode="auto">
          <a:xfrm>
            <a:off x="3124200" y="4686300"/>
            <a:ext cx="2895600" cy="342900"/>
          </a:xfrm>
          <a:prstGeom prst="rect">
            <a:avLst/>
          </a:prstGeom>
          <a:noFill/>
          <a:ln w="9525">
            <a:noFill/>
            <a:miter lim="800000"/>
            <a:headEnd/>
            <a:tailEnd/>
          </a:ln>
          <a:effectLst>
            <a:outerShdw algn="ctr" rotWithShape="0">
              <a:srgbClr val="808080">
                <a:alpha val="75000"/>
              </a:srgbClr>
            </a:outerShdw>
          </a:effectLst>
        </p:spPr>
        <p:txBody>
          <a:bodyPr lIns="91434" tIns="45717" rIns="91434" bIns="45717"/>
          <a:lstStyle/>
          <a:p>
            <a:pPr marL="0" marR="0" lvl="0" indent="0" algn="ctr" defTabSz="914333" rtl="0" eaLnBrk="0" fontAlgn="base" latinLnBrk="0" hangingPunct="0">
              <a:lnSpc>
                <a:spcPct val="100000"/>
              </a:lnSpc>
              <a:spcBef>
                <a:spcPct val="0"/>
              </a:spcBef>
              <a:spcAft>
                <a:spcPct val="0"/>
              </a:spcAft>
              <a:buClrTx/>
              <a:buSzTx/>
              <a:buFontTx/>
              <a:buNone/>
              <a:tabLst/>
              <a:defRPr/>
            </a:pPr>
            <a:endParaRPr kumimoji="0" lang="es-ES_tradnl" sz="1400" b="0" i="0" u="none" strike="noStrike" kern="1200" cap="none" spc="0" normalizeH="0" baseline="0" noProof="0" dirty="0">
              <a:ln>
                <a:noFill/>
              </a:ln>
              <a:solidFill>
                <a:srgbClr val="FFFFFF"/>
              </a:solidFill>
              <a:effectLst/>
              <a:uLnTx/>
              <a:uFillTx/>
              <a:latin typeface="Calibri" panose="020F0502020204030204" pitchFamily="34" charset="0"/>
              <a:ea typeface="MS PGothic"/>
              <a:cs typeface="+mn-cs"/>
            </a:endParaRPr>
          </a:p>
        </p:txBody>
      </p:sp>
      <p:sp>
        <p:nvSpPr>
          <p:cNvPr id="6841350" name="Text Box 6"/>
          <p:cNvSpPr txBox="1">
            <a:spLocks noChangeArrowheads="1"/>
          </p:cNvSpPr>
          <p:nvPr/>
        </p:nvSpPr>
        <p:spPr bwMode="auto">
          <a:xfrm>
            <a:off x="4267200" y="2952756"/>
            <a:ext cx="4495800" cy="2031319"/>
          </a:xfrm>
          <a:prstGeom prst="rect">
            <a:avLst/>
          </a:prstGeom>
          <a:noFill/>
          <a:ln w="9525">
            <a:noFill/>
            <a:miter lim="800000"/>
            <a:headEnd/>
            <a:tailEnd/>
          </a:ln>
          <a:effectLst/>
        </p:spPr>
        <p:txBody>
          <a:bodyPr wrap="square" lIns="91434" tIns="45717" rIns="91434" bIns="45717">
            <a:spAutoFit/>
          </a:bodyPr>
          <a:lstStyle/>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Be a Problem Solver </a:t>
            </a:r>
            <a:r>
              <a:rPr kumimoji="0" lang="en-US" sz="18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–Solutions </a:t>
            </a: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Oriented</a:t>
            </a:r>
          </a:p>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Make The Close</a:t>
            </a:r>
          </a:p>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Build Share of Customer</a:t>
            </a:r>
          </a:p>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Regenerate </a:t>
            </a:r>
            <a:r>
              <a:rPr kumimoji="0" lang="en-US" sz="18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BV</a:t>
            </a:r>
          </a:p>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Shopping Annuity</a:t>
            </a: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endParaRPr>
          </a:p>
        </p:txBody>
      </p:sp>
      <p:sp>
        <p:nvSpPr>
          <p:cNvPr id="2" name="Rectangle 1"/>
          <p:cNvSpPr/>
          <p:nvPr/>
        </p:nvSpPr>
        <p:spPr>
          <a:xfrm>
            <a:off x="304800" y="2952757"/>
            <a:ext cx="3810000" cy="2169819"/>
          </a:xfrm>
          <a:prstGeom prst="rect">
            <a:avLst/>
          </a:prstGeom>
        </p:spPr>
        <p:txBody>
          <a:bodyPr wrap="square" lIns="91434" tIns="45717" rIns="91434" bIns="45717">
            <a:spAutoFit/>
          </a:bodyPr>
          <a:lstStyle/>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Create Positive Cash Flow</a:t>
            </a:r>
          </a:p>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Repeat Customer Base –           (Base 10)</a:t>
            </a:r>
          </a:p>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Prepare to Retail</a:t>
            </a:r>
          </a:p>
          <a:p>
            <a:pPr marL="457166" marR="0" lvl="0" indent="-457166" algn="l" defTabSz="914333" rtl="0" eaLnBrk="0" fontAlgn="base" latinLnBrk="0" hangingPunct="0">
              <a:lnSpc>
                <a:spcPct val="100000"/>
              </a:lnSpc>
              <a:spcBef>
                <a:spcPct val="50000"/>
              </a:spcBef>
              <a:spcAft>
                <a:spcPct val="0"/>
              </a:spcAft>
              <a:buClr>
                <a:srgbClr val="FFFFFF"/>
              </a:buClr>
              <a:buSzTx/>
              <a:buFont typeface="Arial" panose="020B0604020202020204" pitchFamily="34" charset="0"/>
              <a:buChar char="•"/>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S PGothic"/>
                <a:cs typeface="+mn-cs"/>
              </a:rPr>
              <a:t>Product of the Product / Shopping Assessment</a:t>
            </a:r>
          </a:p>
        </p:txBody>
      </p:sp>
      <p:sp>
        <p:nvSpPr>
          <p:cNvPr id="8" name="Text Box 5"/>
          <p:cNvSpPr txBox="1">
            <a:spLocks noChangeArrowheads="1"/>
          </p:cNvSpPr>
          <p:nvPr/>
        </p:nvSpPr>
        <p:spPr bwMode="auto">
          <a:xfrm>
            <a:off x="1981200" y="1207361"/>
            <a:ext cx="4953000" cy="830991"/>
          </a:xfrm>
          <a:prstGeom prst="rect">
            <a:avLst/>
          </a:prstGeom>
          <a:noFill/>
          <a:ln w="9525">
            <a:noFill/>
            <a:miter lim="800000"/>
            <a:headEnd/>
            <a:tailEnd/>
          </a:ln>
          <a:effectLst/>
        </p:spPr>
        <p:txBody>
          <a:bodyPr wrap="square" lIns="91434" tIns="45717" rIns="91434" bIns="45717">
            <a:spAutoFit/>
          </a:bodyPr>
          <a:lstStyle/>
          <a:p>
            <a:pPr marL="0" marR="0" lvl="0" indent="0" algn="ctr" defTabSz="914333" rtl="0" eaLnBrk="0" fontAlgn="base" latinLnBrk="0" hangingPunct="0">
              <a:lnSpc>
                <a:spcPct val="100000"/>
              </a:lnSpc>
              <a:spcBef>
                <a:spcPct val="50000"/>
              </a:spcBef>
              <a:spcAft>
                <a:spcPct val="0"/>
              </a:spcAft>
              <a:buClrTx/>
              <a:buSzTx/>
              <a:buFontTx/>
              <a:buNone/>
              <a:tabLst/>
              <a:defRPr/>
            </a:pPr>
            <a:r>
              <a:rPr kumimoji="0" lang="en-US" sz="4800" b="1" i="0" u="none" strike="noStrike" kern="1200" cap="none" spc="0" normalizeH="0" baseline="0" noProof="0" dirty="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rPr>
              <a:t>RETAILING</a:t>
            </a:r>
            <a:endParaRPr kumimoji="0" lang="en-US" sz="4400" b="1" i="0" u="none" strike="noStrike" kern="1200" cap="none" spc="0" normalizeH="0" baseline="0" noProof="0" dirty="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endParaRPr>
          </a:p>
        </p:txBody>
      </p:sp>
      <p:grpSp>
        <p:nvGrpSpPr>
          <p:cNvPr id="29" name="Group 28"/>
          <p:cNvGrpSpPr/>
          <p:nvPr/>
        </p:nvGrpSpPr>
        <p:grpSpPr>
          <a:xfrm rot="5400000">
            <a:off x="4423579" y="-1775624"/>
            <a:ext cx="192819" cy="4467969"/>
            <a:chOff x="457202" y="285751"/>
            <a:chExt cx="192819" cy="4467969"/>
          </a:xfrm>
        </p:grpSpPr>
        <p:grpSp>
          <p:nvGrpSpPr>
            <p:cNvPr id="30" name="Group 29"/>
            <p:cNvGrpSpPr/>
            <p:nvPr/>
          </p:nvGrpSpPr>
          <p:grpSpPr>
            <a:xfrm rot="16200000">
              <a:off x="39096" y="1856795"/>
              <a:ext cx="1038970" cy="182880"/>
              <a:chOff x="500270" y="-329565"/>
              <a:chExt cx="1038970" cy="182880"/>
            </a:xfrm>
          </p:grpSpPr>
          <p:sp>
            <p:nvSpPr>
              <p:cNvPr id="46" name="Oval 45"/>
              <p:cNvSpPr/>
              <p:nvPr/>
            </p:nvSpPr>
            <p:spPr>
              <a:xfrm>
                <a:off x="50027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47" name="Oval 46"/>
              <p:cNvSpPr/>
              <p:nvPr/>
            </p:nvSpPr>
            <p:spPr>
              <a:xfrm>
                <a:off x="782541"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48" name="Oval 47"/>
              <p:cNvSpPr/>
              <p:nvPr/>
            </p:nvSpPr>
            <p:spPr>
              <a:xfrm>
                <a:off x="10515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49" name="Oval 48"/>
              <p:cNvSpPr/>
              <p:nvPr/>
            </p:nvSpPr>
            <p:spPr>
              <a:xfrm>
                <a:off x="13563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grpSp>
        <p:grpSp>
          <p:nvGrpSpPr>
            <p:cNvPr id="31" name="Group 30"/>
            <p:cNvGrpSpPr/>
            <p:nvPr/>
          </p:nvGrpSpPr>
          <p:grpSpPr>
            <a:xfrm rot="16200000">
              <a:off x="29157" y="2999795"/>
              <a:ext cx="1038970" cy="182880"/>
              <a:chOff x="500270" y="-329565"/>
              <a:chExt cx="1038970" cy="182880"/>
            </a:xfrm>
          </p:grpSpPr>
          <p:sp>
            <p:nvSpPr>
              <p:cNvPr id="42" name="Oval 41"/>
              <p:cNvSpPr/>
              <p:nvPr/>
            </p:nvSpPr>
            <p:spPr>
              <a:xfrm>
                <a:off x="50027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43" name="Oval 42"/>
              <p:cNvSpPr/>
              <p:nvPr/>
            </p:nvSpPr>
            <p:spPr>
              <a:xfrm>
                <a:off x="782541"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44" name="Oval 43"/>
              <p:cNvSpPr/>
              <p:nvPr/>
            </p:nvSpPr>
            <p:spPr>
              <a:xfrm>
                <a:off x="10515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45" name="Oval 44"/>
              <p:cNvSpPr/>
              <p:nvPr/>
            </p:nvSpPr>
            <p:spPr>
              <a:xfrm>
                <a:off x="13563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grpSp>
        <p:grpSp>
          <p:nvGrpSpPr>
            <p:cNvPr id="32" name="Group 31"/>
            <p:cNvGrpSpPr/>
            <p:nvPr/>
          </p:nvGrpSpPr>
          <p:grpSpPr>
            <a:xfrm rot="16200000">
              <a:off x="29157" y="4142795"/>
              <a:ext cx="1038970" cy="182880"/>
              <a:chOff x="500270" y="-329565"/>
              <a:chExt cx="1038970" cy="182880"/>
            </a:xfrm>
          </p:grpSpPr>
          <p:sp>
            <p:nvSpPr>
              <p:cNvPr id="38" name="Oval 37"/>
              <p:cNvSpPr/>
              <p:nvPr/>
            </p:nvSpPr>
            <p:spPr>
              <a:xfrm>
                <a:off x="50027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39" name="Oval 38"/>
              <p:cNvSpPr/>
              <p:nvPr/>
            </p:nvSpPr>
            <p:spPr>
              <a:xfrm>
                <a:off x="782541"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40" name="Oval 39"/>
              <p:cNvSpPr/>
              <p:nvPr/>
            </p:nvSpPr>
            <p:spPr>
              <a:xfrm>
                <a:off x="10515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41" name="Oval 40"/>
              <p:cNvSpPr/>
              <p:nvPr/>
            </p:nvSpPr>
            <p:spPr>
              <a:xfrm>
                <a:off x="13563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grpSp>
        <p:grpSp>
          <p:nvGrpSpPr>
            <p:cNvPr id="33" name="Group 32"/>
            <p:cNvGrpSpPr/>
            <p:nvPr/>
          </p:nvGrpSpPr>
          <p:grpSpPr>
            <a:xfrm rot="16200000">
              <a:off x="39096" y="713796"/>
              <a:ext cx="1038970" cy="182880"/>
              <a:chOff x="500270" y="-329565"/>
              <a:chExt cx="1038970" cy="182880"/>
            </a:xfrm>
          </p:grpSpPr>
          <p:sp>
            <p:nvSpPr>
              <p:cNvPr id="34" name="Oval 33"/>
              <p:cNvSpPr/>
              <p:nvPr/>
            </p:nvSpPr>
            <p:spPr>
              <a:xfrm>
                <a:off x="50027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35" name="Oval 34"/>
              <p:cNvSpPr/>
              <p:nvPr/>
            </p:nvSpPr>
            <p:spPr>
              <a:xfrm>
                <a:off x="782541"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36" name="Oval 35"/>
              <p:cNvSpPr/>
              <p:nvPr/>
            </p:nvSpPr>
            <p:spPr>
              <a:xfrm>
                <a:off x="10515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sp>
            <p:nvSpPr>
              <p:cNvPr id="37" name="Oval 36"/>
              <p:cNvSpPr/>
              <p:nvPr/>
            </p:nvSpPr>
            <p:spPr>
              <a:xfrm>
                <a:off x="1356360" y="-329565"/>
                <a:ext cx="182880" cy="182880"/>
              </a:xfrm>
              <a:prstGeom prst="ellipse">
                <a:avLst/>
              </a:prstGeom>
              <a:solidFill>
                <a:srgbClr val="00A09C"/>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Open Sans Light"/>
                  <a:ea typeface="MS PGothic"/>
                  <a:cs typeface="+mn-cs"/>
                </a:endParaRPr>
              </a:p>
            </p:txBody>
          </p:sp>
        </p:grpSp>
      </p:grpSp>
    </p:spTree>
    <p:extLst>
      <p:ext uri="{BB962C8B-B14F-4D97-AF65-F5344CB8AC3E}">
        <p14:creationId xmlns:p14="http://schemas.microsoft.com/office/powerpoint/2010/main" val="31901654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3D43655-7257-454B-9E7C-AA0BCA154843}"/>
              </a:ext>
            </a:extLst>
          </p:cNvPr>
          <p:cNvSpPr/>
          <p:nvPr/>
        </p:nvSpPr>
        <p:spPr>
          <a:xfrm>
            <a:off x="0" y="0"/>
            <a:ext cx="9144000" cy="5143500"/>
          </a:xfrm>
          <a:prstGeom prst="rect">
            <a:avLst/>
          </a:prstGeom>
          <a:blipFill dpi="0" rotWithShape="1">
            <a:blip r:embed="rId2" cstate="screen">
              <a:alphaModFix amt="55000"/>
              <a:extLst>
                <a:ext uri="{28A0092B-C50C-407E-A947-70E740481C1C}">
                  <a14:useLocalDpi xmlns:a14="http://schemas.microsoft.com/office/drawing/2010/main"/>
                </a:ext>
              </a:extLst>
            </a:blip>
            <a:srcRect/>
            <a:stretch>
              <a:fillRect/>
            </a:stretch>
          </a:blipFill>
          <a:ln>
            <a:noFill/>
          </a:ln>
        </p:spPr>
        <p:style>
          <a:lnRef idx="2">
            <a:schemeClr val="accent5">
              <a:shade val="50000"/>
            </a:schemeClr>
          </a:lnRef>
          <a:fillRef idx="1">
            <a:schemeClr val="accent5"/>
          </a:fillRef>
          <a:effectRef idx="0">
            <a:schemeClr val="accent5"/>
          </a:effectRef>
          <a:fontRef idx="minor">
            <a:schemeClr val="lt1"/>
          </a:fontRef>
        </p:style>
        <p:txBody>
          <a:bodyPr lIns="91415" tIns="45707" rIns="91415" bIns="45707" rtlCol="0" anchor="ctr"/>
          <a:lstStyle/>
          <a:p>
            <a:pPr marL="0" marR="0" lvl="0" indent="0" algn="ctr" defTabSz="914149" rtl="0" eaLnBrk="1" fontAlgn="auto" latinLnBrk="0" hangingPunct="1">
              <a:lnSpc>
                <a:spcPct val="100000"/>
              </a:lnSpc>
              <a:spcBef>
                <a:spcPts val="0"/>
              </a:spcBef>
              <a:spcAft>
                <a:spcPts val="0"/>
              </a:spcAft>
              <a:buClrTx/>
              <a:buSzTx/>
              <a:buFontTx/>
              <a:buNone/>
              <a:tabLst/>
              <a:defRPr/>
            </a:pPr>
            <a:endParaRPr kumimoji="0" lang="en-US" sz="1866" b="0" i="0" u="none" strike="noStrike" kern="1200" cap="none" spc="0" normalizeH="0" baseline="0" noProof="0" dirty="0">
              <a:ln>
                <a:noFill/>
              </a:ln>
              <a:solidFill>
                <a:prstClr val="white"/>
              </a:solidFill>
              <a:effectLst/>
              <a:uLnTx/>
              <a:uFillTx/>
              <a:latin typeface="Montserrat Medium" pitchFamily="2" charset="77"/>
              <a:ea typeface="Helvetica Regular" charset="0"/>
              <a:cs typeface="Helvetica Regular" charset="0"/>
            </a:endParaRPr>
          </a:p>
        </p:txBody>
      </p:sp>
      <p:pic>
        <p:nvPicPr>
          <p:cNvPr id="6146" name="Picture 2" descr="H:\My Pictures\LOGOS\marketamerica-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7951" y="742950"/>
            <a:ext cx="7876449" cy="7315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 y="2343150"/>
            <a:ext cx="7924800"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The Market America Network Effect (Tracking System) changes everything and                                                                      there has never been a better time to be an                                                             </a:t>
            </a: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ENTREPRENEUR</a:t>
            </a: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 and an </a:t>
            </a:r>
            <a:r>
              <a:rPr kumimoji="0" lang="en-US" sz="3200" b="1" i="0" u="none" strike="noStrike" kern="1200" cap="none" spc="0" normalizeH="0" baseline="0" noProof="0" dirty="0" smtClean="0">
                <a:ln>
                  <a:noFill/>
                </a:ln>
                <a:solidFill>
                  <a:prstClr val="black"/>
                </a:solidFill>
                <a:effectLst/>
                <a:uLnTx/>
                <a:uFillTx/>
                <a:latin typeface="Calibri"/>
                <a:ea typeface="+mn-ea"/>
                <a:cs typeface="+mn-cs"/>
              </a:rPr>
              <a:t>UNFRANCHISE OWNER.</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91657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My Pictures\LOGOS\marketamerica-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951" y="438150"/>
            <a:ext cx="7876449" cy="7315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 y="1276350"/>
            <a:ext cx="7924800"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a:ea typeface="+mn-ea"/>
                <a:cs typeface="+mn-cs"/>
              </a:rPr>
              <a:t>UFOs and PREFERRED CUSTOMERS...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Take the time to write reviews on </a:t>
            </a:r>
            <a:r>
              <a:rPr kumimoji="0" lang="en-US" sz="2400" b="1" i="1" u="none" strike="noStrike" kern="1200" cap="none" spc="0" normalizeH="0" baseline="0" noProof="0" dirty="0" smtClean="0">
                <a:ln>
                  <a:noFill/>
                </a:ln>
                <a:solidFill>
                  <a:prstClr val="black"/>
                </a:solidFill>
                <a:effectLst/>
                <a:uLnTx/>
                <a:uFillTx/>
                <a:latin typeface="Calibri"/>
                <a:ea typeface="+mn-ea"/>
                <a:cs typeface="+mn-cs"/>
              </a:rPr>
              <a:t>MA Branded Products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70% of customers look to customer reviews as the number one source when deciding which brands and products to buy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88% of customers trust reviews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Reviews by strangers are equal to family</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176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My Pictures\LOGOS\marketamerica-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951" y="438150"/>
            <a:ext cx="7876449" cy="7315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 y="1352550"/>
            <a:ext cx="7924800" cy="2677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a:ea typeface="+mn-ea"/>
                <a:cs typeface="+mn-cs"/>
              </a:rPr>
              <a:t>THE MARKETING STATEMENT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The time is now to leverage the new consumer, being more aware of their needs and potential in retraining them to </a:t>
            </a:r>
            <a:r>
              <a:rPr kumimoji="0" lang="en-US" sz="2800" b="1" i="0" u="none" strike="noStrike" kern="1200" cap="none" spc="0" normalizeH="0" baseline="0" noProof="0" dirty="0" smtClean="0">
                <a:ln>
                  <a:noFill/>
                </a:ln>
                <a:solidFill>
                  <a:prstClr val="black"/>
                </a:solidFill>
                <a:effectLst/>
                <a:uLnTx/>
                <a:uFillTx/>
                <a:latin typeface="Calibri"/>
                <a:ea typeface="+mn-ea"/>
                <a:cs typeface="+mn-cs"/>
              </a:rPr>
              <a:t>“change the way they shop” </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 by </a:t>
            </a:r>
            <a:r>
              <a:rPr kumimoji="0" lang="en-US" sz="2800" b="1" i="0" u="none" strike="noStrike" kern="1200" cap="none" spc="0" normalizeH="0" baseline="0" noProof="0" dirty="0" smtClean="0">
                <a:ln>
                  <a:noFill/>
                </a:ln>
                <a:solidFill>
                  <a:prstClr val="black"/>
                </a:solidFill>
                <a:effectLst/>
                <a:uLnTx/>
                <a:uFillTx/>
                <a:latin typeface="Calibri"/>
                <a:ea typeface="+mn-ea"/>
                <a:cs typeface="+mn-cs"/>
              </a:rPr>
              <a:t>“converting their spending into earning”</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 and be a part of </a:t>
            </a:r>
            <a:r>
              <a:rPr kumimoji="0" lang="en-US" sz="2800" b="1" i="0" u="none" strike="noStrike" kern="1200" cap="none" spc="0" normalizeH="0" baseline="0" noProof="0" dirty="0" smtClean="0">
                <a:ln>
                  <a:noFill/>
                </a:ln>
                <a:solidFill>
                  <a:prstClr val="black"/>
                </a:solidFill>
                <a:effectLst/>
                <a:uLnTx/>
                <a:uFillTx/>
                <a:latin typeface="Calibri"/>
                <a:ea typeface="+mn-ea"/>
                <a:cs typeface="+mn-cs"/>
              </a:rPr>
              <a:t>“creating the economy of the future”</a:t>
            </a:r>
            <a:r>
              <a:rPr kumimoji="0" lang="en-US" sz="2800" b="0" i="0" u="none" strike="noStrike" kern="1200" cap="none" spc="0" normalizeH="0" baseline="0" noProof="0" dirty="0" smtClean="0">
                <a:ln>
                  <a:noFill/>
                </a:ln>
                <a:solidFill>
                  <a:prstClr val="black"/>
                </a:solidFill>
                <a:effectLst/>
                <a:uLnTx/>
                <a:uFillTx/>
                <a:latin typeface="Calibri"/>
                <a:ea typeface="+mn-ea"/>
                <a:cs typeface="+mn-cs"/>
              </a:rPr>
              <a:t>.</a:t>
            </a:r>
          </a:p>
        </p:txBody>
      </p:sp>
      <p:pic>
        <p:nvPicPr>
          <p:cNvPr id="9218"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82" y="3836670"/>
            <a:ext cx="1463037" cy="1280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87530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57300"/>
            <a:ext cx="8229600" cy="857250"/>
          </a:xfrm>
        </p:spPr>
        <p:txBody>
          <a:bodyPr>
            <a:noAutofit/>
          </a:bodyPr>
          <a:lstStyle/>
          <a:p>
            <a:r>
              <a:rPr lang="en-US" sz="3200" b="1" dirty="0" smtClean="0"/>
              <a:t>Market America MPCP + The Shopping Annuity</a:t>
            </a:r>
            <a:endParaRPr lang="en-US" sz="3200" b="1" dirty="0"/>
          </a:p>
        </p:txBody>
      </p:sp>
      <p:sp>
        <p:nvSpPr>
          <p:cNvPr id="3" name="Content Placeholder 2"/>
          <p:cNvSpPr>
            <a:spLocks noGrp="1"/>
          </p:cNvSpPr>
          <p:nvPr>
            <p:ph idx="1"/>
          </p:nvPr>
        </p:nvSpPr>
        <p:spPr>
          <a:xfrm>
            <a:off x="457200" y="2072878"/>
            <a:ext cx="8229600" cy="2403872"/>
          </a:xfrm>
        </p:spPr>
        <p:txBody>
          <a:bodyPr>
            <a:normAutofit/>
          </a:bodyPr>
          <a:lstStyle/>
          <a:p>
            <a:pPr marL="514350" indent="-514350">
              <a:buFont typeface="+mj-lt"/>
              <a:buAutoNum type="arabicPeriod"/>
            </a:pPr>
            <a:r>
              <a:rPr lang="en-US" sz="2800" dirty="0" smtClean="0"/>
              <a:t>Become an Unfranchise Business Owner and build “residual income”</a:t>
            </a:r>
          </a:p>
          <a:p>
            <a:pPr marL="514350" indent="-514350">
              <a:buFont typeface="+mj-lt"/>
              <a:buAutoNum type="arabicPeriod"/>
            </a:pPr>
            <a:r>
              <a:rPr lang="en-US" sz="2800" dirty="0" smtClean="0"/>
              <a:t>Create a Shopping Annuity leveraging the Unfranchise business organization and Shop.com</a:t>
            </a:r>
            <a:endParaRPr lang="en-US" sz="2800" dirty="0"/>
          </a:p>
        </p:txBody>
      </p:sp>
      <p:pic>
        <p:nvPicPr>
          <p:cNvPr id="4" name="Picture 2" descr="H:\My Pictures\LOGOS\marketamerica-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951" y="438150"/>
            <a:ext cx="7876449"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47914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724400" cy="5143500"/>
          </a:xfrm>
          <a:prstGeom prst="rect">
            <a:avLst/>
          </a:prstGeom>
          <a:solidFill>
            <a:schemeClr val="accent5">
              <a:lumMod val="7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Content Placeholder 4"/>
          <p:cNvSpPr>
            <a:spLocks noGrp="1"/>
          </p:cNvSpPr>
          <p:nvPr>
            <p:ph sz="half" idx="1"/>
          </p:nvPr>
        </p:nvSpPr>
        <p:spPr>
          <a:xfrm>
            <a:off x="304800" y="514350"/>
            <a:ext cx="4038600" cy="4080273"/>
          </a:xfrm>
        </p:spPr>
        <p:txBody>
          <a:bodyPr anchor="ctr">
            <a:normAutofit/>
          </a:bodyPr>
          <a:lstStyle/>
          <a:p>
            <a:pPr marL="0" indent="0" algn="ctr">
              <a:buNone/>
            </a:pPr>
            <a:r>
              <a:rPr lang="en-US" sz="2400" dirty="0" smtClean="0">
                <a:ln w="18415" cmpd="sng">
                  <a:solidFill>
                    <a:srgbClr val="FFFFFF"/>
                  </a:solidFill>
                  <a:prstDash val="solid"/>
                </a:ln>
                <a:solidFill>
                  <a:srgbClr val="FFFFFF"/>
                </a:solidFill>
                <a:effectLst>
                  <a:glow rad="101600">
                    <a:schemeClr val="accent1">
                      <a:satMod val="175000"/>
                      <a:alpha val="40000"/>
                    </a:schemeClr>
                  </a:glow>
                  <a:outerShdw blurRad="63500" dir="3600000" algn="tl" rotWithShape="0">
                    <a:srgbClr val="000000">
                      <a:alpha val="70000"/>
                    </a:srgbClr>
                  </a:outerShdw>
                </a:effectLst>
              </a:rPr>
              <a:t>Sales and Marketing</a:t>
            </a:r>
          </a:p>
          <a:p>
            <a:pPr marL="0" indent="0" algn="ctr">
              <a:buNone/>
            </a:pPr>
            <a:r>
              <a:rPr lang="en-US" sz="2400" dirty="0" smtClean="0">
                <a:ln w="18415" cmpd="sng">
                  <a:solidFill>
                    <a:srgbClr val="FFFFFF"/>
                  </a:solidFill>
                  <a:prstDash val="solid"/>
                </a:ln>
                <a:solidFill>
                  <a:srgbClr val="FFFFFF"/>
                </a:solidFill>
                <a:effectLst>
                  <a:glow rad="101600">
                    <a:schemeClr val="accent1">
                      <a:satMod val="175000"/>
                      <a:alpha val="40000"/>
                    </a:schemeClr>
                  </a:glow>
                  <a:outerShdw blurRad="63500" dir="3600000" algn="tl" rotWithShape="0">
                    <a:srgbClr val="000000">
                      <a:alpha val="70000"/>
                    </a:srgbClr>
                  </a:outerShdw>
                </a:effectLst>
              </a:rPr>
              <a:t>Build an Unfranchise Business</a:t>
            </a:r>
            <a:endParaRPr lang="en-US" sz="2400" dirty="0">
              <a:ln w="18415" cmpd="sng">
                <a:solidFill>
                  <a:srgbClr val="FFFFFF"/>
                </a:solidFill>
                <a:prstDash val="solid"/>
              </a:ln>
              <a:solidFill>
                <a:srgbClr val="FFFFFF"/>
              </a:solidFill>
              <a:effectLst>
                <a:glow rad="101600">
                  <a:schemeClr val="accent1">
                    <a:satMod val="175000"/>
                    <a:alpha val="40000"/>
                  </a:schemeClr>
                </a:glow>
                <a:outerShdw blurRad="63500" dir="3600000" algn="tl" rotWithShape="0">
                  <a:srgbClr val="000000">
                    <a:alpha val="70000"/>
                  </a:srgbClr>
                </a:outerShdw>
              </a:effectLst>
            </a:endParaRPr>
          </a:p>
        </p:txBody>
      </p:sp>
      <p:sp>
        <p:nvSpPr>
          <p:cNvPr id="6" name="Content Placeholder 5"/>
          <p:cNvSpPr>
            <a:spLocks noGrp="1"/>
          </p:cNvSpPr>
          <p:nvPr>
            <p:ph sz="half" idx="2"/>
          </p:nvPr>
        </p:nvSpPr>
        <p:spPr>
          <a:xfrm>
            <a:off x="4800600" y="514350"/>
            <a:ext cx="4038600" cy="4080273"/>
          </a:xfrm>
        </p:spPr>
        <p:txBody>
          <a:bodyPr>
            <a:normAutofit/>
          </a:bodyPr>
          <a:lstStyle/>
          <a:p>
            <a:r>
              <a:rPr lang="en-US" sz="2400" dirty="0" smtClean="0"/>
              <a:t>Selling (sales) is being face-to-face with one or more people to sell a MA Branded Product or the Business</a:t>
            </a:r>
          </a:p>
          <a:p>
            <a:r>
              <a:rPr lang="en-US" sz="2400" dirty="0" smtClean="0"/>
              <a:t>Marketing is getting an audience of people in front of you so you can sell a MA Branded Product or Business</a:t>
            </a:r>
            <a:endParaRPr lang="en-US" sz="2400" dirty="0"/>
          </a:p>
        </p:txBody>
      </p:sp>
    </p:spTree>
    <p:extLst>
      <p:ext uri="{BB962C8B-B14F-4D97-AF65-F5344CB8AC3E}">
        <p14:creationId xmlns:p14="http://schemas.microsoft.com/office/powerpoint/2010/main" val="141092325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yvonnel\Downloads\iStock-107251598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49205"/>
            <a:ext cx="9144000" cy="429011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457200" y="495300"/>
            <a:ext cx="822960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rgbClr val="4F81BD">
                    <a:lumMod val="75000"/>
                  </a:srgbClr>
                </a:solidFill>
                <a:effectLst/>
                <a:uLnTx/>
                <a:uFillTx/>
                <a:latin typeface="Calibri"/>
                <a:ea typeface="+mj-ea"/>
                <a:cs typeface="+mj-cs"/>
              </a:rPr>
              <a:t>SIX STRATEGIES</a:t>
            </a:r>
            <a:endParaRPr kumimoji="0" lang="en-US" sz="4400" b="1" i="0" u="none" strike="noStrike" kern="1200" cap="none" spc="0" normalizeH="0" baseline="0" noProof="0" dirty="0">
              <a:ln>
                <a:noFill/>
              </a:ln>
              <a:solidFill>
                <a:srgbClr val="4F81BD">
                  <a:lumMod val="75000"/>
                </a:srgbClr>
              </a:solidFill>
              <a:effectLst/>
              <a:uLnTx/>
              <a:uFillTx/>
              <a:latin typeface="Calibri"/>
              <a:ea typeface="+mj-ea"/>
              <a:cs typeface="+mj-cs"/>
            </a:endParaRPr>
          </a:p>
        </p:txBody>
      </p:sp>
      <p:sp>
        <p:nvSpPr>
          <p:cNvPr id="7" name="Title 1"/>
          <p:cNvSpPr txBox="1">
            <a:spLocks/>
          </p:cNvSpPr>
          <p:nvPr/>
        </p:nvSpPr>
        <p:spPr>
          <a:xfrm>
            <a:off x="381000" y="4095750"/>
            <a:ext cx="822960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j-ea"/>
                <a:cs typeface="+mj-cs"/>
              </a:rPr>
              <a:t>for building a strong organization...</a:t>
            </a:r>
            <a:endParaRPr kumimoji="0" lang="en-US" sz="3200" b="0" i="0" u="none" strike="noStrike" kern="1200" cap="none" spc="0" normalizeH="0" baseline="0" noProof="0" dirty="0">
              <a:ln>
                <a:noFill/>
              </a:ln>
              <a:solidFill>
                <a:prstClr val="black"/>
              </a:solidFill>
              <a:effectLst/>
              <a:uLnTx/>
              <a:uFillTx/>
              <a:latin typeface="Calibri"/>
              <a:ea typeface="+mj-ea"/>
              <a:cs typeface="+mj-cs"/>
            </a:endParaRPr>
          </a:p>
        </p:txBody>
      </p:sp>
    </p:spTree>
    <p:extLst>
      <p:ext uri="{BB962C8B-B14F-4D97-AF65-F5344CB8AC3E}">
        <p14:creationId xmlns:p14="http://schemas.microsoft.com/office/powerpoint/2010/main" val="168841557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95800" y="0"/>
            <a:ext cx="4648200" cy="5143500"/>
          </a:xfrm>
          <a:prstGeom prst="rect">
            <a:avLst/>
          </a:prstGeom>
          <a:solidFill>
            <a:schemeClr val="accent2">
              <a:lumMod val="7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2290" name="Picture 2" descr="Image result for where this is no vision people peri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2520" y="712470"/>
            <a:ext cx="3840480" cy="384048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5"/>
          <p:cNvSpPr txBox="1">
            <a:spLocks/>
          </p:cNvSpPr>
          <p:nvPr/>
        </p:nvSpPr>
        <p:spPr>
          <a:xfrm>
            <a:off x="228600" y="548877"/>
            <a:ext cx="4038600" cy="408027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400" b="0" i="0" u="none" strike="noStrike" kern="1200" cap="none" spc="0" normalizeH="0" baseline="0" noProof="0" dirty="0" smtClean="0">
                <a:ln>
                  <a:noFill/>
                </a:ln>
                <a:solidFill>
                  <a:srgbClr val="C0504D">
                    <a:lumMod val="75000"/>
                  </a:srgbClr>
                </a:solidFill>
                <a:effectLst/>
                <a:uLnTx/>
                <a:uFillTx/>
                <a:latin typeface="Calibri"/>
                <a:ea typeface="+mn-ea"/>
                <a:cs typeface="+mn-cs"/>
              </a:rPr>
              <a:t>1.  </a:t>
            </a: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smtClean="0">
                <a:ln>
                  <a:noFill/>
                </a:ln>
                <a:solidFill>
                  <a:prstClr val="black"/>
                </a:solidFill>
                <a:effectLst/>
                <a:uLnTx/>
                <a:uFillTx/>
                <a:latin typeface="Calibri"/>
                <a:ea typeface="+mn-ea"/>
                <a:cs typeface="+mn-cs"/>
              </a:rPr>
              <a:t>Have a higher purpose...create a VISION for your team.</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838200" y="1047750"/>
            <a:ext cx="3352800" cy="762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1540621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081422"/>
        </a:solidFill>
        <a:effectLst/>
      </p:bgPr>
    </p:bg>
    <p:spTree>
      <p:nvGrpSpPr>
        <p:cNvPr id="1" name=""/>
        <p:cNvGrpSpPr/>
        <p:nvPr/>
      </p:nvGrpSpPr>
      <p:grpSpPr>
        <a:xfrm>
          <a:off x="0" y="0"/>
          <a:ext cx="0" cy="0"/>
          <a:chOff x="0" y="0"/>
          <a:chExt cx="0" cy="0"/>
        </a:xfrm>
      </p:grpSpPr>
      <p:pic>
        <p:nvPicPr>
          <p:cNvPr id="14338" name="Picture 2" descr="C:\Users\yvonnel\Downloads\iStock-84335816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218"/>
          <a:stretch/>
        </p:blipFill>
        <p:spPr bwMode="auto">
          <a:xfrm>
            <a:off x="2881745" y="36368"/>
            <a:ext cx="6161454" cy="5143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304800" y="342900"/>
            <a:ext cx="419100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j-ea"/>
                <a:cs typeface="+mj-cs"/>
              </a:rPr>
              <a:t>The Vision...</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j-ea"/>
              <a:cs typeface="+mj-cs"/>
            </a:endParaRPr>
          </a:p>
        </p:txBody>
      </p:sp>
      <p:sp>
        <p:nvSpPr>
          <p:cNvPr id="4" name="Content Placeholder 5"/>
          <p:cNvSpPr txBox="1">
            <a:spLocks/>
          </p:cNvSpPr>
          <p:nvPr/>
        </p:nvSpPr>
        <p:spPr>
          <a:xfrm>
            <a:off x="228600" y="1581150"/>
            <a:ext cx="4038600" cy="291995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p:cNvSpPr/>
          <p:nvPr/>
        </p:nvSpPr>
        <p:spPr>
          <a:xfrm>
            <a:off x="152400" y="1504950"/>
            <a:ext cx="3886200"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 “ To identify and lead Entrepreneurs to wealth through residual income becoming part of the 5% who make it to financial security.”</a:t>
            </a:r>
          </a:p>
        </p:txBody>
      </p:sp>
    </p:spTree>
    <p:extLst>
      <p:ext uri="{BB962C8B-B14F-4D97-AF65-F5344CB8AC3E}">
        <p14:creationId xmlns:p14="http://schemas.microsoft.com/office/powerpoint/2010/main" val="233786163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081422"/>
        </a:solidFill>
        <a:effectLst/>
      </p:bgPr>
    </p:bg>
    <p:spTree>
      <p:nvGrpSpPr>
        <p:cNvPr id="1" name=""/>
        <p:cNvGrpSpPr/>
        <p:nvPr/>
      </p:nvGrpSpPr>
      <p:grpSpPr>
        <a:xfrm>
          <a:off x="0" y="0"/>
          <a:ext cx="0" cy="0"/>
          <a:chOff x="0" y="0"/>
          <a:chExt cx="0" cy="0"/>
        </a:xfrm>
      </p:grpSpPr>
      <p:pic>
        <p:nvPicPr>
          <p:cNvPr id="14338" name="Picture 2" descr="C:\Users\yvonnel\Downloads\iStock-8433581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36368"/>
            <a:ext cx="7442999" cy="5143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457200" y="205979"/>
            <a:ext cx="502920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j-ea"/>
                <a:cs typeface="+mj-cs"/>
              </a:rPr>
              <a:t>Have A Higher Purpose...The Next Level</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j-ea"/>
              <a:cs typeface="+mj-cs"/>
            </a:endParaRPr>
          </a:p>
        </p:txBody>
      </p:sp>
      <p:sp>
        <p:nvSpPr>
          <p:cNvPr id="4" name="Content Placeholder 5"/>
          <p:cNvSpPr txBox="1">
            <a:spLocks/>
          </p:cNvSpPr>
          <p:nvPr/>
        </p:nvSpPr>
        <p:spPr>
          <a:xfrm>
            <a:off x="228600" y="1581150"/>
            <a:ext cx="4038600" cy="291995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Be The Mission Within The Company</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Change An Industry</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Change The Way People Shop</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Convert Spending Into Earning</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Make The Shopping Annuity A Reality</a:t>
            </a:r>
            <a:endPar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184394398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081422"/>
        </a:solidFill>
        <a:effectLst/>
      </p:bgPr>
    </p:bg>
    <p:spTree>
      <p:nvGrpSpPr>
        <p:cNvPr id="1" name=""/>
        <p:cNvGrpSpPr/>
        <p:nvPr/>
      </p:nvGrpSpPr>
      <p:grpSpPr>
        <a:xfrm>
          <a:off x="0" y="0"/>
          <a:ext cx="0" cy="0"/>
          <a:chOff x="0" y="0"/>
          <a:chExt cx="0" cy="0"/>
        </a:xfrm>
      </p:grpSpPr>
      <p:pic>
        <p:nvPicPr>
          <p:cNvPr id="14338" name="Picture 2" descr="C:\Users\yvonnel\Downloads\iStock-8433581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36368"/>
            <a:ext cx="7442999" cy="5143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457200" y="205979"/>
            <a:ext cx="502920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j-ea"/>
                <a:cs typeface="+mj-cs"/>
              </a:rPr>
              <a:t>Have A Higher Purpose...The Next Level</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j-ea"/>
              <a:cs typeface="+mj-cs"/>
            </a:endParaRPr>
          </a:p>
        </p:txBody>
      </p:sp>
      <p:sp>
        <p:nvSpPr>
          <p:cNvPr id="4" name="Content Placeholder 5"/>
          <p:cNvSpPr txBox="1">
            <a:spLocks/>
          </p:cNvSpPr>
          <p:nvPr/>
        </p:nvSpPr>
        <p:spPr>
          <a:xfrm>
            <a:off x="228600" y="1581150"/>
            <a:ext cx="4038600" cy="291995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Market America originally was created to change an industry...where if you followed a proven plan, an average person could mean an above average income.</a:t>
            </a: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Market America is going to “change the way people shop “to covert spending into earning fueling the Shopping Annuity”</a:t>
            </a:r>
            <a:endParaRPr kumimoji="0" lang="en-US" sz="2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31107523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818" name="Shape 4498"/>
          <p:cNvCxnSpPr>
            <a:cxnSpLocks noChangeShapeType="1"/>
          </p:cNvCxnSpPr>
          <p:nvPr/>
        </p:nvCxnSpPr>
        <p:spPr bwMode="auto">
          <a:xfrm>
            <a:off x="3124200" y="945357"/>
            <a:ext cx="0" cy="2871787"/>
          </a:xfrm>
          <a:prstGeom prst="straightConnector1">
            <a:avLst/>
          </a:prstGeom>
          <a:noFill/>
          <a:ln w="12700">
            <a:solidFill>
              <a:srgbClr val="009999"/>
            </a:solidFill>
            <a:miter lim="800000"/>
            <a:headEnd/>
            <a:tailEnd/>
          </a:ln>
          <a:extLst>
            <a:ext uri="{909E8E84-426E-40DD-AFC4-6F175D3DCCD1}">
              <a14:hiddenFill xmlns:a14="http://schemas.microsoft.com/office/drawing/2010/main">
                <a:noFill/>
              </a14:hiddenFill>
            </a:ext>
          </a:extLst>
        </p:spPr>
      </p:cxnSp>
      <p:sp>
        <p:nvSpPr>
          <p:cNvPr id="21" name="Shape 4500"/>
          <p:cNvSpPr/>
          <p:nvPr/>
        </p:nvSpPr>
        <p:spPr>
          <a:xfrm>
            <a:off x="6233160" y="1123950"/>
            <a:ext cx="2377440" cy="2377440"/>
          </a:xfrm>
          <a:prstGeom prst="ellipse">
            <a:avLst/>
          </a:prstGeom>
          <a:solidFill>
            <a:srgbClr val="009999"/>
          </a:solidFill>
          <a:ln w="12700">
            <a:solidFill>
              <a:schemeClr val="bg1"/>
            </a:solidFill>
            <a:prstDash val="sysDash"/>
          </a:ln>
          <a:effectLst>
            <a:glow rad="101600">
              <a:srgbClr val="009999">
                <a:alpha val="60000"/>
              </a:srgbClr>
            </a:glow>
          </a:effectLst>
        </p:spPr>
        <p:txBody>
          <a:bodyPr lIns="34284" tIns="17138" rIns="34284" bIns="17138" anchor="ctr"/>
          <a:lstStyle/>
          <a:p>
            <a:pPr marL="0" marR="0" lvl="0" indent="0" algn="ctr" defTabSz="685509"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srgbClr val="FFFFFF"/>
              </a:solidFill>
              <a:effectLst/>
              <a:uLnTx/>
              <a:uFillTx/>
              <a:latin typeface="Lato"/>
              <a:ea typeface="Lato"/>
              <a:cs typeface="Lato"/>
              <a:sym typeface="Lato"/>
            </a:endParaRPr>
          </a:p>
        </p:txBody>
      </p:sp>
      <p:grpSp>
        <p:nvGrpSpPr>
          <p:cNvPr id="2" name="Group 1"/>
          <p:cNvGrpSpPr/>
          <p:nvPr/>
        </p:nvGrpSpPr>
        <p:grpSpPr>
          <a:xfrm>
            <a:off x="3352800" y="1200150"/>
            <a:ext cx="2377440" cy="2377440"/>
            <a:chOff x="3352800" y="1200150"/>
            <a:chExt cx="2377440" cy="2377440"/>
          </a:xfrm>
        </p:grpSpPr>
        <p:sp>
          <p:nvSpPr>
            <p:cNvPr id="22" name="Shape 4500"/>
            <p:cNvSpPr/>
            <p:nvPr/>
          </p:nvSpPr>
          <p:spPr>
            <a:xfrm>
              <a:off x="3352800" y="1200150"/>
              <a:ext cx="2377440" cy="2377440"/>
            </a:xfrm>
            <a:prstGeom prst="ellipse">
              <a:avLst/>
            </a:prstGeom>
            <a:solidFill>
              <a:srgbClr val="009999"/>
            </a:solidFill>
            <a:ln w="12700">
              <a:solidFill>
                <a:schemeClr val="bg1"/>
              </a:solidFill>
              <a:prstDash val="sysDash"/>
            </a:ln>
            <a:effectLst>
              <a:glow rad="101600">
                <a:srgbClr val="009999">
                  <a:alpha val="60000"/>
                </a:srgbClr>
              </a:glow>
            </a:effectLst>
          </p:spPr>
          <p:txBody>
            <a:bodyPr lIns="34284" tIns="17138" rIns="34284" bIns="17138" anchor="ctr"/>
            <a:lstStyle/>
            <a:p>
              <a:pPr marL="0" marR="0" lvl="0" indent="0" algn="ctr" defTabSz="685509"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srgbClr val="FFFFFF"/>
                </a:solidFill>
                <a:effectLst/>
                <a:uLnTx/>
                <a:uFillTx/>
                <a:latin typeface="Lato"/>
                <a:ea typeface="Lato"/>
                <a:cs typeface="Lato"/>
                <a:sym typeface="Lato"/>
              </a:endParaRPr>
            </a:p>
          </p:txBody>
        </p:sp>
        <p:sp>
          <p:nvSpPr>
            <p:cNvPr id="26" name="Rectangle 25"/>
            <p:cNvSpPr/>
            <p:nvPr/>
          </p:nvSpPr>
          <p:spPr>
            <a:xfrm>
              <a:off x="3577761" y="2124730"/>
              <a:ext cx="1984839"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panose="020F0502020204030204" pitchFamily="34" charset="0"/>
                  <a:ea typeface="MS PGothic"/>
                  <a:cs typeface="+mn-cs"/>
                </a:rPr>
                <a:t>RECRUITING</a:t>
              </a:r>
              <a:endParaRPr kumimoji="0" lang="en-US" sz="105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Open Sans Light"/>
                <a:ea typeface="ＭＳ Ｐゴシック" pitchFamily="34" charset="-128"/>
                <a:cs typeface="+mn-cs"/>
              </a:endParaRPr>
            </a:p>
          </p:txBody>
        </p:sp>
      </p:grpSp>
      <p:sp>
        <p:nvSpPr>
          <p:cNvPr id="27" name="Rectangle 26"/>
          <p:cNvSpPr/>
          <p:nvPr/>
        </p:nvSpPr>
        <p:spPr>
          <a:xfrm>
            <a:off x="6324600" y="2124730"/>
            <a:ext cx="215155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panose="020F0502020204030204" pitchFamily="34" charset="0"/>
                <a:ea typeface="MS PGothic"/>
                <a:cs typeface="+mn-cs"/>
              </a:rPr>
              <a:t>SPONSORING</a:t>
            </a:r>
            <a:endParaRPr kumimoji="0" lang="en-US" sz="105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Open Sans Light"/>
              <a:ea typeface="ＭＳ Ｐゴシック" pitchFamily="34" charset="-128"/>
              <a:cs typeface="+mn-cs"/>
            </a:endParaRPr>
          </a:p>
        </p:txBody>
      </p:sp>
      <p:grpSp>
        <p:nvGrpSpPr>
          <p:cNvPr id="11" name="Group 10"/>
          <p:cNvGrpSpPr/>
          <p:nvPr/>
        </p:nvGrpSpPr>
        <p:grpSpPr>
          <a:xfrm rot="5400000">
            <a:off x="4423579" y="-1775624"/>
            <a:ext cx="192819" cy="4467969"/>
            <a:chOff x="457202" y="285751"/>
            <a:chExt cx="192819" cy="4467969"/>
          </a:xfrm>
        </p:grpSpPr>
        <p:grpSp>
          <p:nvGrpSpPr>
            <p:cNvPr id="12" name="Group 11"/>
            <p:cNvGrpSpPr/>
            <p:nvPr/>
          </p:nvGrpSpPr>
          <p:grpSpPr>
            <a:xfrm rot="16200000">
              <a:off x="39096" y="1856795"/>
              <a:ext cx="1038970" cy="182880"/>
              <a:chOff x="500270" y="-329565"/>
              <a:chExt cx="1038970" cy="182880"/>
            </a:xfrm>
          </p:grpSpPr>
          <p:sp>
            <p:nvSpPr>
              <p:cNvPr id="32" name="Oval 31"/>
              <p:cNvSpPr/>
              <p:nvPr/>
            </p:nvSpPr>
            <p:spPr>
              <a:xfrm>
                <a:off x="50027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33" name="Oval 32"/>
              <p:cNvSpPr/>
              <p:nvPr/>
            </p:nvSpPr>
            <p:spPr>
              <a:xfrm>
                <a:off x="782541"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34" name="Oval 33"/>
              <p:cNvSpPr/>
              <p:nvPr/>
            </p:nvSpPr>
            <p:spPr>
              <a:xfrm>
                <a:off x="105156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35" name="Oval 34"/>
              <p:cNvSpPr/>
              <p:nvPr/>
            </p:nvSpPr>
            <p:spPr>
              <a:xfrm>
                <a:off x="135636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grpSp>
        <p:grpSp>
          <p:nvGrpSpPr>
            <p:cNvPr id="13" name="Group 12"/>
            <p:cNvGrpSpPr/>
            <p:nvPr/>
          </p:nvGrpSpPr>
          <p:grpSpPr>
            <a:xfrm rot="16200000">
              <a:off x="29157" y="2999795"/>
              <a:ext cx="1038970" cy="182880"/>
              <a:chOff x="500270" y="-329565"/>
              <a:chExt cx="1038970" cy="182880"/>
            </a:xfrm>
          </p:grpSpPr>
          <p:sp>
            <p:nvSpPr>
              <p:cNvPr id="28" name="Oval 27"/>
              <p:cNvSpPr/>
              <p:nvPr/>
            </p:nvSpPr>
            <p:spPr>
              <a:xfrm>
                <a:off x="50027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29" name="Oval 28"/>
              <p:cNvSpPr/>
              <p:nvPr/>
            </p:nvSpPr>
            <p:spPr>
              <a:xfrm>
                <a:off x="782541"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30" name="Oval 29"/>
              <p:cNvSpPr/>
              <p:nvPr/>
            </p:nvSpPr>
            <p:spPr>
              <a:xfrm>
                <a:off x="105156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31" name="Oval 30"/>
              <p:cNvSpPr/>
              <p:nvPr/>
            </p:nvSpPr>
            <p:spPr>
              <a:xfrm>
                <a:off x="135636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grpSp>
        <p:grpSp>
          <p:nvGrpSpPr>
            <p:cNvPr id="14" name="Group 13"/>
            <p:cNvGrpSpPr/>
            <p:nvPr/>
          </p:nvGrpSpPr>
          <p:grpSpPr>
            <a:xfrm rot="16200000">
              <a:off x="29157" y="4142795"/>
              <a:ext cx="1038970" cy="182880"/>
              <a:chOff x="500270" y="-329565"/>
              <a:chExt cx="1038970" cy="182880"/>
            </a:xfrm>
          </p:grpSpPr>
          <p:sp>
            <p:nvSpPr>
              <p:cNvPr id="20" name="Oval 19"/>
              <p:cNvSpPr/>
              <p:nvPr/>
            </p:nvSpPr>
            <p:spPr>
              <a:xfrm>
                <a:off x="50027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23" name="Oval 22"/>
              <p:cNvSpPr/>
              <p:nvPr/>
            </p:nvSpPr>
            <p:spPr>
              <a:xfrm>
                <a:off x="782541"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24" name="Oval 23"/>
              <p:cNvSpPr/>
              <p:nvPr/>
            </p:nvSpPr>
            <p:spPr>
              <a:xfrm>
                <a:off x="105156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25" name="Oval 24"/>
              <p:cNvSpPr/>
              <p:nvPr/>
            </p:nvSpPr>
            <p:spPr>
              <a:xfrm>
                <a:off x="135636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grpSp>
        <p:grpSp>
          <p:nvGrpSpPr>
            <p:cNvPr id="15" name="Group 14"/>
            <p:cNvGrpSpPr/>
            <p:nvPr/>
          </p:nvGrpSpPr>
          <p:grpSpPr>
            <a:xfrm rot="16200000">
              <a:off x="39096" y="713796"/>
              <a:ext cx="1038970" cy="182880"/>
              <a:chOff x="500270" y="-329565"/>
              <a:chExt cx="1038970" cy="182880"/>
            </a:xfrm>
          </p:grpSpPr>
          <p:sp>
            <p:nvSpPr>
              <p:cNvPr id="16" name="Oval 15"/>
              <p:cNvSpPr/>
              <p:nvPr/>
            </p:nvSpPr>
            <p:spPr>
              <a:xfrm>
                <a:off x="50027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17" name="Oval 16"/>
              <p:cNvSpPr/>
              <p:nvPr/>
            </p:nvSpPr>
            <p:spPr>
              <a:xfrm>
                <a:off x="782541"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18" name="Oval 17"/>
              <p:cNvSpPr/>
              <p:nvPr/>
            </p:nvSpPr>
            <p:spPr>
              <a:xfrm>
                <a:off x="105156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sp>
            <p:nvSpPr>
              <p:cNvPr id="19" name="Oval 18"/>
              <p:cNvSpPr/>
              <p:nvPr/>
            </p:nvSpPr>
            <p:spPr>
              <a:xfrm>
                <a:off x="1356360" y="-329565"/>
                <a:ext cx="182880" cy="1828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33"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Light"/>
                  <a:ea typeface="+mn-ea"/>
                  <a:cs typeface="+mn-cs"/>
                </a:endParaRPr>
              </a:p>
            </p:txBody>
          </p:sp>
        </p:grpSp>
      </p:grpSp>
      <p:sp>
        <p:nvSpPr>
          <p:cNvPr id="37" name="Text Box 5"/>
          <p:cNvSpPr txBox="1">
            <a:spLocks noChangeArrowheads="1"/>
          </p:cNvSpPr>
          <p:nvPr/>
        </p:nvSpPr>
        <p:spPr bwMode="auto">
          <a:xfrm>
            <a:off x="198120" y="3686717"/>
            <a:ext cx="8686800" cy="1323433"/>
          </a:xfrm>
          <a:prstGeom prst="rect">
            <a:avLst/>
          </a:prstGeom>
          <a:noFill/>
          <a:ln w="9525">
            <a:noFill/>
            <a:miter lim="800000"/>
            <a:headEnd/>
            <a:tailEnd/>
          </a:ln>
          <a:effectLst/>
        </p:spPr>
        <p:txBody>
          <a:bodyPr wrap="square" lIns="91434" tIns="45717" rIns="91434" bIns="45717">
            <a:spAutoFit/>
          </a:bodyPr>
          <a:lstStyle/>
          <a:p>
            <a:pPr marL="0" marR="0" lvl="0" indent="0" algn="ctr" defTabSz="914333" rtl="0" eaLnBrk="0" fontAlgn="base" latinLnBrk="0" hangingPunct="0">
              <a:lnSpc>
                <a:spcPct val="100000"/>
              </a:lnSpc>
              <a:spcBef>
                <a:spcPct val="50000"/>
              </a:spcBef>
              <a:spcAft>
                <a:spcPct val="0"/>
              </a:spcAft>
              <a:buClrTx/>
              <a:buSzTx/>
              <a:buFontTx/>
              <a:buNone/>
              <a:tabLst/>
              <a:defRPr/>
            </a:pPr>
            <a:r>
              <a:rPr kumimoji="0" lang="en-US" sz="4000" b="1" i="0" u="none" strike="noStrike" kern="1200" cap="none" spc="0" normalizeH="0" baseline="0" noProof="0" dirty="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rPr>
              <a:t>This is a process</a:t>
            </a:r>
            <a:r>
              <a:rPr kumimoji="0" lang="en-US" sz="4000" b="1" i="0" u="none" strike="noStrike" kern="1200" cap="none" spc="0" normalizeH="0" baseline="0" noProof="0" dirty="0" smtClean="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rPr>
              <a:t>…                                    Ask </a:t>
            </a:r>
            <a:r>
              <a:rPr kumimoji="0" lang="en-US" sz="4000" b="1" i="0" u="none" strike="noStrike" kern="1200" cap="none" spc="0" normalizeH="0" baseline="0" noProof="0" dirty="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rPr>
              <a:t>Qualifying Questions</a:t>
            </a:r>
            <a:endParaRPr kumimoji="0" lang="en-US" sz="3600" b="1" i="0" u="none" strike="noStrike" kern="1200" cap="none" spc="0" normalizeH="0" baseline="0" noProof="0" dirty="0">
              <a:ln w="12700">
                <a:solidFill>
                  <a:srgbClr val="FFFFFF">
                    <a:satMod val="155000"/>
                  </a:srgbClr>
                </a:solidFill>
                <a:prstDash val="solid"/>
              </a:ln>
              <a:solidFill>
                <a:srgbClr val="CC6600"/>
              </a:solidFill>
              <a:effectLst>
                <a:outerShdw blurRad="41275" dist="20320" dir="1800000" algn="tl" rotWithShape="0">
                  <a:srgbClr val="000000">
                    <a:alpha val="40000"/>
                  </a:srgbClr>
                </a:outerShdw>
              </a:effectLst>
              <a:uLnTx/>
              <a:uFillTx/>
              <a:latin typeface="Calibri" panose="020F0502020204030204" pitchFamily="34" charset="0"/>
              <a:ea typeface="MS PGothic"/>
              <a:cs typeface="+mn-cs"/>
            </a:endParaRPr>
          </a:p>
        </p:txBody>
      </p:sp>
      <p:grpSp>
        <p:nvGrpSpPr>
          <p:cNvPr id="36" name="Group 35"/>
          <p:cNvGrpSpPr/>
          <p:nvPr/>
        </p:nvGrpSpPr>
        <p:grpSpPr>
          <a:xfrm>
            <a:off x="457200" y="1200150"/>
            <a:ext cx="2377440" cy="2377440"/>
            <a:chOff x="3352800" y="1200150"/>
            <a:chExt cx="2377440" cy="2377440"/>
          </a:xfrm>
        </p:grpSpPr>
        <p:sp>
          <p:nvSpPr>
            <p:cNvPr id="38" name="Shape 4500"/>
            <p:cNvSpPr/>
            <p:nvPr/>
          </p:nvSpPr>
          <p:spPr>
            <a:xfrm>
              <a:off x="3352800" y="1200150"/>
              <a:ext cx="2377440" cy="2377440"/>
            </a:xfrm>
            <a:prstGeom prst="ellipse">
              <a:avLst/>
            </a:prstGeom>
            <a:solidFill>
              <a:srgbClr val="009999"/>
            </a:solidFill>
            <a:ln w="12700">
              <a:solidFill>
                <a:schemeClr val="bg1"/>
              </a:solidFill>
              <a:prstDash val="sysDash"/>
            </a:ln>
            <a:effectLst>
              <a:glow rad="101600">
                <a:srgbClr val="009999">
                  <a:alpha val="60000"/>
                </a:srgbClr>
              </a:glow>
            </a:effectLst>
          </p:spPr>
          <p:txBody>
            <a:bodyPr lIns="34284" tIns="17138" rIns="34284" bIns="17138" anchor="ctr"/>
            <a:lstStyle/>
            <a:p>
              <a:pPr marL="0" marR="0" lvl="0" indent="0" algn="ctr" defTabSz="685509" rtl="0" eaLnBrk="1" fontAlgn="auto" latinLnBrk="0" hangingPunct="1">
                <a:lnSpc>
                  <a:spcPct val="100000"/>
                </a:lnSpc>
                <a:spcBef>
                  <a:spcPts val="0"/>
                </a:spcBef>
                <a:spcAft>
                  <a:spcPts val="0"/>
                </a:spcAft>
                <a:buClrTx/>
                <a:buSzTx/>
                <a:buFontTx/>
                <a:buNone/>
                <a:tabLst/>
                <a:defRPr/>
              </a:pPr>
              <a:endParaRPr kumimoji="0" sz="2700" b="0" i="0" u="none" strike="noStrike" kern="1200" cap="none" spc="0" normalizeH="0" baseline="0" noProof="0" dirty="0">
                <a:ln>
                  <a:noFill/>
                </a:ln>
                <a:solidFill>
                  <a:srgbClr val="FFFFFF"/>
                </a:solidFill>
                <a:effectLst/>
                <a:uLnTx/>
                <a:uFillTx/>
                <a:latin typeface="Lato"/>
                <a:ea typeface="Lato"/>
                <a:cs typeface="Lato"/>
                <a:sym typeface="Lato"/>
              </a:endParaRPr>
            </a:p>
          </p:txBody>
        </p:sp>
        <p:sp>
          <p:nvSpPr>
            <p:cNvPr id="39" name="Rectangle 38"/>
            <p:cNvSpPr/>
            <p:nvPr/>
          </p:nvSpPr>
          <p:spPr>
            <a:xfrm>
              <a:off x="3429000" y="2124730"/>
              <a:ext cx="224292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smtClean="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Calibri" panose="020F0502020204030204" pitchFamily="34" charset="0"/>
                  <a:ea typeface="MS PGothic"/>
                  <a:cs typeface="+mn-cs"/>
                </a:rPr>
                <a:t>PROSPECTING</a:t>
              </a:r>
              <a:endParaRPr kumimoji="0" lang="en-US" sz="1050" b="0" i="0" u="none" strike="noStrike" kern="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Open Sans Light"/>
                <a:ea typeface="ＭＳ Ｐゴシック" pitchFamily="34" charset="-128"/>
                <a:cs typeface="+mn-cs"/>
              </a:endParaRPr>
            </a:p>
          </p:txBody>
        </p:sp>
      </p:grpSp>
      <p:cxnSp>
        <p:nvCxnSpPr>
          <p:cNvPr id="40" name="Shape 4498"/>
          <p:cNvCxnSpPr>
            <a:cxnSpLocks noChangeShapeType="1"/>
          </p:cNvCxnSpPr>
          <p:nvPr/>
        </p:nvCxnSpPr>
        <p:spPr bwMode="auto">
          <a:xfrm>
            <a:off x="5943600" y="971550"/>
            <a:ext cx="0" cy="2871787"/>
          </a:xfrm>
          <a:prstGeom prst="straightConnector1">
            <a:avLst/>
          </a:prstGeom>
          <a:noFill/>
          <a:ln w="12700">
            <a:solidFill>
              <a:srgbClr val="009999"/>
            </a:solidFill>
            <a:miter lim="800000"/>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90269669"/>
      </p:ext>
    </p:extLst>
  </p:cSld>
  <p:clrMapOvr>
    <a:masterClrMapping/>
  </p:clrMapOvr>
  <p:transition spd="slow">
    <p:cut/>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081422"/>
        </a:solidFill>
        <a:effectLst/>
      </p:bgPr>
    </p:bg>
    <p:spTree>
      <p:nvGrpSpPr>
        <p:cNvPr id="1" name=""/>
        <p:cNvGrpSpPr/>
        <p:nvPr/>
      </p:nvGrpSpPr>
      <p:grpSpPr>
        <a:xfrm>
          <a:off x="0" y="0"/>
          <a:ext cx="0" cy="0"/>
          <a:chOff x="0" y="0"/>
          <a:chExt cx="0" cy="0"/>
        </a:xfrm>
      </p:grpSpPr>
      <p:pic>
        <p:nvPicPr>
          <p:cNvPr id="14338" name="Picture 2" descr="C:\Users\yvonnel\Downloads\iStock-8433581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0" y="36368"/>
            <a:ext cx="7442999" cy="5143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228600" y="205979"/>
            <a:ext cx="419100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j-ea"/>
                <a:cs typeface="+mj-cs"/>
              </a:rPr>
              <a:t>Vison + Mission...</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j-ea"/>
                <a:cs typeface="+mj-cs"/>
              </a:rPr>
              <a:t>The Power of Pull</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j-ea"/>
              <a:cs typeface="+mj-cs"/>
            </a:endParaRPr>
          </a:p>
        </p:txBody>
      </p:sp>
      <p:sp>
        <p:nvSpPr>
          <p:cNvPr id="4" name="Content Placeholder 5"/>
          <p:cNvSpPr txBox="1">
            <a:spLocks/>
          </p:cNvSpPr>
          <p:nvPr/>
        </p:nvSpPr>
        <p:spPr>
          <a:xfrm>
            <a:off x="228600" y="1581150"/>
            <a:ext cx="4038600" cy="2919955"/>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p:cNvSpPr/>
          <p:nvPr/>
        </p:nvSpPr>
        <p:spPr>
          <a:xfrm>
            <a:off x="152400" y="1626660"/>
            <a:ext cx="4572000" cy="2862322"/>
          </a:xfrm>
          <a:prstGeom prst="rect">
            <a:avLst/>
          </a:prstGeom>
        </p:spPr>
        <p:txBody>
          <a:bodyPr>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Creating the </a:t>
            </a:r>
            <a: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purpose </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so inspiring that your team becomes an advocate/ evangelist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Everybody deep down </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wants to be a part of something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Market </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America and UFOs are a community of </a:t>
            </a:r>
            <a: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entrepreneurs</a:t>
            </a: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Be </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the Best Entrepreneur/Unfranchise Owner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Creating </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the Economy of the </a:t>
            </a:r>
            <a: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Future</a:t>
            </a: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PEOPLE WORKING TOGETHER</a:t>
            </a: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271465442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800350"/>
            <a:ext cx="91440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26" name="Picture 2" descr="C:\Users\yvonnel\Downloads\iStock-95394701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181" b="24054"/>
          <a:stretch/>
        </p:blipFill>
        <p:spPr bwMode="auto">
          <a:xfrm>
            <a:off x="2455296" y="333153"/>
            <a:ext cx="4250304" cy="18075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43000" y="2502753"/>
            <a:ext cx="7086600" cy="830997"/>
          </a:xfrm>
          <a:prstGeom prst="rect">
            <a:avLst/>
          </a:prstGeom>
          <a:solidFill>
            <a:schemeClr val="bg1"/>
          </a:solidFill>
          <a:ln w="19050">
            <a:solidFill>
              <a:schemeClr val="tx2">
                <a:lumMod val="60000"/>
                <a:lumOff val="4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Calibri"/>
                <a:ea typeface="+mn-ea"/>
                <a:cs typeface="+mn-cs"/>
              </a:rPr>
              <a:t>When consumers are given a choice between two product of equivalent price and quality...</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p:cNvSpPr txBox="1"/>
          <p:nvPr/>
        </p:nvSpPr>
        <p:spPr>
          <a:xfrm>
            <a:off x="304800" y="3714750"/>
            <a:ext cx="4409540" cy="646331"/>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78% buy products associated with a cause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66% switch brands</a:t>
            </a:r>
          </a:p>
        </p:txBody>
      </p:sp>
      <p:sp>
        <p:nvSpPr>
          <p:cNvPr id="4" name="Rectangle 3"/>
          <p:cNvSpPr/>
          <p:nvPr/>
        </p:nvSpPr>
        <p:spPr>
          <a:xfrm>
            <a:off x="5181600" y="3714750"/>
            <a:ext cx="3048000" cy="646331"/>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61% will switch retailers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66% will pay a higher price</a:t>
            </a:r>
          </a:p>
        </p:txBody>
      </p:sp>
      <p:sp>
        <p:nvSpPr>
          <p:cNvPr id="7" name="TextBox 6"/>
          <p:cNvSpPr txBox="1"/>
          <p:nvPr/>
        </p:nvSpPr>
        <p:spPr>
          <a:xfrm>
            <a:off x="5943600" y="4635416"/>
            <a:ext cx="263565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smtClean="0">
                <a:ln>
                  <a:noFill/>
                </a:ln>
                <a:solidFill>
                  <a:prstClr val="black"/>
                </a:solidFill>
                <a:effectLst/>
                <a:uLnTx/>
                <a:uFillTx/>
                <a:latin typeface="Calibri"/>
                <a:ea typeface="+mn-ea"/>
                <a:cs typeface="+mn-cs"/>
              </a:rPr>
              <a:t>By Cone/Roper Cause-Related Trend Reports</a:t>
            </a:r>
            <a:endParaRPr kumimoji="0" lang="en-US" sz="105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538987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yvonnel\Downloads\iStock-107100291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6970"/>
          <a:stretch/>
        </p:blipFill>
        <p:spPr bwMode="auto">
          <a:xfrm>
            <a:off x="718365" y="872836"/>
            <a:ext cx="7707269" cy="427066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0" y="133350"/>
            <a:ext cx="5046894" cy="120032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4F81BD">
                    <a:lumMod val="75000"/>
                  </a:srgbClr>
                </a:solidFill>
                <a:effectLst/>
                <a:uLnTx/>
                <a:uFillTx/>
                <a:latin typeface="Calibri"/>
                <a:ea typeface="+mn-ea"/>
                <a:cs typeface="+mn-cs"/>
              </a:rPr>
              <a:t>Find a Social Consciousness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1000" normalizeH="0" baseline="0" noProof="0" dirty="0" smtClean="0">
                <a:ln>
                  <a:noFill/>
                </a:ln>
                <a:solidFill>
                  <a:prstClr val="black"/>
                </a:solidFill>
                <a:effectLst/>
                <a:uLnTx/>
                <a:uFillTx/>
                <a:latin typeface="Calibri"/>
                <a:ea typeface="+mn-ea"/>
                <a:cs typeface="+mn-cs"/>
              </a:rPr>
              <a:t>TAKE A STAND</a:t>
            </a:r>
            <a:endParaRPr kumimoji="0" lang="en-US" sz="4400" b="1" i="0" u="none" strike="noStrike" kern="1200" cap="none" spc="100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0" y="3257550"/>
            <a:ext cx="9220200" cy="1885950"/>
          </a:xfrm>
          <a:prstGeom prst="rect">
            <a:avLst/>
          </a:prstGeom>
          <a:solidFill>
            <a:schemeClr val="accent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Content Placeholder 3"/>
          <p:cNvSpPr>
            <a:spLocks noGrp="1"/>
          </p:cNvSpPr>
          <p:nvPr>
            <p:ph idx="1"/>
          </p:nvPr>
        </p:nvSpPr>
        <p:spPr>
          <a:xfrm>
            <a:off x="457200" y="3333751"/>
            <a:ext cx="8229600" cy="1752599"/>
          </a:xfrm>
        </p:spPr>
        <p:txBody>
          <a:bodyPr>
            <a:normAutofit/>
          </a:bodyPr>
          <a:lstStyle/>
          <a:p>
            <a:r>
              <a:rPr lang="en-US" sz="2000" dirty="0" smtClean="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Having a point of view is better than being tolerated or being ignored.</a:t>
            </a:r>
          </a:p>
          <a:p>
            <a:r>
              <a:rPr lang="en-US" sz="2000" dirty="0" smtClean="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Use extreme emotions...identify a common enemy like “lack of money” and “lack of opportunity.</a:t>
            </a:r>
          </a:p>
          <a:p>
            <a:r>
              <a:rPr lang="en-US" sz="2000" dirty="0" smtClean="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You do not have to be normal. Do not let someone dictate what you do. </a:t>
            </a:r>
            <a:r>
              <a:rPr lang="en-US" sz="2000" dirty="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T</a:t>
            </a:r>
            <a:r>
              <a:rPr lang="en-US" sz="2000" dirty="0" smtClean="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rPr>
              <a:t>ake action and grow.</a:t>
            </a:r>
            <a:endParaRPr lang="en-US" sz="2000" dirty="0">
              <a:ln w="18415" cmpd="sng">
                <a:solidFill>
                  <a:srgbClr val="FFFFFF"/>
                </a:solidFill>
                <a:prstDash val="solid"/>
              </a:ln>
              <a:solidFill>
                <a:srgbClr val="FFFFFF"/>
              </a:solidFill>
              <a:effectLst>
                <a:glow rad="139700">
                  <a:schemeClr val="accent1">
                    <a:satMod val="175000"/>
                    <a:alpha val="40000"/>
                  </a:scheme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32892166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yvonnel\Downloads\iStock-53738403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8" r="23023"/>
          <a:stretch/>
        </p:blipFill>
        <p:spPr bwMode="auto">
          <a:xfrm>
            <a:off x="4419600" y="0"/>
            <a:ext cx="473769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381000" y="133350"/>
            <a:ext cx="365760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prstClr val="black"/>
                </a:solidFill>
                <a:effectLst/>
                <a:uLnTx/>
                <a:uFillTx/>
                <a:latin typeface="Calibri"/>
                <a:ea typeface="+mj-ea"/>
                <a:cs typeface="+mj-cs"/>
              </a:rPr>
              <a:t>Are you your own worst enemy?</a:t>
            </a:r>
            <a:endParaRPr kumimoji="0" lang="en-US" sz="3600" b="1" i="0" u="none" strike="noStrike" kern="1200" cap="none" spc="0" normalizeH="0" baseline="0" noProof="0" dirty="0">
              <a:ln>
                <a:noFill/>
              </a:ln>
              <a:solidFill>
                <a:prstClr val="black"/>
              </a:solidFill>
              <a:effectLst/>
              <a:uLnTx/>
              <a:uFillTx/>
              <a:latin typeface="Calibri"/>
              <a:ea typeface="+mj-ea"/>
              <a:cs typeface="+mj-cs"/>
            </a:endParaRPr>
          </a:p>
        </p:txBody>
      </p:sp>
      <p:sp>
        <p:nvSpPr>
          <p:cNvPr id="6" name="Title 1"/>
          <p:cNvSpPr txBox="1">
            <a:spLocks/>
          </p:cNvSpPr>
          <p:nvPr/>
        </p:nvSpPr>
        <p:spPr>
          <a:xfrm>
            <a:off x="76200" y="1809750"/>
            <a:ext cx="4191000" cy="23563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j-ea"/>
                <a:cs typeface="+mj-cs"/>
              </a:rPr>
              <a:t>You don’t earn $200,00 a year being on the internet 2 hours a day!</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smtClean="0">
              <a:ln>
                <a:noFill/>
              </a:ln>
              <a:solidFill>
                <a:prstClr val="black"/>
              </a:solidFill>
              <a:effectLst/>
              <a:uLnTx/>
              <a:uFillTx/>
              <a:latin typeface="Calibri"/>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j-ea"/>
                <a:cs typeface="+mj-cs"/>
              </a:rPr>
              <a:t>Build on a common distraction, having a visible opponent is a unifying force. This will elevate the                          collective purpose.</a:t>
            </a:r>
            <a:endParaRPr kumimoji="0" lang="en-US" sz="2000" b="0" i="0" u="none" strike="noStrike" kern="1200" cap="none" spc="0" normalizeH="0" baseline="0" noProof="0" dirty="0">
              <a:ln>
                <a:noFill/>
              </a:ln>
              <a:solidFill>
                <a:prstClr val="black"/>
              </a:solidFill>
              <a:effectLst/>
              <a:uLnTx/>
              <a:uFillTx/>
              <a:latin typeface="Calibri"/>
              <a:ea typeface="+mj-ea"/>
              <a:cs typeface="+mj-cs"/>
            </a:endParaRPr>
          </a:p>
        </p:txBody>
      </p:sp>
      <p:sp>
        <p:nvSpPr>
          <p:cNvPr id="4" name="Rectangle 3"/>
          <p:cNvSpPr/>
          <p:nvPr/>
        </p:nvSpPr>
        <p:spPr>
          <a:xfrm>
            <a:off x="228600" y="1459231"/>
            <a:ext cx="4191000" cy="45719"/>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3752333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C:\Users\yvonnel\Downloads\iStock-102630883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2105"/>
          <a:stretch/>
        </p:blipFill>
        <p:spPr bwMode="auto">
          <a:xfrm>
            <a:off x="-76200" y="2184110"/>
            <a:ext cx="3276164" cy="29691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yvonnel\Downloads\iStock-68877146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2392" y="0"/>
            <a:ext cx="3721608" cy="261518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Users\yvonnel\Downloads\iStock-9246764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0"/>
            <a:ext cx="3276165" cy="241935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yvonnel\Downloads\iStock-816249334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5544" y="2463759"/>
            <a:ext cx="3648456" cy="26730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199965" y="0"/>
            <a:ext cx="2295580" cy="5153246"/>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3329076" y="209550"/>
            <a:ext cx="2066271"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glow rad="139700">
                    <a:srgbClr val="F79646">
                      <a:satMod val="175000"/>
                      <a:alpha val="40000"/>
                    </a:srgbClr>
                  </a:glow>
                </a:effectLst>
                <a:uLnTx/>
                <a:uFillTx/>
                <a:latin typeface="Calibri"/>
                <a:ea typeface="+mn-ea"/>
                <a:cs typeface="+mn-cs"/>
              </a:rPr>
              <a:t>COMMON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white"/>
                </a:solidFill>
                <a:effectLst>
                  <a:glow rad="139700">
                    <a:srgbClr val="F79646">
                      <a:satMod val="175000"/>
                      <a:alpha val="40000"/>
                    </a:srgbClr>
                  </a:glow>
                </a:effectLst>
                <a:uLnTx/>
                <a:uFillTx/>
                <a:latin typeface="Calibri"/>
                <a:ea typeface="+mn-ea"/>
                <a:cs typeface="+mn-cs"/>
              </a:rPr>
              <a:t>DISTRACTIONS</a:t>
            </a:r>
            <a:endParaRPr kumimoji="0" lang="en-US" sz="2400" b="1" i="0" u="none" strike="noStrike" kern="1200" cap="none" spc="0" normalizeH="0" baseline="0" noProof="0" dirty="0">
              <a:ln>
                <a:noFill/>
              </a:ln>
              <a:solidFill>
                <a:prstClr val="white"/>
              </a:solidFill>
              <a:effectLst>
                <a:glow rad="139700">
                  <a:srgbClr val="F79646">
                    <a:satMod val="175000"/>
                    <a:alpha val="40000"/>
                  </a:srgbClr>
                </a:glow>
              </a:effectLst>
              <a:uLnTx/>
              <a:uFillTx/>
              <a:latin typeface="Calibri"/>
              <a:ea typeface="+mn-ea"/>
              <a:cs typeface="+mn-cs"/>
            </a:endParaRPr>
          </a:p>
        </p:txBody>
      </p:sp>
      <p:sp>
        <p:nvSpPr>
          <p:cNvPr id="11" name="TextBox 10"/>
          <p:cNvSpPr txBox="1"/>
          <p:nvPr/>
        </p:nvSpPr>
        <p:spPr>
          <a:xfrm>
            <a:off x="3199964" y="1276350"/>
            <a:ext cx="2301050" cy="32778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Calibri"/>
                <a:ea typeface="+mn-ea"/>
                <a:cs typeface="+mn-cs"/>
              </a:rPr>
              <a:t>Social Media Addiction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Calibri"/>
                <a:ea typeface="+mn-ea"/>
                <a:cs typeface="+mn-cs"/>
              </a:rPr>
              <a:t>Little To No Money,               No Savings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smtClean="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Calibri"/>
                <a:ea typeface="+mn-ea"/>
                <a:cs typeface="+mn-cs"/>
              </a:rPr>
              <a:t>Too Much Debt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tab pos="460375" algn="l"/>
              </a:tabLst>
              <a:defRPr/>
            </a:pPr>
            <a:endParaRPr kumimoji="0" lang="en-US" sz="1100" b="0" i="0" u="none" strike="noStrike" kern="1200" cap="none" spc="0" normalizeH="0" baseline="0" noProof="0" dirty="0" smtClean="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prstClr val="white"/>
                </a:solidFill>
                <a:effectLst/>
                <a:uLnTx/>
                <a:uFillTx/>
                <a:latin typeface="Calibri"/>
                <a:ea typeface="+mn-ea"/>
                <a:cs typeface="+mn-cs"/>
              </a:rPr>
              <a:t>Lack of Opportunity</a:t>
            </a: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5843319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yvonnel\Downloads\iStock-95295334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624" r="4115"/>
          <a:stretch/>
        </p:blipFill>
        <p:spPr bwMode="auto">
          <a:xfrm>
            <a:off x="3214254" y="0"/>
            <a:ext cx="6005946" cy="514350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133350"/>
            <a:ext cx="3214254"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prstClr val="black">
                    <a:lumMod val="75000"/>
                    <a:lumOff val="25000"/>
                  </a:prstClr>
                </a:solidFill>
                <a:effectLst/>
                <a:uLnTx/>
                <a:uFillTx/>
                <a:latin typeface="Calibri"/>
                <a:ea typeface="+mj-ea"/>
                <a:cs typeface="+mj-cs"/>
              </a:rPr>
              <a:t>State Your</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prstClr val="black">
                    <a:lumMod val="75000"/>
                    <a:lumOff val="25000"/>
                  </a:prstClr>
                </a:solidFill>
                <a:effectLst/>
                <a:uLnTx/>
                <a:uFillTx/>
                <a:latin typeface="Calibri"/>
                <a:ea typeface="+mj-ea"/>
                <a:cs typeface="+mj-cs"/>
              </a:rPr>
              <a:t>“Rally Cry”</a:t>
            </a:r>
            <a:endParaRPr kumimoji="0" lang="en-US" sz="3600" b="1" i="0" u="none" strike="noStrike" kern="1200" cap="none" spc="0" normalizeH="0" baseline="0" noProof="0" dirty="0">
              <a:ln>
                <a:noFill/>
              </a:ln>
              <a:solidFill>
                <a:prstClr val="black">
                  <a:lumMod val="75000"/>
                  <a:lumOff val="25000"/>
                </a:prstClr>
              </a:solidFill>
              <a:effectLst/>
              <a:uLnTx/>
              <a:uFillTx/>
              <a:latin typeface="Calibri"/>
              <a:ea typeface="+mj-ea"/>
              <a:cs typeface="+mj-cs"/>
            </a:endParaRPr>
          </a:p>
        </p:txBody>
      </p:sp>
      <p:sp>
        <p:nvSpPr>
          <p:cNvPr id="5" name="Title 1"/>
          <p:cNvSpPr txBox="1">
            <a:spLocks/>
          </p:cNvSpPr>
          <p:nvPr/>
        </p:nvSpPr>
        <p:spPr>
          <a:xfrm>
            <a:off x="76200" y="1809750"/>
            <a:ext cx="3138054" cy="23563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0" u="none" strike="noStrike" kern="1200" cap="none" spc="0" normalizeH="0" baseline="0" noProof="0" dirty="0" smtClean="0">
                <a:ln>
                  <a:noFill/>
                </a:ln>
                <a:solidFill>
                  <a:prstClr val="black"/>
                </a:solidFill>
                <a:effectLst/>
                <a:uLnTx/>
                <a:uFillTx/>
                <a:latin typeface="Calibri"/>
                <a:ea typeface="+mj-ea"/>
                <a:cs typeface="+mj-cs"/>
              </a:rPr>
              <a:t>Rally Cry can be “break status quo”, residual income, time freedom, convert spending into earning. Live your purpose. Everything changes today!</a:t>
            </a:r>
            <a:endParaRPr kumimoji="0" lang="en-US" sz="2000" b="0" i="0" u="none" strike="noStrike" kern="1200" cap="none" spc="0" normalizeH="0" baseline="0" noProof="0" dirty="0">
              <a:ln>
                <a:noFill/>
              </a:ln>
              <a:solidFill>
                <a:prstClr val="black"/>
              </a:solidFill>
              <a:effectLst/>
              <a:uLnTx/>
              <a:uFillTx/>
              <a:latin typeface="Calibri"/>
              <a:ea typeface="+mj-ea"/>
              <a:cs typeface="+mj-cs"/>
            </a:endParaRPr>
          </a:p>
        </p:txBody>
      </p:sp>
    </p:spTree>
    <p:extLst>
      <p:ext uri="{BB962C8B-B14F-4D97-AF65-F5344CB8AC3E}">
        <p14:creationId xmlns:p14="http://schemas.microsoft.com/office/powerpoint/2010/main" val="157350775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yvonnel\Downloads\iStock-6561010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19050"/>
            <a:ext cx="9296400" cy="51625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0" y="590550"/>
            <a:ext cx="61266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white"/>
                </a:solidFill>
                <a:effectLst/>
                <a:uLnTx/>
                <a:uFillTx/>
                <a:latin typeface="Calibri"/>
                <a:ea typeface="+mn-ea"/>
                <a:cs typeface="+mn-cs"/>
              </a:rPr>
              <a:t>2.</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3"/>
          <p:cNvSpPr/>
          <p:nvPr/>
        </p:nvSpPr>
        <p:spPr>
          <a:xfrm>
            <a:off x="914400" y="1107326"/>
            <a:ext cx="2667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itle 1"/>
          <p:cNvSpPr txBox="1">
            <a:spLocks/>
          </p:cNvSpPr>
          <p:nvPr/>
        </p:nvSpPr>
        <p:spPr>
          <a:xfrm>
            <a:off x="838200" y="514350"/>
            <a:ext cx="3352800"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prstClr val="white"/>
                </a:solidFill>
                <a:effectLst/>
                <a:uLnTx/>
                <a:uFillTx/>
                <a:latin typeface="Calibri"/>
                <a:ea typeface="+mj-ea"/>
                <a:cs typeface="+mj-cs"/>
              </a:rPr>
              <a:t>Beat The Drum</a:t>
            </a:r>
            <a:endParaRPr kumimoji="0" lang="en-US" sz="3200" b="1" i="0" u="none" strike="noStrike" kern="1200" cap="none" spc="0" normalizeH="0" baseline="0" noProof="0" dirty="0">
              <a:ln>
                <a:noFill/>
              </a:ln>
              <a:solidFill>
                <a:prstClr val="white"/>
              </a:solidFill>
              <a:effectLst/>
              <a:uLnTx/>
              <a:uFillTx/>
              <a:latin typeface="Calibri"/>
              <a:ea typeface="+mj-ea"/>
              <a:cs typeface="+mj-cs"/>
            </a:endParaRPr>
          </a:p>
        </p:txBody>
      </p:sp>
      <p:sp>
        <p:nvSpPr>
          <p:cNvPr id="6" name="Title 1"/>
          <p:cNvSpPr txBox="1">
            <a:spLocks/>
          </p:cNvSpPr>
          <p:nvPr/>
        </p:nvSpPr>
        <p:spPr>
          <a:xfrm>
            <a:off x="838200" y="1428750"/>
            <a:ext cx="4953000" cy="23563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white"/>
                </a:solidFill>
                <a:effectLst/>
                <a:uLnTx/>
                <a:uFillTx/>
                <a:latin typeface="Calibri"/>
                <a:ea typeface="+mj-ea"/>
                <a:cs typeface="+mj-cs"/>
              </a:rPr>
              <a:t>Raise the teams level of awareness</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white"/>
                </a:solidFill>
                <a:effectLst/>
                <a:uLnTx/>
                <a:uFillTx/>
                <a:latin typeface="Calibri"/>
                <a:ea typeface="+mj-ea"/>
                <a:cs typeface="+mj-cs"/>
              </a:rPr>
              <a:t>Recognize your team members</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smtClean="0">
                <a:ln>
                  <a:noFill/>
                </a:ln>
                <a:solidFill>
                  <a:prstClr val="white"/>
                </a:solidFill>
                <a:effectLst/>
                <a:uLnTx/>
                <a:uFillTx/>
                <a:latin typeface="Calibri"/>
                <a:ea typeface="+mj-ea"/>
                <a:cs typeface="+mj-cs"/>
              </a:rPr>
              <a:t>INSPIRE</a:t>
            </a:r>
            <a:r>
              <a:rPr kumimoji="0" lang="en-US" sz="2400" b="0" i="0" u="none" strike="noStrike" kern="1200" cap="none" spc="0" normalizeH="0" baseline="0" noProof="0" dirty="0" smtClean="0">
                <a:ln>
                  <a:noFill/>
                </a:ln>
                <a:solidFill>
                  <a:prstClr val="white"/>
                </a:solidFill>
                <a:effectLst/>
                <a:uLnTx/>
                <a:uFillTx/>
                <a:latin typeface="Calibri"/>
                <a:ea typeface="+mj-ea"/>
                <a:cs typeface="+mj-cs"/>
              </a:rPr>
              <a:t> them</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smtClean="0">
                <a:ln>
                  <a:noFill/>
                </a:ln>
                <a:solidFill>
                  <a:prstClr val="white"/>
                </a:solidFill>
                <a:effectLst/>
                <a:uLnTx/>
                <a:uFillTx/>
                <a:latin typeface="Calibri"/>
                <a:ea typeface="+mj-ea"/>
                <a:cs typeface="+mj-cs"/>
              </a:rPr>
              <a:t>CHALLENGE</a:t>
            </a:r>
            <a:r>
              <a:rPr kumimoji="0" lang="en-US" sz="2400" b="0" i="0" u="none" strike="noStrike" kern="1200" cap="none" spc="0" normalizeH="0" baseline="0" noProof="0" dirty="0" smtClean="0">
                <a:ln>
                  <a:noFill/>
                </a:ln>
                <a:solidFill>
                  <a:prstClr val="white"/>
                </a:solidFill>
                <a:effectLst/>
                <a:uLnTx/>
                <a:uFillTx/>
                <a:latin typeface="Calibri"/>
                <a:ea typeface="+mj-ea"/>
                <a:cs typeface="+mj-cs"/>
              </a:rPr>
              <a:t> them</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smtClean="0">
                <a:ln>
                  <a:noFill/>
                </a:ln>
                <a:solidFill>
                  <a:prstClr val="white"/>
                </a:solidFill>
                <a:effectLst/>
                <a:uLnTx/>
                <a:uFillTx/>
                <a:latin typeface="Calibri"/>
                <a:ea typeface="+mj-ea"/>
                <a:cs typeface="+mj-cs"/>
              </a:rPr>
              <a:t>BELIEVE</a:t>
            </a:r>
            <a:r>
              <a:rPr kumimoji="0" lang="en-US" sz="2400" b="0" i="0" u="none" strike="noStrike" kern="1200" cap="none" spc="0" normalizeH="0" baseline="0" noProof="0" dirty="0" smtClean="0">
                <a:ln>
                  <a:noFill/>
                </a:ln>
                <a:solidFill>
                  <a:prstClr val="white"/>
                </a:solidFill>
                <a:effectLst/>
                <a:uLnTx/>
                <a:uFillTx/>
                <a:latin typeface="Calibri"/>
                <a:ea typeface="+mj-ea"/>
                <a:cs typeface="+mj-cs"/>
              </a:rPr>
              <a:t> in them</a:t>
            </a:r>
            <a:endParaRPr kumimoji="0" lang="en-US" sz="2400" b="0" i="0" u="none" strike="noStrike" kern="1200" cap="none" spc="0" normalizeH="0" baseline="0" noProof="0" dirty="0">
              <a:ln>
                <a:noFill/>
              </a:ln>
              <a:solidFill>
                <a:prstClr val="white"/>
              </a:solidFill>
              <a:effectLst/>
              <a:uLnTx/>
              <a:uFillTx/>
              <a:latin typeface="Calibri"/>
              <a:ea typeface="+mj-ea"/>
              <a:cs typeface="+mj-cs"/>
            </a:endParaRPr>
          </a:p>
        </p:txBody>
      </p:sp>
    </p:spTree>
    <p:extLst>
      <p:ext uri="{BB962C8B-B14F-4D97-AF65-F5344CB8AC3E}">
        <p14:creationId xmlns:p14="http://schemas.microsoft.com/office/powerpoint/2010/main" val="38396270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C:\Users\yvonnel\Downloads\iStock-8411028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799" y="0"/>
            <a:ext cx="8647799" cy="5143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748146" y="1581150"/>
            <a:ext cx="3214254"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Calibri"/>
                <a:ea typeface="+mj-ea"/>
                <a:cs typeface="+mj-cs"/>
              </a:rPr>
              <a:t>Swagger</a:t>
            </a:r>
            <a:endParaRPr kumimoji="0" lang="en-US" sz="3600" b="1" i="0" u="none" strike="noStrike" kern="1200" cap="none" spc="0" normalizeH="0" baseline="0" noProof="0" dirty="0">
              <a:ln>
                <a:noFill/>
              </a:ln>
              <a:solidFill>
                <a:prstClr val="white"/>
              </a:solidFill>
              <a:effectLst/>
              <a:uLnTx/>
              <a:uFillTx/>
              <a:latin typeface="Calibri"/>
              <a:ea typeface="+mj-ea"/>
              <a:cs typeface="+mj-cs"/>
            </a:endParaRPr>
          </a:p>
        </p:txBody>
      </p:sp>
      <p:sp>
        <p:nvSpPr>
          <p:cNvPr id="4" name="TextBox 3"/>
          <p:cNvSpPr txBox="1"/>
          <p:nvPr/>
        </p:nvSpPr>
        <p:spPr>
          <a:xfrm>
            <a:off x="228600" y="1726109"/>
            <a:ext cx="61266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white"/>
                </a:solidFill>
                <a:effectLst/>
                <a:uLnTx/>
                <a:uFillTx/>
                <a:latin typeface="Calibri"/>
                <a:ea typeface="+mn-ea"/>
                <a:cs typeface="+mn-cs"/>
              </a:rPr>
              <a:t>3.</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838200" y="2242885"/>
            <a:ext cx="16002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itle 1"/>
          <p:cNvSpPr txBox="1">
            <a:spLocks/>
          </p:cNvSpPr>
          <p:nvPr/>
        </p:nvSpPr>
        <p:spPr>
          <a:xfrm>
            <a:off x="5334000" y="1510838"/>
            <a:ext cx="3505200" cy="235631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white"/>
                </a:solidFill>
                <a:effectLst/>
                <a:uLnTx/>
                <a:uFillTx/>
                <a:latin typeface="Calibri"/>
                <a:ea typeface="+mj-ea"/>
                <a:cs typeface="+mj-cs"/>
              </a:rPr>
              <a:t>Feel Special</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white"/>
                </a:solidFill>
                <a:effectLst/>
                <a:uLnTx/>
                <a:uFillTx/>
                <a:latin typeface="Calibri"/>
                <a:ea typeface="+mj-ea"/>
                <a:cs typeface="+mj-cs"/>
              </a:rPr>
              <a:t>Sell the Status</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white"/>
                </a:solidFill>
                <a:effectLst/>
                <a:uLnTx/>
                <a:uFillTx/>
                <a:latin typeface="Calibri"/>
                <a:ea typeface="+mj-ea"/>
                <a:cs typeface="+mj-cs"/>
              </a:rPr>
              <a:t>“When I eat, drive, wear, use MA Products, I am purpose-driven”</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white"/>
                </a:solidFill>
                <a:effectLst/>
                <a:uLnTx/>
                <a:uFillTx/>
                <a:latin typeface="Calibri"/>
                <a:ea typeface="+mj-ea"/>
                <a:cs typeface="+mj-cs"/>
              </a:rPr>
              <a:t>Build Communities</a:t>
            </a:r>
            <a:endParaRPr kumimoji="0" lang="en-US" sz="2400" b="0" i="0" u="none" strike="noStrike" kern="1200" cap="none" spc="0" normalizeH="0" baseline="0" noProof="0" dirty="0">
              <a:ln>
                <a:noFill/>
              </a:ln>
              <a:solidFill>
                <a:prstClr val="white"/>
              </a:solidFill>
              <a:effectLst/>
              <a:uLnTx/>
              <a:uFillTx/>
              <a:latin typeface="Calibri"/>
              <a:ea typeface="+mj-ea"/>
              <a:cs typeface="+mj-cs"/>
            </a:endParaRPr>
          </a:p>
        </p:txBody>
      </p:sp>
    </p:spTree>
    <p:extLst>
      <p:ext uri="{BB962C8B-B14F-4D97-AF65-F5344CB8AC3E}">
        <p14:creationId xmlns:p14="http://schemas.microsoft.com/office/powerpoint/2010/main" val="93717148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yvonnel\Downloads\iStock-105445956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4038600" cy="5143500"/>
          </a:xfrm>
          <a:prstGeom prst="rect">
            <a:avLst/>
          </a:prstGeom>
          <a:solidFill>
            <a:schemeClr val="tx1">
              <a:alpha val="60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1"/>
          <p:cNvSpPr txBox="1">
            <a:spLocks/>
          </p:cNvSpPr>
          <p:nvPr/>
        </p:nvSpPr>
        <p:spPr>
          <a:xfrm>
            <a:off x="838200" y="1581150"/>
            <a:ext cx="2528454"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Calibri"/>
                <a:ea typeface="+mj-ea"/>
                <a:cs typeface="+mj-cs"/>
              </a:rPr>
              <a:t>Aikido</a:t>
            </a:r>
            <a:endParaRPr kumimoji="0" lang="en-US" sz="3600" b="1" i="0" u="none" strike="noStrike" kern="1200" cap="none" spc="0" normalizeH="0" baseline="0" noProof="0" dirty="0">
              <a:ln>
                <a:noFill/>
              </a:ln>
              <a:solidFill>
                <a:prstClr val="white"/>
              </a:solidFill>
              <a:effectLst/>
              <a:uLnTx/>
              <a:uFillTx/>
              <a:latin typeface="Calibri"/>
              <a:ea typeface="+mj-ea"/>
              <a:cs typeface="+mj-cs"/>
            </a:endParaRPr>
          </a:p>
        </p:txBody>
      </p:sp>
      <p:sp>
        <p:nvSpPr>
          <p:cNvPr id="5" name="TextBox 4"/>
          <p:cNvSpPr txBox="1"/>
          <p:nvPr/>
        </p:nvSpPr>
        <p:spPr>
          <a:xfrm>
            <a:off x="228600" y="1726109"/>
            <a:ext cx="61266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white"/>
                </a:solidFill>
                <a:effectLst/>
                <a:uLnTx/>
                <a:uFillTx/>
                <a:latin typeface="Calibri"/>
                <a:ea typeface="+mn-ea"/>
                <a:cs typeface="+mn-cs"/>
              </a:rPr>
              <a:t>4.</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p:nvSpPr>
        <p:spPr>
          <a:xfrm>
            <a:off x="838200" y="2242885"/>
            <a:ext cx="13716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itle 1"/>
          <p:cNvSpPr txBox="1">
            <a:spLocks/>
          </p:cNvSpPr>
          <p:nvPr/>
        </p:nvSpPr>
        <p:spPr>
          <a:xfrm>
            <a:off x="4191000" y="541712"/>
            <a:ext cx="4724400" cy="3935038"/>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w="18415" cmpd="sng">
                  <a:solidFill>
                    <a:srgbClr val="FFFFFF"/>
                  </a:solidFill>
                  <a:prstDash val="solid"/>
                </a:ln>
                <a:solidFill>
                  <a:srgbClr val="FFFFFF"/>
                </a:solidFill>
                <a:effectLst>
                  <a:glow rad="139700">
                    <a:prstClr val="black"/>
                  </a:glow>
                  <a:outerShdw blurRad="63500" dir="3600000" algn="tl" rotWithShape="0">
                    <a:srgbClr val="000000">
                      <a:alpha val="70000"/>
                    </a:srgbClr>
                  </a:outerShdw>
                </a:effectLst>
                <a:uLnTx/>
                <a:uFillTx/>
                <a:latin typeface="Calibri"/>
                <a:ea typeface="+mj-ea"/>
                <a:cs typeface="+mj-cs"/>
              </a:rPr>
              <a:t>Show that you understand the pain, frustration, hope and aspirations</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w="18415" cmpd="sng">
                  <a:solidFill>
                    <a:srgbClr val="FFFFFF"/>
                  </a:solidFill>
                  <a:prstDash val="solid"/>
                </a:ln>
                <a:solidFill>
                  <a:srgbClr val="FFFFFF"/>
                </a:solidFill>
                <a:effectLst>
                  <a:glow rad="139700">
                    <a:prstClr val="black"/>
                  </a:glow>
                  <a:outerShdw blurRad="63500" dir="3600000" algn="tl" rotWithShape="0">
                    <a:srgbClr val="000000">
                      <a:alpha val="70000"/>
                    </a:srgbClr>
                  </a:outerShdw>
                </a:effectLst>
                <a:uLnTx/>
                <a:uFillTx/>
                <a:latin typeface="Calibri"/>
                <a:ea typeface="+mj-ea"/>
                <a:cs typeface="+mj-cs"/>
              </a:rPr>
              <a:t>Feel, felt, found</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w="18415" cmpd="sng">
                  <a:solidFill>
                    <a:srgbClr val="FFFFFF"/>
                  </a:solidFill>
                  <a:prstDash val="solid"/>
                </a:ln>
                <a:solidFill>
                  <a:srgbClr val="FFFFFF"/>
                </a:solidFill>
                <a:effectLst>
                  <a:glow rad="139700">
                    <a:prstClr val="black"/>
                  </a:glow>
                  <a:outerShdw blurRad="63500" dir="3600000" algn="tl" rotWithShape="0">
                    <a:srgbClr val="000000">
                      <a:alpha val="70000"/>
                    </a:srgbClr>
                  </a:outerShdw>
                </a:effectLst>
                <a:uLnTx/>
                <a:uFillTx/>
                <a:latin typeface="Calibri"/>
                <a:ea typeface="+mj-ea"/>
                <a:cs typeface="+mj-cs"/>
              </a:rPr>
              <a:t>Be empathetic...I understand how you feel</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w="18415" cmpd="sng">
                  <a:solidFill>
                    <a:srgbClr val="FFFFFF"/>
                  </a:solidFill>
                  <a:prstDash val="solid"/>
                </a:ln>
                <a:solidFill>
                  <a:srgbClr val="FFFFFF"/>
                </a:solidFill>
                <a:effectLst>
                  <a:glow rad="139700">
                    <a:prstClr val="black"/>
                  </a:glow>
                  <a:outerShdw blurRad="63500" dir="3600000" algn="tl" rotWithShape="0">
                    <a:srgbClr val="000000">
                      <a:alpha val="70000"/>
                    </a:srgbClr>
                  </a:outerShdw>
                </a:effectLst>
                <a:uLnTx/>
                <a:uFillTx/>
                <a:latin typeface="Calibri"/>
                <a:ea typeface="+mj-ea"/>
                <a:cs typeface="+mj-cs"/>
              </a:rPr>
              <a:t>Nobody should have to experience...</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w="18415" cmpd="sng">
                  <a:solidFill>
                    <a:srgbClr val="FFFFFF"/>
                  </a:solidFill>
                  <a:prstDash val="solid"/>
                </a:ln>
                <a:solidFill>
                  <a:srgbClr val="FFFFFF"/>
                </a:solidFill>
                <a:effectLst>
                  <a:glow rad="139700">
                    <a:prstClr val="black"/>
                  </a:glow>
                  <a:outerShdw blurRad="63500" dir="3600000" algn="tl" rotWithShape="0">
                    <a:srgbClr val="000000">
                      <a:alpha val="70000"/>
                    </a:srgbClr>
                  </a:outerShdw>
                </a:effectLst>
                <a:uLnTx/>
                <a:uFillTx/>
                <a:latin typeface="Calibri"/>
                <a:ea typeface="+mj-ea"/>
                <a:cs typeface="+mj-cs"/>
              </a:rPr>
              <a:t>Like you, we are frustrated</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w="18415" cmpd="sng">
                  <a:solidFill>
                    <a:srgbClr val="FFFFFF"/>
                  </a:solidFill>
                  <a:prstDash val="solid"/>
                </a:ln>
                <a:solidFill>
                  <a:srgbClr val="FFFFFF"/>
                </a:solidFill>
                <a:effectLst>
                  <a:glow rad="139700">
                    <a:prstClr val="black"/>
                  </a:glow>
                  <a:outerShdw blurRad="63500" dir="3600000" algn="tl" rotWithShape="0">
                    <a:srgbClr val="000000">
                      <a:alpha val="70000"/>
                    </a:srgbClr>
                  </a:outerShdw>
                </a:effectLst>
                <a:uLnTx/>
                <a:uFillTx/>
                <a:latin typeface="Calibri"/>
                <a:ea typeface="+mj-ea"/>
                <a:cs typeface="+mj-cs"/>
              </a:rPr>
              <a:t>We care about your...</a:t>
            </a:r>
            <a:endParaRPr kumimoji="0" lang="en-US" sz="2400" b="0" i="0" u="none" strike="noStrike" kern="1200" cap="none" spc="0" normalizeH="0" baseline="0" noProof="0" dirty="0">
              <a:ln w="18415" cmpd="sng">
                <a:solidFill>
                  <a:srgbClr val="FFFFFF"/>
                </a:solidFill>
                <a:prstDash val="solid"/>
              </a:ln>
              <a:solidFill>
                <a:srgbClr val="FFFFFF"/>
              </a:solidFill>
              <a:effectLst>
                <a:glow rad="139700">
                  <a:prstClr val="black"/>
                </a:glow>
                <a:outerShdw blurRad="63500" dir="3600000" algn="tl" rotWithShape="0">
                  <a:srgbClr val="000000">
                    <a:alpha val="70000"/>
                  </a:srgbClr>
                </a:outerShdw>
              </a:effectLst>
              <a:uLnTx/>
              <a:uFillTx/>
              <a:latin typeface="Calibri"/>
              <a:ea typeface="+mj-ea"/>
              <a:cs typeface="+mj-cs"/>
            </a:endParaRPr>
          </a:p>
        </p:txBody>
      </p:sp>
    </p:spTree>
    <p:extLst>
      <p:ext uri="{BB962C8B-B14F-4D97-AF65-F5344CB8AC3E}">
        <p14:creationId xmlns:p14="http://schemas.microsoft.com/office/powerpoint/2010/main" val="81593311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yvonnel\Downloads\iStock-6142244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5250"/>
            <a:ext cx="9144000" cy="523875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228600" y="1581150"/>
            <a:ext cx="3214254" cy="8572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Calibri"/>
                <a:ea typeface="+mj-ea"/>
                <a:cs typeface="+mj-cs"/>
              </a:rPr>
              <a:t>The Guru</a:t>
            </a:r>
            <a:endParaRPr kumimoji="0" lang="en-US" sz="3600" b="1" i="0" u="none" strike="noStrike" kern="1200" cap="none" spc="0" normalizeH="0" baseline="0" noProof="0" dirty="0">
              <a:ln>
                <a:noFill/>
              </a:ln>
              <a:solidFill>
                <a:prstClr val="white"/>
              </a:solidFill>
              <a:effectLst/>
              <a:uLnTx/>
              <a:uFillTx/>
              <a:latin typeface="Calibri"/>
              <a:ea typeface="+mj-ea"/>
              <a:cs typeface="+mj-cs"/>
            </a:endParaRPr>
          </a:p>
        </p:txBody>
      </p:sp>
      <p:sp>
        <p:nvSpPr>
          <p:cNvPr id="4" name="TextBox 3"/>
          <p:cNvSpPr txBox="1"/>
          <p:nvPr/>
        </p:nvSpPr>
        <p:spPr>
          <a:xfrm>
            <a:off x="228600" y="1726109"/>
            <a:ext cx="61266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smtClean="0">
                <a:ln>
                  <a:noFill/>
                </a:ln>
                <a:solidFill>
                  <a:prstClr val="white"/>
                </a:solidFill>
                <a:effectLst/>
                <a:uLnTx/>
                <a:uFillTx/>
                <a:latin typeface="Calibri"/>
                <a:ea typeface="+mn-ea"/>
                <a:cs typeface="+mn-cs"/>
              </a:rPr>
              <a:t>5.</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838200" y="2242885"/>
            <a:ext cx="22098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p:cNvSpPr/>
          <p:nvPr/>
        </p:nvSpPr>
        <p:spPr>
          <a:xfrm>
            <a:off x="3048000" y="0"/>
            <a:ext cx="6096000" cy="5143500"/>
          </a:xfrm>
          <a:prstGeom prst="rect">
            <a:avLst/>
          </a:prstGeom>
          <a:solidFill>
            <a:schemeClr val="tx1">
              <a:alpha val="42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itle 1"/>
          <p:cNvSpPr txBox="1">
            <a:spLocks/>
          </p:cNvSpPr>
          <p:nvPr/>
        </p:nvSpPr>
        <p:spPr>
          <a:xfrm>
            <a:off x="3352800" y="419100"/>
            <a:ext cx="5257800" cy="443865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white"/>
                </a:solidFill>
                <a:effectLst>
                  <a:glow rad="101600">
                    <a:srgbClr val="C0504D">
                      <a:satMod val="175000"/>
                      <a:alpha val="40000"/>
                    </a:srgbClr>
                  </a:glow>
                </a:effectLst>
                <a:uLnTx/>
                <a:uFillTx/>
                <a:latin typeface="Calibri"/>
                <a:ea typeface="+mj-ea"/>
                <a:cs typeface="+mj-cs"/>
              </a:rPr>
              <a:t>Be the authority.</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white"/>
                </a:solidFill>
                <a:effectLst>
                  <a:glow rad="101600">
                    <a:srgbClr val="C0504D">
                      <a:satMod val="175000"/>
                      <a:alpha val="40000"/>
                    </a:srgbClr>
                  </a:glow>
                </a:effectLst>
                <a:uLnTx/>
                <a:uFillTx/>
                <a:latin typeface="Calibri"/>
                <a:ea typeface="+mj-ea"/>
                <a:cs typeface="+mj-cs"/>
              </a:rPr>
              <a:t>You will be a most trusted advisor.</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white"/>
                </a:solidFill>
                <a:effectLst>
                  <a:glow rad="101600">
                    <a:srgbClr val="C0504D">
                      <a:satMod val="175000"/>
                      <a:alpha val="40000"/>
                    </a:srgbClr>
                  </a:glow>
                </a:effectLst>
                <a:uLnTx/>
                <a:uFillTx/>
                <a:latin typeface="Calibri"/>
                <a:ea typeface="+mj-ea"/>
                <a:cs typeface="+mj-cs"/>
              </a:rPr>
              <a:t>You understand and you have the solutions.</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white"/>
                </a:solidFill>
                <a:effectLst>
                  <a:glow rad="101600">
                    <a:srgbClr val="C0504D">
                      <a:satMod val="175000"/>
                      <a:alpha val="40000"/>
                    </a:srgbClr>
                  </a:glow>
                </a:effectLst>
                <a:uLnTx/>
                <a:uFillTx/>
                <a:latin typeface="Calibri"/>
                <a:ea typeface="+mj-ea"/>
                <a:cs typeface="+mj-cs"/>
              </a:rPr>
              <a:t>People want clarity, simplicity and certainty. We offer it all.</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white"/>
                </a:solidFill>
                <a:effectLst>
                  <a:glow rad="101600">
                    <a:srgbClr val="C0504D">
                      <a:satMod val="175000"/>
                      <a:alpha val="40000"/>
                    </a:srgbClr>
                  </a:glow>
                </a:effectLst>
                <a:uLnTx/>
                <a:uFillTx/>
                <a:latin typeface="Calibri"/>
                <a:ea typeface="+mj-ea"/>
                <a:cs typeface="+mj-cs"/>
              </a:rPr>
              <a:t>Humans connect with humans. Put a face on your business.</a:t>
            </a: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smtClean="0">
                <a:ln>
                  <a:noFill/>
                </a:ln>
                <a:solidFill>
                  <a:prstClr val="white"/>
                </a:solidFill>
                <a:effectLst>
                  <a:glow rad="101600">
                    <a:srgbClr val="C0504D">
                      <a:satMod val="175000"/>
                      <a:alpha val="40000"/>
                    </a:srgbClr>
                  </a:glow>
                </a:effectLst>
                <a:uLnTx/>
                <a:uFillTx/>
                <a:latin typeface="Calibri"/>
                <a:ea typeface="+mj-ea"/>
                <a:cs typeface="+mj-cs"/>
              </a:rPr>
              <a:t>People buy into people and the community.</a:t>
            </a:r>
            <a:endParaRPr kumimoji="0" lang="en-US" sz="2400" b="0" i="0" u="none" strike="noStrike" kern="1200" cap="none" spc="0" normalizeH="0" baseline="0" noProof="0" dirty="0">
              <a:ln>
                <a:noFill/>
              </a:ln>
              <a:solidFill>
                <a:prstClr val="white"/>
              </a:solidFill>
              <a:effectLst>
                <a:glow rad="101600">
                  <a:srgbClr val="C0504D">
                    <a:satMod val="175000"/>
                    <a:alpha val="40000"/>
                  </a:srgbClr>
                </a:glow>
              </a:effectLst>
              <a:uLnTx/>
              <a:uFillTx/>
              <a:latin typeface="Calibri"/>
              <a:ea typeface="+mj-ea"/>
              <a:cs typeface="+mj-cs"/>
            </a:endParaRPr>
          </a:p>
        </p:txBody>
      </p:sp>
    </p:spTree>
    <p:extLst>
      <p:ext uri="{BB962C8B-B14F-4D97-AF65-F5344CB8AC3E}">
        <p14:creationId xmlns:p14="http://schemas.microsoft.com/office/powerpoint/2010/main" val="3353203326"/>
      </p:ext>
    </p:extLst>
  </p:cSld>
  <p:clrMapOvr>
    <a:masterClrMapping/>
  </p:clrMapOvr>
  <p:timing>
    <p:tnLst>
      <p:par>
        <p:cTn id="1" dur="indefinite" restart="never" nodeType="tmRoot"/>
      </p:par>
    </p:tnLst>
  </p:timing>
</p:sld>
</file>

<file path=ppt/theme/_rels/theme6.xml.rels><?xml version="1.0" encoding="UTF-8" standalone="yes"?>
<Relationships xmlns="http://schemas.openxmlformats.org/package/2006/relationships"><Relationship Id="rId1" Type="http://schemas.openxmlformats.org/officeDocument/2006/relationships/image" Target="../media/image5.jpeg"/></Relationships>
</file>

<file path=ppt/theme/_rels/theme7.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1_PPT_Backgrounds_LS_'08">
  <a:themeElements>
    <a:clrScheme name="1_PPT_Backgrounds_LS_'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PT_Backgrounds_LS_'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PPT_Backgrounds_LS_'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PT_Backgrounds_LS_'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PT_Backgrounds_LS_'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PT_Backgrounds_LS_'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PT_Backgrounds_LS_'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PT_Backgrounds_LS_'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PT_Backgrounds_LS_'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PT_Backgrounds_LS_'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PT_Backgrounds_LS_'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PT_Backgrounds_LS_'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PT_Backgrounds_LS_'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PT_Backgrounds_LS_'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Echo">
  <a:themeElements>
    <a:clrScheme name="1_Echo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fontScheme name="1_Echo">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x-none" sz="4000" b="0" i="0" u="sng" strike="noStrike" cap="none" normalizeH="0" baseline="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x-none" sz="4000" b="0" i="0" u="sng" strike="noStrike" cap="none" normalizeH="0" baseline="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1_Echo 1">
        <a:dk1>
          <a:srgbClr val="25252F"/>
        </a:dk1>
        <a:lt1>
          <a:srgbClr val="9999FF"/>
        </a:lt1>
        <a:dk2>
          <a:srgbClr val="000000"/>
        </a:dk2>
        <a:lt2>
          <a:srgbClr val="FFFFFF"/>
        </a:lt2>
        <a:accent1>
          <a:srgbClr val="3366FF"/>
        </a:accent1>
        <a:accent2>
          <a:srgbClr val="003399"/>
        </a:accent2>
        <a:accent3>
          <a:srgbClr val="AAAAAA"/>
        </a:accent3>
        <a:accent4>
          <a:srgbClr val="8282DA"/>
        </a:accent4>
        <a:accent5>
          <a:srgbClr val="ADB8FF"/>
        </a:accent5>
        <a:accent6>
          <a:srgbClr val="002D8A"/>
        </a:accent6>
        <a:hlink>
          <a:srgbClr val="009999"/>
        </a:hlink>
        <a:folHlink>
          <a:srgbClr val="B2B2B2"/>
        </a:folHlink>
      </a:clrScheme>
      <a:clrMap bg1="dk2" tx1="lt1" bg2="dk1" tx2="lt2" accent1="accent1" accent2="accent2" accent3="accent3" accent4="accent4" accent5="accent5" accent6="accent6" hlink="hlink" folHlink="folHlink"/>
    </a:extraClrScheme>
    <a:extraClrScheme>
      <a:clrScheme name="1_Echo 2">
        <a:dk1>
          <a:srgbClr val="314183"/>
        </a:dk1>
        <a:lt1>
          <a:srgbClr val="FFFFFF"/>
        </a:lt1>
        <a:dk2>
          <a:srgbClr val="0B1E45"/>
        </a:dk2>
        <a:lt2>
          <a:srgbClr val="FFFFFF"/>
        </a:lt2>
        <a:accent1>
          <a:srgbClr val="6666FF"/>
        </a:accent1>
        <a:accent2>
          <a:srgbClr val="0066FF"/>
        </a:accent2>
        <a:accent3>
          <a:srgbClr val="AAABB0"/>
        </a:accent3>
        <a:accent4>
          <a:srgbClr val="DADADA"/>
        </a:accent4>
        <a:accent5>
          <a:srgbClr val="B8B8FF"/>
        </a:accent5>
        <a:accent6>
          <a:srgbClr val="005CE7"/>
        </a:accent6>
        <a:hlink>
          <a:srgbClr val="006699"/>
        </a:hlink>
        <a:folHlink>
          <a:srgbClr val="B2B2B2"/>
        </a:folHlink>
      </a:clrScheme>
      <a:clrMap bg1="dk2" tx1="lt1" bg2="dk1" tx2="lt2" accent1="accent1" accent2="accent2" accent3="accent3" accent4="accent4" accent5="accent5" accent6="accent6" hlink="hlink" folHlink="folHlink"/>
    </a:extraClrScheme>
    <a:extraClrScheme>
      <a:clrScheme name="1_Echo 3">
        <a:dk1>
          <a:srgbClr val="194349"/>
        </a:dk1>
        <a:lt1>
          <a:srgbClr val="FFFFCC"/>
        </a:lt1>
        <a:dk2>
          <a:srgbClr val="006666"/>
        </a:dk2>
        <a:lt2>
          <a:srgbClr val="FFFFFF"/>
        </a:lt2>
        <a:accent1>
          <a:srgbClr val="99CC00"/>
        </a:accent1>
        <a:accent2>
          <a:srgbClr val="00B6B2"/>
        </a:accent2>
        <a:accent3>
          <a:srgbClr val="AAB8B8"/>
        </a:accent3>
        <a:accent4>
          <a:srgbClr val="DADAAE"/>
        </a:accent4>
        <a:accent5>
          <a:srgbClr val="CAE2AA"/>
        </a:accent5>
        <a:accent6>
          <a:srgbClr val="00A5A1"/>
        </a:accent6>
        <a:hlink>
          <a:srgbClr val="669900"/>
        </a:hlink>
        <a:folHlink>
          <a:srgbClr val="666699"/>
        </a:folHlink>
      </a:clrScheme>
      <a:clrMap bg1="dk2" tx1="lt1" bg2="dk1" tx2="lt2" accent1="accent1" accent2="accent2" accent3="accent3" accent4="accent4" accent5="accent5" accent6="accent6" hlink="hlink" folHlink="folHlink"/>
    </a:extraClrScheme>
    <a:extraClrScheme>
      <a:clrScheme name="1_Echo 4">
        <a:dk1>
          <a:srgbClr val="194349"/>
        </a:dk1>
        <a:lt1>
          <a:srgbClr val="FFFFCC"/>
        </a:lt1>
        <a:dk2>
          <a:srgbClr val="0000FF"/>
        </a:dk2>
        <a:lt2>
          <a:srgbClr val="FFFFFF"/>
        </a:lt2>
        <a:accent1>
          <a:srgbClr val="0099FF"/>
        </a:accent1>
        <a:accent2>
          <a:srgbClr val="33CC33"/>
        </a:accent2>
        <a:accent3>
          <a:srgbClr val="AAAAFF"/>
        </a:accent3>
        <a:accent4>
          <a:srgbClr val="DADAAE"/>
        </a:accent4>
        <a:accent5>
          <a:srgbClr val="AACAFF"/>
        </a:accent5>
        <a:accent6>
          <a:srgbClr val="2DB9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cho 5">
        <a:dk1>
          <a:srgbClr val="194349"/>
        </a:dk1>
        <a:lt1>
          <a:srgbClr val="FFFFCC"/>
        </a:lt1>
        <a:dk2>
          <a:srgbClr val="72A497"/>
        </a:dk2>
        <a:lt2>
          <a:srgbClr val="000000"/>
        </a:lt2>
        <a:accent1>
          <a:srgbClr val="805D32"/>
        </a:accent1>
        <a:accent2>
          <a:srgbClr val="7D2F3C"/>
        </a:accent2>
        <a:accent3>
          <a:srgbClr val="BCCFC9"/>
        </a:accent3>
        <a:accent4>
          <a:srgbClr val="DADAAE"/>
        </a:accent4>
        <a:accent5>
          <a:srgbClr val="C0B6AD"/>
        </a:accent5>
        <a:accent6>
          <a:srgbClr val="712A35"/>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cho 6">
        <a:dk1>
          <a:srgbClr val="1C1C1C"/>
        </a:dk1>
        <a:lt1>
          <a:srgbClr val="FFFFFF"/>
        </a:lt1>
        <a:dk2>
          <a:srgbClr val="710F0F"/>
        </a:dk2>
        <a:lt2>
          <a:srgbClr val="FFFFFF"/>
        </a:lt2>
        <a:accent1>
          <a:srgbClr val="FF9900"/>
        </a:accent1>
        <a:accent2>
          <a:srgbClr val="FF3300"/>
        </a:accent2>
        <a:accent3>
          <a:srgbClr val="BBAAAA"/>
        </a:accent3>
        <a:accent4>
          <a:srgbClr val="DADADA"/>
        </a:accent4>
        <a:accent5>
          <a:srgbClr val="FFCAAA"/>
        </a:accent5>
        <a:accent6>
          <a:srgbClr val="E72D00"/>
        </a:accent6>
        <a:hlink>
          <a:srgbClr val="666699"/>
        </a:hlink>
        <a:folHlink>
          <a:srgbClr val="996633"/>
        </a:folHlink>
      </a:clrScheme>
      <a:clrMap bg1="dk2" tx1="lt1" bg2="dk1" tx2="lt2" accent1="accent1" accent2="accent2" accent3="accent3" accent4="accent4" accent5="accent5" accent6="accent6" hlink="hlink" folHlink="folHlink"/>
    </a:extraClrScheme>
    <a:extraClrScheme>
      <a:clrScheme name="1_Echo 7">
        <a:dk1>
          <a:srgbClr val="336666"/>
        </a:dk1>
        <a:lt1>
          <a:srgbClr val="FFFFFF"/>
        </a:lt1>
        <a:dk2>
          <a:srgbClr val="000000"/>
        </a:dk2>
        <a:lt2>
          <a:srgbClr val="666699"/>
        </a:lt2>
        <a:accent1>
          <a:srgbClr val="99CCCC"/>
        </a:accent1>
        <a:accent2>
          <a:srgbClr val="CCCCCC"/>
        </a:accent2>
        <a:accent3>
          <a:srgbClr val="FFFFFF"/>
        </a:accent3>
        <a:accent4>
          <a:srgbClr val="2A5656"/>
        </a:accent4>
        <a:accent5>
          <a:srgbClr val="CAE2E2"/>
        </a:accent5>
        <a:accent6>
          <a:srgbClr val="B9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1_Echo 8">
        <a:dk1>
          <a:srgbClr val="000000"/>
        </a:dk1>
        <a:lt1>
          <a:srgbClr val="FFFFFF"/>
        </a:lt1>
        <a:dk2>
          <a:srgbClr val="000000"/>
        </a:dk2>
        <a:lt2>
          <a:srgbClr val="666699"/>
        </a:lt2>
        <a:accent1>
          <a:srgbClr val="FF9900"/>
        </a:accent1>
        <a:accent2>
          <a:srgbClr val="FF0000"/>
        </a:accent2>
        <a:accent3>
          <a:srgbClr val="FFFFFF"/>
        </a:accent3>
        <a:accent4>
          <a:srgbClr val="000000"/>
        </a:accent4>
        <a:accent5>
          <a:srgbClr val="FFCAAA"/>
        </a:accent5>
        <a:accent6>
          <a:srgbClr val="E70000"/>
        </a:accent6>
        <a:hlink>
          <a:srgbClr val="336699"/>
        </a:hlink>
        <a:folHlink>
          <a:srgbClr val="808080"/>
        </a:folHlink>
      </a:clrScheme>
      <a:clrMap bg1="lt1" tx1="dk1" bg2="lt2" tx2="dk2" accent1="accent1" accent2="accent2" accent3="accent3" accent4="accent4" accent5="accent5" accent6="accent6" hlink="hlink" folHlink="folHlink"/>
    </a:extraClrScheme>
    <a:extraClrScheme>
      <a:clrScheme name="1_Echo 9">
        <a:dk1>
          <a:srgbClr val="000000"/>
        </a:dk1>
        <a:lt1>
          <a:srgbClr val="FFFFFF"/>
        </a:lt1>
        <a:dk2>
          <a:srgbClr val="000000"/>
        </a:dk2>
        <a:lt2>
          <a:srgbClr val="666699"/>
        </a:lt2>
        <a:accent1>
          <a:srgbClr val="CC3300"/>
        </a:accent1>
        <a:accent2>
          <a:srgbClr val="CC9900"/>
        </a:accent2>
        <a:accent3>
          <a:srgbClr val="FFFFFF"/>
        </a:accent3>
        <a:accent4>
          <a:srgbClr val="000000"/>
        </a:accent4>
        <a:accent5>
          <a:srgbClr val="E2ADAA"/>
        </a:accent5>
        <a:accent6>
          <a:srgbClr val="B98A00"/>
        </a:accent6>
        <a:hlink>
          <a:srgbClr val="CC6600"/>
        </a:hlink>
        <a:folHlink>
          <a:srgbClr val="808080"/>
        </a:folHlink>
      </a:clrScheme>
      <a:clrMap bg1="lt1" tx1="dk1" bg2="lt2" tx2="dk2" accent1="accent1" accent2="accent2" accent3="accent3" accent4="accent4" accent5="accent5" accent6="accent6" hlink="hlink" folHlink="folHlink"/>
    </a:extraClrScheme>
    <a:extraClrScheme>
      <a:clrScheme name="1_Echo 10">
        <a:dk1>
          <a:srgbClr val="000000"/>
        </a:dk1>
        <a:lt1>
          <a:srgbClr val="FFFFFF"/>
        </a:lt1>
        <a:dk2>
          <a:srgbClr val="000000"/>
        </a:dk2>
        <a:lt2>
          <a:srgbClr val="666699"/>
        </a:lt2>
        <a:accent1>
          <a:srgbClr val="666699"/>
        </a:accent1>
        <a:accent2>
          <a:srgbClr val="9999FF"/>
        </a:accent2>
        <a:accent3>
          <a:srgbClr val="FFFFFF"/>
        </a:accent3>
        <a:accent4>
          <a:srgbClr val="000000"/>
        </a:accent4>
        <a:accent5>
          <a:srgbClr val="B8B8CA"/>
        </a:accent5>
        <a:accent6>
          <a:srgbClr val="8A8AE7"/>
        </a:accent6>
        <a:hlink>
          <a:srgbClr val="3366FF"/>
        </a:hlink>
        <a:folHlink>
          <a:srgbClr val="8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Concourse">
  <a:themeElements>
    <a:clrScheme name="1_Concourse 1">
      <a:dk1>
        <a:srgbClr val="000000"/>
      </a:dk1>
      <a:lt1>
        <a:srgbClr val="FFFFFF"/>
      </a:lt1>
      <a:dk2>
        <a:srgbClr val="464646"/>
      </a:dk2>
      <a:lt2>
        <a:srgbClr val="DEF5FA"/>
      </a:lt2>
      <a:accent1>
        <a:srgbClr val="2DA2BF"/>
      </a:accent1>
      <a:accent2>
        <a:srgbClr val="DA1F28"/>
      </a:accent2>
      <a:accent3>
        <a:srgbClr val="FFFFFF"/>
      </a:accent3>
      <a:accent4>
        <a:srgbClr val="000000"/>
      </a:accent4>
      <a:accent5>
        <a:srgbClr val="ADCEDC"/>
      </a:accent5>
      <a:accent6>
        <a:srgbClr val="C51B23"/>
      </a:accent6>
      <a:hlink>
        <a:srgbClr val="FF8119"/>
      </a:hlink>
      <a:folHlink>
        <a:srgbClr val="44B9E8"/>
      </a:folHlink>
    </a:clrScheme>
    <a:fontScheme name="1_Concours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x-none" sz="4000" b="0" i="0" u="sng" strike="noStrike" cap="none" normalizeH="0" baseline="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x-none" sz="4000" b="0" i="0" u="sng" strike="noStrike" cap="none" normalizeH="0" baseline="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1_Concourse 1">
        <a:dk1>
          <a:srgbClr val="000000"/>
        </a:dk1>
        <a:lt1>
          <a:srgbClr val="FFFFFF"/>
        </a:lt1>
        <a:dk2>
          <a:srgbClr val="464646"/>
        </a:dk2>
        <a:lt2>
          <a:srgbClr val="DEF5FA"/>
        </a:lt2>
        <a:accent1>
          <a:srgbClr val="2DA2BF"/>
        </a:accent1>
        <a:accent2>
          <a:srgbClr val="DA1F28"/>
        </a:accent2>
        <a:accent3>
          <a:srgbClr val="FFFFFF"/>
        </a:accent3>
        <a:accent4>
          <a:srgbClr val="000000"/>
        </a:accent4>
        <a:accent5>
          <a:srgbClr val="ADCEDC"/>
        </a:accent5>
        <a:accent6>
          <a:srgbClr val="C51B23"/>
        </a:accent6>
        <a:hlink>
          <a:srgbClr val="FF8119"/>
        </a:hlink>
        <a:folHlink>
          <a:srgbClr val="44B9E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TS010286715">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square" lIns="91436" tIns="45718" rIns="91436" bIns="45718" numCol="1" rtlCol="0" anchor="ctr" anchorCtr="0" compatLnSpc="1">
        <a:prstTxWarp prst="textNoShape">
          <a:avLst/>
        </a:prstTxWarp>
      </a:bodyPr>
      <a:lstStyle>
        <a:defPPr algn="ctr" defTabSz="914099" fontAlgn="base">
          <a:spcBef>
            <a:spcPct val="0"/>
          </a:spcBef>
          <a:spcAft>
            <a:spcPct val="0"/>
          </a:spcAft>
          <a:defRPr sz="2300" dirty="0" smtClean="0">
            <a:solidFill>
              <a:srgbClr val="FFFFFF"/>
            </a:solidFill>
            <a:effectLst>
              <a:outerShdw blurRad="38100" dist="38100" dir="2700000" algn="tl">
                <a:srgbClr val="000000">
                  <a:alpha val="43137"/>
                </a:srgbClr>
              </a:outerShdw>
            </a:effectLst>
            <a:latin typeface="Segoe" pitchFamily="34" charset="0"/>
          </a:defRPr>
        </a:defPPr>
      </a:lstStyle>
      <a:style>
        <a:lnRef idx="0">
          <a:schemeClr val="accent2"/>
        </a:lnRef>
        <a:fillRef idx="3">
          <a:schemeClr val="accent2"/>
        </a:fillRef>
        <a:effectRef idx="3">
          <a:schemeClr val="accent2"/>
        </a:effectRef>
        <a:fontRef idx="minor">
          <a:schemeClr val="lt1"/>
        </a:fontRef>
      </a:style>
    </a:spDef>
  </a:objectDefaults>
  <a:extraClrSchemeLst/>
</a:theme>
</file>

<file path=ppt/theme/theme1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x-none" sz="4000" b="0" i="0" u="sng" strike="noStrike" cap="none" normalizeH="0" baseline="0">
            <a:ln>
              <a:noFill/>
            </a:ln>
            <a:solidFill>
              <a:schemeClr val="tx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x-none" sz="4000" b="0" i="0" u="sng" strike="noStrike" cap="none" normalizeH="0" baseline="0">
            <a:ln>
              <a:noFill/>
            </a:ln>
            <a:solidFill>
              <a:schemeClr val="tx1"/>
            </a:solidFill>
            <a:effectLst>
              <a:outerShdw blurRad="38100" dist="38100" dir="2700000" algn="tl">
                <a:srgbClr val="000000">
                  <a:alpha val="43137"/>
                </a:srgbClr>
              </a:outerShdw>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FFCC66"/>
        </a:dk2>
        <a:lt2>
          <a:srgbClr val="FAFD00"/>
        </a:lt2>
        <a:accent1>
          <a:srgbClr val="B50069"/>
        </a:accent1>
        <a:accent2>
          <a:srgbClr val="FF7F00"/>
        </a:accent2>
        <a:accent3>
          <a:srgbClr val="FFE2B8"/>
        </a:accent3>
        <a:accent4>
          <a:srgbClr val="DADADA"/>
        </a:accent4>
        <a:accent5>
          <a:srgbClr val="D7AAB9"/>
        </a:accent5>
        <a:accent6>
          <a:srgbClr val="E77200"/>
        </a:accent6>
        <a:hlink>
          <a:srgbClr val="FF00FF"/>
        </a:hlink>
        <a:folHlink>
          <a:srgbClr val="B760F9"/>
        </a:folHlink>
      </a:clrScheme>
      <a:clrMap bg1="dk2" tx1="lt1" bg2="dk1" tx2="lt2" accent1="accent1" accent2="accent2" accent3="accent3" accent4="accent4" accent5="accent5" accent6="accent6" hlink="hlink" folHlink="folHlink"/>
    </a:extraClrScheme>
    <a:extraClrScheme>
      <a:clrScheme name="Default Design 14">
        <a:dk1>
          <a:srgbClr val="000000"/>
        </a:dk1>
        <a:lt1>
          <a:srgbClr val="FFFFFF"/>
        </a:lt1>
        <a:dk2>
          <a:srgbClr val="FFCC66"/>
        </a:dk2>
        <a:lt2>
          <a:srgbClr val="FAFD00"/>
        </a:lt2>
        <a:accent1>
          <a:srgbClr val="B50069"/>
        </a:accent1>
        <a:accent2>
          <a:srgbClr val="FFCC99"/>
        </a:accent2>
        <a:accent3>
          <a:srgbClr val="FFE2B8"/>
        </a:accent3>
        <a:accent4>
          <a:srgbClr val="DADADA"/>
        </a:accent4>
        <a:accent5>
          <a:srgbClr val="D7AAB9"/>
        </a:accent5>
        <a:accent6>
          <a:srgbClr val="E7B98A"/>
        </a:accent6>
        <a:hlink>
          <a:srgbClr val="FF00FF"/>
        </a:hlink>
        <a:folHlink>
          <a:srgbClr val="B760F9"/>
        </a:folHlink>
      </a:clrScheme>
      <a:clrMap bg1="dk2" tx1="lt1" bg2="dk1" tx2="lt2" accent1="accent1" accent2="accent2" accent3="accent3" accent4="accent4" accent5="accent5" accent6="accent6" hlink="hlink" folHlink="folHlink"/>
    </a:extraClrScheme>
    <a:extraClrScheme>
      <a:clrScheme name="Default Design 15">
        <a:dk1>
          <a:srgbClr val="000000"/>
        </a:dk1>
        <a:lt1>
          <a:srgbClr val="FFFFFF"/>
        </a:lt1>
        <a:dk2>
          <a:srgbClr val="FFCC66"/>
        </a:dk2>
        <a:lt2>
          <a:srgbClr val="FAFD00"/>
        </a:lt2>
        <a:accent1>
          <a:srgbClr val="B50069"/>
        </a:accent1>
        <a:accent2>
          <a:srgbClr val="FFCC99"/>
        </a:accent2>
        <a:accent3>
          <a:srgbClr val="FFE2B8"/>
        </a:accent3>
        <a:accent4>
          <a:srgbClr val="DADADA"/>
        </a:accent4>
        <a:accent5>
          <a:srgbClr val="D7AAB9"/>
        </a:accent5>
        <a:accent6>
          <a:srgbClr val="E7B98A"/>
        </a:accent6>
        <a:hlink>
          <a:srgbClr val="FFCC99"/>
        </a:hlink>
        <a:folHlink>
          <a:srgbClr val="B760F9"/>
        </a:folHlink>
      </a:clrScheme>
      <a:clrMap bg1="dk2" tx1="lt1" bg2="dk1" tx2="lt2" accent1="accent1" accent2="accent2" accent3="accent3" accent4="accent4" accent5="accent5" accent6="accent6" hlink="hlink" folHlink="folHlink"/>
    </a:extraClrScheme>
    <a:extraClrScheme>
      <a:clrScheme name="Default Design 16">
        <a:dk1>
          <a:srgbClr val="003366"/>
        </a:dk1>
        <a:lt1>
          <a:srgbClr val="FFFFFF"/>
        </a:lt1>
        <a:dk2>
          <a:srgbClr val="FF6600"/>
        </a:dk2>
        <a:lt2>
          <a:srgbClr val="666699"/>
        </a:lt2>
        <a:accent1>
          <a:srgbClr val="33CCCC"/>
        </a:accent1>
        <a:accent2>
          <a:srgbClr val="8B0DFD"/>
        </a:accent2>
        <a:accent3>
          <a:srgbClr val="FFFFFF"/>
        </a:accent3>
        <a:accent4>
          <a:srgbClr val="002A56"/>
        </a:accent4>
        <a:accent5>
          <a:srgbClr val="ADE2E2"/>
        </a:accent5>
        <a:accent6>
          <a:srgbClr val="7D0BE5"/>
        </a:accent6>
        <a:hlink>
          <a:srgbClr val="800000"/>
        </a:hlink>
        <a:folHlink>
          <a:srgbClr val="8B17FF"/>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Custom 2">
      <a:dk1>
        <a:srgbClr val="494949"/>
      </a:dk1>
      <a:lt1>
        <a:srgbClr val="FFFFFF"/>
      </a:lt1>
      <a:dk2>
        <a:srgbClr val="494949"/>
      </a:dk2>
      <a:lt2>
        <a:srgbClr val="FFFFFF"/>
      </a:lt2>
      <a:accent1>
        <a:srgbClr val="00A09C"/>
      </a:accent1>
      <a:accent2>
        <a:srgbClr val="0098A5"/>
      </a:accent2>
      <a:accent3>
        <a:srgbClr val="1991AB"/>
      </a:accent3>
      <a:accent4>
        <a:srgbClr val="2B85AE"/>
      </a:accent4>
      <a:accent5>
        <a:srgbClr val="4175A9"/>
      </a:accent5>
      <a:accent6>
        <a:srgbClr val="5267A5"/>
      </a:accent6>
      <a:hlink>
        <a:srgbClr val="F33B48"/>
      </a:hlink>
      <a:folHlink>
        <a:srgbClr val="FFC000"/>
      </a:folHlink>
    </a:clrScheme>
    <a:fontScheme name="Custom 3">
      <a:majorFont>
        <a:latin typeface="Lato Heavy"/>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Columns">
  <a:themeElements>
    <a:clrScheme name="2_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fontScheme name="2_Columns">
      <a:majorFont>
        <a:latin typeface="Trebuchet MS"/>
        <a:ea typeface="MS PGothic"/>
        <a:cs typeface=""/>
      </a:majorFont>
      <a:minorFont>
        <a:latin typeface="Trebuchet MS"/>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alpha val="39999"/>
          </a:schemeClr>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Pct val="100000"/>
          <a:buFontTx/>
          <a:buChar char="•"/>
          <a:tabLst/>
          <a:defRPr kumimoji="0" lang="en-US" sz="1800" b="0" i="0" u="none" strike="noStrike" cap="none" normalizeH="0" baseline="0" smtClean="0">
            <a:ln>
              <a:noFill/>
            </a:ln>
            <a:solidFill>
              <a:srgbClr val="FBDD5B"/>
            </a:solidFill>
            <a:effectLst/>
            <a:latin typeface="Trebuchet MS" pitchFamily="34" charset="0"/>
          </a:defRPr>
        </a:defPPr>
      </a:lstStyle>
    </a:spDef>
    <a:lnDef>
      <a:spPr bwMode="auto">
        <a:xfrm>
          <a:off x="0" y="0"/>
          <a:ext cx="1" cy="1"/>
        </a:xfrm>
        <a:custGeom>
          <a:avLst/>
          <a:gdLst/>
          <a:ahLst/>
          <a:cxnLst/>
          <a:rect l="0" t="0" r="0" b="0"/>
          <a:pathLst/>
        </a:custGeom>
        <a:solidFill>
          <a:schemeClr val="bg1">
            <a:alpha val="39999"/>
          </a:schemeClr>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Pct val="100000"/>
          <a:buFontTx/>
          <a:buChar char="•"/>
          <a:tabLst/>
          <a:defRPr kumimoji="0" lang="en-US" sz="1800" b="0" i="0" u="none" strike="noStrike" cap="none" normalizeH="0" baseline="0" smtClean="0">
            <a:ln>
              <a:noFill/>
            </a:ln>
            <a:solidFill>
              <a:srgbClr val="FBDD5B"/>
            </a:solidFill>
            <a:effectLst/>
            <a:latin typeface="Trebuchet MS" pitchFamily="34" charset="0"/>
          </a:defRPr>
        </a:defPPr>
      </a:lstStyle>
    </a:lnDef>
  </a:objectDefaults>
  <a:extraClrSchemeLst>
    <a:extraClrScheme>
      <a:clrScheme name="2_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2_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2_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Office Theme">
  <a:themeElements>
    <a:clrScheme name="Custom 2">
      <a:dk1>
        <a:srgbClr val="494949"/>
      </a:dk1>
      <a:lt1>
        <a:srgbClr val="FFFFFF"/>
      </a:lt1>
      <a:dk2>
        <a:srgbClr val="494949"/>
      </a:dk2>
      <a:lt2>
        <a:srgbClr val="FFFFFF"/>
      </a:lt2>
      <a:accent1>
        <a:srgbClr val="00A09C"/>
      </a:accent1>
      <a:accent2>
        <a:srgbClr val="0098A5"/>
      </a:accent2>
      <a:accent3>
        <a:srgbClr val="1991AB"/>
      </a:accent3>
      <a:accent4>
        <a:srgbClr val="2B85AE"/>
      </a:accent4>
      <a:accent5>
        <a:srgbClr val="4175A9"/>
      </a:accent5>
      <a:accent6>
        <a:srgbClr val="5267A5"/>
      </a:accent6>
      <a:hlink>
        <a:srgbClr val="F33B48"/>
      </a:hlink>
      <a:folHlink>
        <a:srgbClr val="FFC000"/>
      </a:folHlink>
    </a:clrScheme>
    <a:fontScheme name="Custom 3">
      <a:majorFont>
        <a:latin typeface="Lato Heavy"/>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2_Office Theme">
  <a:themeElements>
    <a:clrScheme name="Custom 2">
      <a:dk1>
        <a:srgbClr val="494949"/>
      </a:dk1>
      <a:lt1>
        <a:srgbClr val="FFFFFF"/>
      </a:lt1>
      <a:dk2>
        <a:srgbClr val="494949"/>
      </a:dk2>
      <a:lt2>
        <a:srgbClr val="FFFFFF"/>
      </a:lt2>
      <a:accent1>
        <a:srgbClr val="00A09C"/>
      </a:accent1>
      <a:accent2>
        <a:srgbClr val="0098A5"/>
      </a:accent2>
      <a:accent3>
        <a:srgbClr val="1991AB"/>
      </a:accent3>
      <a:accent4>
        <a:srgbClr val="2B85AE"/>
      </a:accent4>
      <a:accent5>
        <a:srgbClr val="4175A9"/>
      </a:accent5>
      <a:accent6>
        <a:srgbClr val="5267A5"/>
      </a:accent6>
      <a:hlink>
        <a:srgbClr val="F33B48"/>
      </a:hlink>
      <a:folHlink>
        <a:srgbClr val="FFC000"/>
      </a:folHlink>
    </a:clrScheme>
    <a:fontScheme name="Custom 3">
      <a:majorFont>
        <a:latin typeface="Lato Heavy"/>
        <a:ea typeface=""/>
        <a:cs typeface=""/>
      </a:majorFont>
      <a:minorFont>
        <a:latin typeface="Ope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PPT_Backgrounds_LS_'08">
  <a:themeElements>
    <a:clrScheme name="1_PPT_Backgrounds_LS_'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PT_Backgrounds_LS_'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PPT_Backgrounds_LS_'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PT_Backgrounds_LS_'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PT_Backgrounds_LS_'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PT_Backgrounds_LS_'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PT_Backgrounds_LS_'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PT_Backgrounds_LS_'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PT_Backgrounds_LS_'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PT_Backgrounds_LS_'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PT_Backgrounds_LS_'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PT_Backgrounds_LS_'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PT_Backgrounds_LS_'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PT_Backgrounds_LS_'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PPT_Backgrounds_LS_'08">
  <a:themeElements>
    <a:clrScheme name="1_PPT_Backgrounds_LS_'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PPT_Backgrounds_LS_'0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PPT_Backgrounds_LS_'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PPT_Backgrounds_LS_'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PPT_Backgrounds_LS_'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PPT_Backgrounds_LS_'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PPT_Backgrounds_LS_'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PPT_Backgrounds_LS_'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PPT_Backgrounds_LS_'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PPT_Backgrounds_LS_'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PPT_Backgrounds_LS_'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PPT_Backgrounds_LS_'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PPT_Backgrounds_LS_'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PPT_Backgrounds_LS_'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7.xml><?xml version="1.0" encoding="utf-8"?>
<a:theme xmlns:a="http://schemas.openxmlformats.org/drawingml/2006/main" name="1_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8.xml><?xml version="1.0" encoding="utf-8"?>
<a:theme xmlns:a="http://schemas.openxmlformats.org/drawingml/2006/main" name="Columns">
  <a:themeElements>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fontScheme name="Columns">
      <a:majorFont>
        <a:latin typeface="Trebuchet MS"/>
        <a:ea typeface="MS PGothic"/>
        <a:cs typeface=""/>
      </a:majorFont>
      <a:minorFont>
        <a:latin typeface="Trebuchet MS"/>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 Drive:Applications:Microsoft Office 2004:Templates:Presentations:Designs:Gleam</Template>
  <TotalTime>6294</TotalTime>
  <Words>6363</Words>
  <Application>Microsoft Office PowerPoint</Application>
  <PresentationFormat>如螢幕大小 (16:9)</PresentationFormat>
  <Paragraphs>1035</Paragraphs>
  <Slides>198</Slides>
  <Notes>34</Notes>
  <HiddenSlides>0</HiddenSlides>
  <MMClips>0</MMClips>
  <ScaleCrop>false</ScaleCrop>
  <HeadingPairs>
    <vt:vector size="6" baseType="variant">
      <vt:variant>
        <vt:lpstr>使用字型</vt:lpstr>
      </vt:variant>
      <vt:variant>
        <vt:i4>32</vt:i4>
      </vt:variant>
      <vt:variant>
        <vt:lpstr>佈景主題</vt:lpstr>
      </vt:variant>
      <vt:variant>
        <vt:i4>23</vt:i4>
      </vt:variant>
      <vt:variant>
        <vt:lpstr>投影片標題</vt:lpstr>
      </vt:variant>
      <vt:variant>
        <vt:i4>198</vt:i4>
      </vt:variant>
    </vt:vector>
  </HeadingPairs>
  <TitlesOfParts>
    <vt:vector size="253" baseType="lpstr">
      <vt:lpstr>Eraser</vt:lpstr>
      <vt:lpstr>Gisha</vt:lpstr>
      <vt:lpstr>Helvetica Light</vt:lpstr>
      <vt:lpstr>Helvetica Regular</vt:lpstr>
      <vt:lpstr>Lato</vt:lpstr>
      <vt:lpstr>Lato Heavy</vt:lpstr>
      <vt:lpstr>Montserrat Medium</vt:lpstr>
      <vt:lpstr>ＭＳ Ｐゴシック</vt:lpstr>
      <vt:lpstr>ＭＳ Ｐゴシック</vt:lpstr>
      <vt:lpstr>Open Sans</vt:lpstr>
      <vt:lpstr>Open Sans Light</vt:lpstr>
      <vt:lpstr>Sakkal Majalla</vt:lpstr>
      <vt:lpstr>Segoe</vt:lpstr>
      <vt:lpstr>Sinkin Sans 400 Regular</vt:lpstr>
      <vt:lpstr>Source Sans Pro</vt:lpstr>
      <vt:lpstr>微軟正黑體</vt:lpstr>
      <vt:lpstr>新細明體</vt:lpstr>
      <vt:lpstr>Arial</vt:lpstr>
      <vt:lpstr>Calibri</vt:lpstr>
      <vt:lpstr>Calibri Light</vt:lpstr>
      <vt:lpstr>Candara</vt:lpstr>
      <vt:lpstr>Century Gothic</vt:lpstr>
      <vt:lpstr>Courier New</vt:lpstr>
      <vt:lpstr>Lucida Sans Unicode</vt:lpstr>
      <vt:lpstr>Segoe Print</vt:lpstr>
      <vt:lpstr>Tahoma</vt:lpstr>
      <vt:lpstr>Times New Roman</vt:lpstr>
      <vt:lpstr>Trebuchet MS</vt:lpstr>
      <vt:lpstr>Verdana</vt:lpstr>
      <vt:lpstr>Wingdings</vt:lpstr>
      <vt:lpstr>Wingdings 2</vt:lpstr>
      <vt:lpstr>Wingdings 3</vt:lpstr>
      <vt:lpstr>1_PPT_Backgrounds_LS_'08</vt:lpstr>
      <vt:lpstr>1_Default Design</vt:lpstr>
      <vt:lpstr>2_Default Design</vt:lpstr>
      <vt:lpstr>2_PPT_Backgrounds_LS_'08</vt:lpstr>
      <vt:lpstr>3_PPT_Backgrounds_LS_'08</vt:lpstr>
      <vt:lpstr>NewsPrint</vt:lpstr>
      <vt:lpstr>1_NewsPrint</vt:lpstr>
      <vt:lpstr>Columns</vt:lpstr>
      <vt:lpstr>4_Office Theme</vt:lpstr>
      <vt:lpstr>5_Office Theme</vt:lpstr>
      <vt:lpstr>1_Echo</vt:lpstr>
      <vt:lpstr>1_Concourse</vt:lpstr>
      <vt:lpstr>TS010286715</vt:lpstr>
      <vt:lpstr>6_Office Theme</vt:lpstr>
      <vt:lpstr>7_Office Theme</vt:lpstr>
      <vt:lpstr>Default Design</vt:lpstr>
      <vt:lpstr>8_Office Theme</vt:lpstr>
      <vt:lpstr>9_Office Theme</vt:lpstr>
      <vt:lpstr>Office Theme</vt:lpstr>
      <vt:lpstr>2_Columns</vt:lpstr>
      <vt:lpstr>1_Office Theme</vt:lpstr>
      <vt:lpstr>2_Office Theme</vt:lpstr>
      <vt:lpstr>3_Office Theme</vt:lpstr>
      <vt:lpstr>PowerPoint 簡報</vt:lpstr>
      <vt:lpstr>PowerPoint 簡報</vt:lpstr>
      <vt:lpstr>PowerPoint 簡報</vt:lpstr>
      <vt:lpstr>PowerPoint 簡報</vt:lpstr>
      <vt:lpstr>THE FORMULA</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ABC Pattern of Duplication &amp; Building Depth</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Market America UnFranchise® Business </vt:lpstr>
      <vt:lpstr>PowerPoint 簡報</vt:lpstr>
      <vt:lpstr>PowerPoint 簡報</vt:lpstr>
      <vt:lpstr>For a first appointment</vt:lpstr>
      <vt:lpstr>Prepare With The Right Tools</vt:lpstr>
      <vt:lpstr>Visualize the outcome before-hand and set your self to a positive mindset.  Remember, you are looking to book the follow up appointment and continue the relationship.  Visualize yourself registering a new business partner or a new customer.</vt:lpstr>
      <vt:lpstr>The Appointment Begins</vt:lpstr>
      <vt:lpstr>Opening 3-5 Minutes</vt:lpstr>
      <vt:lpstr>Why You Chose                              An Unfranchise Business</vt:lpstr>
      <vt:lpstr>Go For A Tour Of Your Business Location</vt:lpstr>
      <vt:lpstr>Taiwan TW.SHOP.COM Site</vt:lpstr>
      <vt:lpstr>Go For A Tour Of Your Business Location</vt:lpstr>
      <vt:lpstr>Unfranchise Business Owners           Are Profitable</vt:lpstr>
      <vt:lpstr>Unfranchise Business Owners      Are Profitable</vt:lpstr>
      <vt:lpstr>The Key Take-Aways</vt:lpstr>
      <vt:lpstr>Move To The Five Steps Of Earning In The MPCP</vt:lpstr>
      <vt:lpstr>Remember To Comment</vt:lpstr>
      <vt:lpstr>PowerPoint 簡報</vt:lpstr>
      <vt:lpstr>Remember To Comment</vt:lpstr>
      <vt:lpstr>The Getting Started Guide</vt:lpstr>
      <vt:lpstr>The Getting Started Guide</vt:lpstr>
      <vt:lpstr>Finish Strong</vt:lpstr>
      <vt:lpstr>Booking The Follow Up Appointment  Know Your Options</vt:lpstr>
      <vt:lpstr>After Booking The Follow Up Appointment</vt:lpstr>
      <vt:lpstr>For a first appointment</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Market America MPCP + The Shopping Annuity</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SYSTEMS...</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Every new UnFranchise Owner experiences three major phases of our UnFranchise Business.</vt:lpstr>
      <vt:lpstr>HOPE...</vt:lpstr>
      <vt:lpstr>PowerPoint 簡報</vt:lpstr>
      <vt:lpstr>PowerPoint 簡報</vt:lpstr>
      <vt:lpstr>PowerPoint 簡報</vt:lpstr>
      <vt:lpstr>Set Your Course...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Market America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Mark Myers</dc:creator>
  <cp:lastModifiedBy>Charlie Shen</cp:lastModifiedBy>
  <cp:revision>1056</cp:revision>
  <cp:lastPrinted>2018-12-14T19:17:53Z</cp:lastPrinted>
  <dcterms:created xsi:type="dcterms:W3CDTF">2005-07-15T15:22:33Z</dcterms:created>
  <dcterms:modified xsi:type="dcterms:W3CDTF">2019-01-11T11:14:29Z</dcterms:modified>
</cp:coreProperties>
</file>